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4.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5.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6.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7.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8.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9.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0.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1.xml" ContentType="application/vnd.openxmlformats-officedocument.theme+xml"/>
  <Override PartName="/ppt/theme/themeOverride1.xml" ContentType="application/vnd.openxmlformats-officedocument.themeOverrid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2.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3.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4.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5.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6.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27.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theme/theme30.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1.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2.xml" ContentType="application/vnd.openxmlformats-officedocument.theme+xml"/>
  <Override PartName="/ppt/slideLayouts/slideLayout343.xml" ContentType="application/vnd.openxmlformats-officedocument.presentationml.slideLayout+xml"/>
  <Override PartName="/ppt/theme/theme33.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4.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5.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6.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7.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8.xml" ContentType="application/vnd.openxmlformats-officedocument.theme+xml"/>
  <Override PartName="/ppt/slideLayouts/slideLayout399.xml" ContentType="application/vnd.openxmlformats-officedocument.presentationml.slideLayout+xml"/>
  <Override PartName="/ppt/theme/theme39.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40.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41.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42.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43.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4.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5.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theme/theme46.xml" ContentType="application/vnd.openxmlformats-officedocument.theme+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theme/theme47.xml" ContentType="application/vnd.openxmlformats-officedocument.theme+xml"/>
  <Override PartName="/ppt/theme/theme4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3.xml" ContentType="application/vnd.openxmlformats-officedocument.themeOverr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heme/themeOverride4.xml" ContentType="application/vnd.openxmlformats-officedocument.themeOverr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heme/themeOverride5.xml" ContentType="application/vnd.openxmlformats-officedocument.themeOverride+xml"/>
  <Override PartName="/ppt/notesSlides/notesSlide82.xml" ContentType="application/vnd.openxmlformats-officedocument.presentationml.notesSlide+xml"/>
  <Override PartName="/ppt/theme/themeOverride6.xml" ContentType="application/vnd.openxmlformats-officedocument.themeOverr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theme/themeOverride7.xml" ContentType="application/vnd.openxmlformats-officedocument.themeOverr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theme/themeOverride8.xml" ContentType="application/vnd.openxmlformats-officedocument.themeOverride+xml"/>
  <Override PartName="/ppt/notesSlides/notesSlide127.xml" ContentType="application/vnd.openxmlformats-officedocument.presentationml.notesSlide+xml"/>
  <Override PartName="/ppt/theme/themeOverride9.xml" ContentType="application/vnd.openxmlformats-officedocument.themeOverr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theme/themeOverride10.xml" ContentType="application/vnd.openxmlformats-officedocument.themeOverr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theme/themeOverride11.xml" ContentType="application/vnd.openxmlformats-officedocument.themeOverr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theme/themeOverride12.xml" ContentType="application/vnd.openxmlformats-officedocument.themeOverr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748" r:id="rId3"/>
    <p:sldMasterId id="2147483961" r:id="rId4"/>
    <p:sldMasterId id="2147484031" r:id="rId5"/>
    <p:sldMasterId id="2147484045" r:id="rId6"/>
    <p:sldMasterId id="2147484070" r:id="rId7"/>
    <p:sldMasterId id="2147484082" r:id="rId8"/>
    <p:sldMasterId id="2147484096" r:id="rId9"/>
    <p:sldMasterId id="2147484109" r:id="rId10"/>
    <p:sldMasterId id="2147484121" r:id="rId11"/>
    <p:sldMasterId id="2147484134" r:id="rId12"/>
    <p:sldMasterId id="2147484147" r:id="rId13"/>
    <p:sldMasterId id="2147484160" r:id="rId14"/>
    <p:sldMasterId id="2147484172" r:id="rId15"/>
    <p:sldMasterId id="2147484185" r:id="rId16"/>
    <p:sldMasterId id="2147484198" r:id="rId17"/>
    <p:sldMasterId id="2147484210" r:id="rId18"/>
    <p:sldMasterId id="2147484223" r:id="rId19"/>
    <p:sldMasterId id="2147484235" r:id="rId20"/>
    <p:sldMasterId id="2147484248" r:id="rId21"/>
    <p:sldMasterId id="2147484260" r:id="rId22"/>
    <p:sldMasterId id="2147484272" r:id="rId23"/>
    <p:sldMasterId id="2147484284" r:id="rId24"/>
    <p:sldMasterId id="2147484296" r:id="rId25"/>
    <p:sldMasterId id="2147484299" r:id="rId26"/>
    <p:sldMasterId id="2147484328" r:id="rId27"/>
    <p:sldMasterId id="2147484341" r:id="rId28"/>
    <p:sldMasterId id="2147484354" r:id="rId29"/>
    <p:sldMasterId id="2147484366" r:id="rId30"/>
    <p:sldMasterId id="2147484368" r:id="rId31"/>
    <p:sldMasterId id="2147484380" r:id="rId32"/>
    <p:sldMasterId id="2147484392" r:id="rId33"/>
    <p:sldMasterId id="2147484394" r:id="rId34"/>
    <p:sldMasterId id="2147484408" r:id="rId35"/>
    <p:sldMasterId id="2147484420" r:id="rId36"/>
    <p:sldMasterId id="2147484432" r:id="rId37"/>
    <p:sldMasterId id="2147484444" r:id="rId38"/>
    <p:sldMasterId id="2147484456" r:id="rId39"/>
    <p:sldMasterId id="2147484458" r:id="rId40"/>
    <p:sldMasterId id="2147484472" r:id="rId41"/>
    <p:sldMasterId id="2147484484" r:id="rId42"/>
    <p:sldMasterId id="2147484496" r:id="rId43"/>
    <p:sldMasterId id="2147484508" r:id="rId44"/>
    <p:sldMasterId id="2147484520" r:id="rId45"/>
    <p:sldMasterId id="2147484532" r:id="rId46"/>
    <p:sldMasterId id="2147484546" r:id="rId47"/>
  </p:sldMasterIdLst>
  <p:notesMasterIdLst>
    <p:notesMasterId r:id="rId284"/>
  </p:notesMasterIdLst>
  <p:sldIdLst>
    <p:sldId id="414" r:id="rId48"/>
    <p:sldId id="404" r:id="rId49"/>
    <p:sldId id="405" r:id="rId50"/>
    <p:sldId id="406" r:id="rId51"/>
    <p:sldId id="407" r:id="rId52"/>
    <p:sldId id="408" r:id="rId53"/>
    <p:sldId id="409" r:id="rId54"/>
    <p:sldId id="410" r:id="rId55"/>
    <p:sldId id="411" r:id="rId56"/>
    <p:sldId id="412" r:id="rId57"/>
    <p:sldId id="413" r:id="rId58"/>
    <p:sldId id="548" r:id="rId59"/>
    <p:sldId id="552" r:id="rId60"/>
    <p:sldId id="553" r:id="rId61"/>
    <p:sldId id="550" r:id="rId62"/>
    <p:sldId id="543" r:id="rId63"/>
    <p:sldId id="2421" r:id="rId64"/>
    <p:sldId id="545" r:id="rId65"/>
    <p:sldId id="546" r:id="rId66"/>
    <p:sldId id="547" r:id="rId67"/>
    <p:sldId id="302" r:id="rId68"/>
    <p:sldId id="260" r:id="rId69"/>
    <p:sldId id="261" r:id="rId70"/>
    <p:sldId id="262" r:id="rId71"/>
    <p:sldId id="339" r:id="rId72"/>
    <p:sldId id="263" r:id="rId73"/>
    <p:sldId id="264" r:id="rId74"/>
    <p:sldId id="415" r:id="rId75"/>
    <p:sldId id="321" r:id="rId76"/>
    <p:sldId id="630" r:id="rId77"/>
    <p:sldId id="265" r:id="rId78"/>
    <p:sldId id="267" r:id="rId79"/>
    <p:sldId id="286" r:id="rId80"/>
    <p:sldId id="291" r:id="rId81"/>
    <p:sldId id="4692" r:id="rId82"/>
    <p:sldId id="270" r:id="rId83"/>
    <p:sldId id="271" r:id="rId84"/>
    <p:sldId id="272" r:id="rId85"/>
    <p:sldId id="287" r:id="rId86"/>
    <p:sldId id="266" r:id="rId87"/>
    <p:sldId id="4649" r:id="rId88"/>
    <p:sldId id="4080" r:id="rId89"/>
    <p:sldId id="908" r:id="rId90"/>
    <p:sldId id="4684" r:id="rId91"/>
    <p:sldId id="4686" r:id="rId92"/>
    <p:sldId id="4687" r:id="rId93"/>
    <p:sldId id="4688" r:id="rId94"/>
    <p:sldId id="4689" r:id="rId95"/>
    <p:sldId id="4690" r:id="rId96"/>
    <p:sldId id="4685" r:id="rId97"/>
    <p:sldId id="604" r:id="rId98"/>
    <p:sldId id="605" r:id="rId99"/>
    <p:sldId id="606" r:id="rId100"/>
    <p:sldId id="607" r:id="rId101"/>
    <p:sldId id="2419" r:id="rId102"/>
    <p:sldId id="2420" r:id="rId103"/>
    <p:sldId id="4896" r:id="rId104"/>
    <p:sldId id="434" r:id="rId105"/>
    <p:sldId id="319" r:id="rId106"/>
    <p:sldId id="551" r:id="rId107"/>
    <p:sldId id="336" r:id="rId108"/>
    <p:sldId id="335" r:id="rId109"/>
    <p:sldId id="320" r:id="rId110"/>
    <p:sldId id="4897" r:id="rId111"/>
    <p:sldId id="430" r:id="rId112"/>
    <p:sldId id="311" r:id="rId113"/>
    <p:sldId id="288" r:id="rId114"/>
    <p:sldId id="435" r:id="rId115"/>
    <p:sldId id="4898" r:id="rId116"/>
    <p:sldId id="4899" r:id="rId117"/>
    <p:sldId id="344" r:id="rId118"/>
    <p:sldId id="471" r:id="rId119"/>
    <p:sldId id="660" r:id="rId120"/>
    <p:sldId id="5016" r:id="rId121"/>
    <p:sldId id="362" r:id="rId122"/>
    <p:sldId id="277" r:id="rId123"/>
    <p:sldId id="363" r:id="rId124"/>
    <p:sldId id="345" r:id="rId125"/>
    <p:sldId id="364" r:id="rId126"/>
    <p:sldId id="356" r:id="rId127"/>
    <p:sldId id="346" r:id="rId128"/>
    <p:sldId id="276" r:id="rId129"/>
    <p:sldId id="357" r:id="rId130"/>
    <p:sldId id="358" r:id="rId131"/>
    <p:sldId id="337" r:id="rId132"/>
    <p:sldId id="279" r:id="rId133"/>
    <p:sldId id="359" r:id="rId134"/>
    <p:sldId id="4682" r:id="rId135"/>
    <p:sldId id="4683" r:id="rId136"/>
    <p:sldId id="4892" r:id="rId137"/>
    <p:sldId id="4893" r:id="rId138"/>
    <p:sldId id="4894" r:id="rId139"/>
    <p:sldId id="4895" r:id="rId140"/>
    <p:sldId id="4681" r:id="rId141"/>
    <p:sldId id="347" r:id="rId142"/>
    <p:sldId id="354" r:id="rId143"/>
    <p:sldId id="348" r:id="rId144"/>
    <p:sldId id="2429" r:id="rId145"/>
    <p:sldId id="372" r:id="rId146"/>
    <p:sldId id="366" r:id="rId147"/>
    <p:sldId id="349" r:id="rId148"/>
    <p:sldId id="367" r:id="rId149"/>
    <p:sldId id="368" r:id="rId150"/>
    <p:sldId id="369" r:id="rId151"/>
    <p:sldId id="4847" r:id="rId152"/>
    <p:sldId id="350" r:id="rId153"/>
    <p:sldId id="370" r:id="rId154"/>
    <p:sldId id="351" r:id="rId155"/>
    <p:sldId id="371" r:id="rId156"/>
    <p:sldId id="352" r:id="rId157"/>
    <p:sldId id="373" r:id="rId158"/>
    <p:sldId id="289" r:id="rId159"/>
    <p:sldId id="417" r:id="rId160"/>
    <p:sldId id="418" r:id="rId161"/>
    <p:sldId id="419" r:id="rId162"/>
    <p:sldId id="420" r:id="rId163"/>
    <p:sldId id="421" r:id="rId164"/>
    <p:sldId id="422" r:id="rId165"/>
    <p:sldId id="423" r:id="rId166"/>
    <p:sldId id="424" r:id="rId167"/>
    <p:sldId id="425" r:id="rId168"/>
    <p:sldId id="426" r:id="rId169"/>
    <p:sldId id="427" r:id="rId170"/>
    <p:sldId id="428" r:id="rId171"/>
    <p:sldId id="353" r:id="rId172"/>
    <p:sldId id="472" r:id="rId173"/>
    <p:sldId id="290" r:id="rId174"/>
    <p:sldId id="474" r:id="rId175"/>
    <p:sldId id="273" r:id="rId176"/>
    <p:sldId id="374" r:id="rId177"/>
    <p:sldId id="602" r:id="rId178"/>
    <p:sldId id="603" r:id="rId179"/>
    <p:sldId id="375" r:id="rId180"/>
    <p:sldId id="473" r:id="rId181"/>
    <p:sldId id="376" r:id="rId182"/>
    <p:sldId id="475" r:id="rId183"/>
    <p:sldId id="401" r:id="rId184"/>
    <p:sldId id="377" r:id="rId185"/>
    <p:sldId id="541" r:id="rId186"/>
    <p:sldId id="378" r:id="rId187"/>
    <p:sldId id="399" r:id="rId188"/>
    <p:sldId id="379" r:id="rId189"/>
    <p:sldId id="402" r:id="rId190"/>
    <p:sldId id="274" r:id="rId191"/>
    <p:sldId id="380" r:id="rId192"/>
    <p:sldId id="527" r:id="rId193"/>
    <p:sldId id="400" r:id="rId194"/>
    <p:sldId id="381" r:id="rId195"/>
    <p:sldId id="476" r:id="rId196"/>
    <p:sldId id="382" r:id="rId197"/>
    <p:sldId id="538" r:id="rId198"/>
    <p:sldId id="383" r:id="rId199"/>
    <p:sldId id="539" r:id="rId200"/>
    <p:sldId id="540" r:id="rId201"/>
    <p:sldId id="384" r:id="rId202"/>
    <p:sldId id="477" r:id="rId203"/>
    <p:sldId id="478" r:id="rId204"/>
    <p:sldId id="479" r:id="rId205"/>
    <p:sldId id="480" r:id="rId206"/>
    <p:sldId id="481" r:id="rId207"/>
    <p:sldId id="275" r:id="rId208"/>
    <p:sldId id="2430" r:id="rId209"/>
    <p:sldId id="385" r:id="rId210"/>
    <p:sldId id="482" r:id="rId211"/>
    <p:sldId id="397" r:id="rId212"/>
    <p:sldId id="386" r:id="rId213"/>
    <p:sldId id="395" r:id="rId214"/>
    <p:sldId id="387" r:id="rId215"/>
    <p:sldId id="542" r:id="rId216"/>
    <p:sldId id="388" r:id="rId217"/>
    <p:sldId id="533" r:id="rId218"/>
    <p:sldId id="535" r:id="rId219"/>
    <p:sldId id="389" r:id="rId220"/>
    <p:sldId id="534" r:id="rId221"/>
    <p:sldId id="390" r:id="rId222"/>
    <p:sldId id="393" r:id="rId223"/>
    <p:sldId id="391" r:id="rId224"/>
    <p:sldId id="537" r:id="rId225"/>
    <p:sldId id="536" r:id="rId226"/>
    <p:sldId id="392" r:id="rId227"/>
    <p:sldId id="4900" r:id="rId228"/>
    <p:sldId id="524" r:id="rId229"/>
    <p:sldId id="2422" r:id="rId230"/>
    <p:sldId id="2423" r:id="rId231"/>
    <p:sldId id="556" r:id="rId232"/>
    <p:sldId id="557" r:id="rId233"/>
    <p:sldId id="558" r:id="rId234"/>
    <p:sldId id="559" r:id="rId235"/>
    <p:sldId id="560" r:id="rId236"/>
    <p:sldId id="561" r:id="rId237"/>
    <p:sldId id="562" r:id="rId238"/>
    <p:sldId id="563" r:id="rId239"/>
    <p:sldId id="564" r:id="rId240"/>
    <p:sldId id="565" r:id="rId241"/>
    <p:sldId id="566" r:id="rId242"/>
    <p:sldId id="567" r:id="rId243"/>
    <p:sldId id="568" r:id="rId244"/>
    <p:sldId id="569" r:id="rId245"/>
    <p:sldId id="570" r:id="rId246"/>
    <p:sldId id="571" r:id="rId247"/>
    <p:sldId id="572" r:id="rId248"/>
    <p:sldId id="573" r:id="rId249"/>
    <p:sldId id="574" r:id="rId250"/>
    <p:sldId id="575" r:id="rId251"/>
    <p:sldId id="576" r:id="rId252"/>
    <p:sldId id="577" r:id="rId253"/>
    <p:sldId id="578" r:id="rId254"/>
    <p:sldId id="2426" r:id="rId255"/>
    <p:sldId id="580" r:id="rId256"/>
    <p:sldId id="2427" r:id="rId257"/>
    <p:sldId id="2428" r:id="rId258"/>
    <p:sldId id="583" r:id="rId259"/>
    <p:sldId id="4691" r:id="rId260"/>
    <p:sldId id="585" r:id="rId261"/>
    <p:sldId id="586" r:id="rId262"/>
    <p:sldId id="587" r:id="rId263"/>
    <p:sldId id="588" r:id="rId264"/>
    <p:sldId id="589" r:id="rId265"/>
    <p:sldId id="590" r:id="rId266"/>
    <p:sldId id="591" r:id="rId267"/>
    <p:sldId id="592" r:id="rId268"/>
    <p:sldId id="593" r:id="rId269"/>
    <p:sldId id="594" r:id="rId270"/>
    <p:sldId id="595" r:id="rId271"/>
    <p:sldId id="596" r:id="rId272"/>
    <p:sldId id="597" r:id="rId273"/>
    <p:sldId id="598" r:id="rId274"/>
    <p:sldId id="599" r:id="rId275"/>
    <p:sldId id="600" r:id="rId276"/>
    <p:sldId id="4030" r:id="rId277"/>
    <p:sldId id="4891" r:id="rId278"/>
    <p:sldId id="432" r:id="rId279"/>
    <p:sldId id="398" r:id="rId280"/>
    <p:sldId id="342" r:id="rId281"/>
    <p:sldId id="304" r:id="rId282"/>
    <p:sldId id="4031" r:id="rId28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B14E7617-F6CD-C243-B587-737DB3C5B7EC}">
          <p14:sldIdLst>
            <p14:sldId id="414"/>
            <p14:sldId id="404"/>
            <p14:sldId id="405"/>
            <p14:sldId id="406"/>
            <p14:sldId id="407"/>
            <p14:sldId id="408"/>
            <p14:sldId id="409"/>
            <p14:sldId id="410"/>
            <p14:sldId id="411"/>
            <p14:sldId id="412"/>
            <p14:sldId id="413"/>
            <p14:sldId id="548"/>
            <p14:sldId id="552"/>
            <p14:sldId id="553"/>
            <p14:sldId id="550"/>
            <p14:sldId id="543"/>
            <p14:sldId id="2421"/>
            <p14:sldId id="545"/>
            <p14:sldId id="546"/>
            <p14:sldId id="547"/>
          </p14:sldIdLst>
        </p14:section>
        <p14:section name="Introduction" id="{CA35C4ED-2DD5-4A41-988A-54AE0A04EE03}">
          <p14:sldIdLst>
            <p14:sldId id="302"/>
            <p14:sldId id="260"/>
            <p14:sldId id="261"/>
            <p14:sldId id="262"/>
            <p14:sldId id="339"/>
            <p14:sldId id="263"/>
            <p14:sldId id="264"/>
            <p14:sldId id="415"/>
            <p14:sldId id="321"/>
            <p14:sldId id="630"/>
            <p14:sldId id="265"/>
            <p14:sldId id="267"/>
            <p14:sldId id="286"/>
            <p14:sldId id="291"/>
            <p14:sldId id="4692"/>
            <p14:sldId id="270"/>
            <p14:sldId id="271"/>
            <p14:sldId id="272"/>
            <p14:sldId id="287"/>
            <p14:sldId id="266"/>
            <p14:sldId id="4649"/>
            <p14:sldId id="4080"/>
            <p14:sldId id="908"/>
            <p14:sldId id="4684"/>
            <p14:sldId id="4686"/>
            <p14:sldId id="4687"/>
            <p14:sldId id="4688"/>
            <p14:sldId id="4689"/>
            <p14:sldId id="4690"/>
            <p14:sldId id="4685"/>
            <p14:sldId id="604"/>
            <p14:sldId id="605"/>
            <p14:sldId id="606"/>
            <p14:sldId id="607"/>
            <p14:sldId id="2419"/>
            <p14:sldId id="2420"/>
          </p14:sldIdLst>
        </p14:section>
        <p14:section name="Sermon" id="{F0479976-30D9-2E4D-85C5-AB481DAC2910}">
          <p14:sldIdLst>
            <p14:sldId id="4896"/>
            <p14:sldId id="434"/>
            <p14:sldId id="319"/>
            <p14:sldId id="551"/>
            <p14:sldId id="336"/>
            <p14:sldId id="335"/>
            <p14:sldId id="320"/>
            <p14:sldId id="4897"/>
            <p14:sldId id="430"/>
            <p14:sldId id="311"/>
            <p14:sldId id="288"/>
            <p14:sldId id="435"/>
            <p14:sldId id="4898"/>
            <p14:sldId id="4899"/>
          </p14:sldIdLst>
        </p14:section>
        <p14:section name="Chapters" id="{75B1F88F-2ABC-C844-877C-D5BC9C668B16}">
          <p14:sldIdLst>
            <p14:sldId id="344"/>
            <p14:sldId id="471"/>
            <p14:sldId id="660"/>
            <p14:sldId id="5016"/>
            <p14:sldId id="362"/>
            <p14:sldId id="277"/>
            <p14:sldId id="363"/>
            <p14:sldId id="345"/>
            <p14:sldId id="364"/>
            <p14:sldId id="356"/>
            <p14:sldId id="346"/>
            <p14:sldId id="276"/>
            <p14:sldId id="357"/>
            <p14:sldId id="358"/>
            <p14:sldId id="337"/>
            <p14:sldId id="279"/>
            <p14:sldId id="359"/>
            <p14:sldId id="4682"/>
            <p14:sldId id="4683"/>
            <p14:sldId id="4892"/>
            <p14:sldId id="4893"/>
            <p14:sldId id="4894"/>
            <p14:sldId id="4895"/>
            <p14:sldId id="4681"/>
            <p14:sldId id="347"/>
            <p14:sldId id="354"/>
            <p14:sldId id="348"/>
            <p14:sldId id="2429"/>
            <p14:sldId id="372"/>
            <p14:sldId id="366"/>
            <p14:sldId id="349"/>
            <p14:sldId id="367"/>
            <p14:sldId id="368"/>
            <p14:sldId id="369"/>
            <p14:sldId id="4847"/>
            <p14:sldId id="350"/>
            <p14:sldId id="370"/>
            <p14:sldId id="351"/>
            <p14:sldId id="371"/>
            <p14:sldId id="352"/>
            <p14:sldId id="373"/>
            <p14:sldId id="289"/>
            <p14:sldId id="417"/>
            <p14:sldId id="418"/>
            <p14:sldId id="419"/>
            <p14:sldId id="420"/>
            <p14:sldId id="421"/>
            <p14:sldId id="422"/>
            <p14:sldId id="423"/>
            <p14:sldId id="424"/>
            <p14:sldId id="425"/>
            <p14:sldId id="426"/>
            <p14:sldId id="427"/>
            <p14:sldId id="428"/>
            <p14:sldId id="353"/>
            <p14:sldId id="472"/>
            <p14:sldId id="290"/>
            <p14:sldId id="474"/>
            <p14:sldId id="273"/>
            <p14:sldId id="374"/>
            <p14:sldId id="602"/>
            <p14:sldId id="603"/>
            <p14:sldId id="375"/>
            <p14:sldId id="473"/>
            <p14:sldId id="376"/>
            <p14:sldId id="475"/>
            <p14:sldId id="401"/>
            <p14:sldId id="377"/>
            <p14:sldId id="541"/>
            <p14:sldId id="378"/>
            <p14:sldId id="399"/>
            <p14:sldId id="379"/>
            <p14:sldId id="402"/>
            <p14:sldId id="274"/>
            <p14:sldId id="380"/>
            <p14:sldId id="527"/>
            <p14:sldId id="400"/>
            <p14:sldId id="381"/>
            <p14:sldId id="476"/>
            <p14:sldId id="382"/>
            <p14:sldId id="538"/>
            <p14:sldId id="383"/>
            <p14:sldId id="539"/>
            <p14:sldId id="540"/>
            <p14:sldId id="384"/>
            <p14:sldId id="477"/>
            <p14:sldId id="478"/>
            <p14:sldId id="479"/>
            <p14:sldId id="480"/>
            <p14:sldId id="481"/>
            <p14:sldId id="275"/>
            <p14:sldId id="2430"/>
            <p14:sldId id="385"/>
            <p14:sldId id="482"/>
            <p14:sldId id="397"/>
            <p14:sldId id="386"/>
            <p14:sldId id="395"/>
            <p14:sldId id="387"/>
            <p14:sldId id="542"/>
            <p14:sldId id="388"/>
            <p14:sldId id="533"/>
            <p14:sldId id="535"/>
            <p14:sldId id="389"/>
            <p14:sldId id="534"/>
            <p14:sldId id="390"/>
            <p14:sldId id="393"/>
            <p14:sldId id="391"/>
            <p14:sldId id="537"/>
            <p14:sldId id="536"/>
            <p14:sldId id="392"/>
            <p14:sldId id="4900"/>
            <p14:sldId id="524"/>
          </p14:sldIdLst>
        </p14:section>
        <p14:section name="Conclusion" id="{67413FA6-C539-0143-829A-509905550403}">
          <p14:sldIdLst>
            <p14:sldId id="2422"/>
            <p14:sldId id="2423"/>
            <p14:sldId id="556"/>
            <p14:sldId id="557"/>
            <p14:sldId id="558"/>
            <p14:sldId id="559"/>
            <p14:sldId id="560"/>
            <p14:sldId id="561"/>
            <p14:sldId id="562"/>
            <p14:sldId id="563"/>
            <p14:sldId id="564"/>
            <p14:sldId id="565"/>
            <p14:sldId id="566"/>
            <p14:sldId id="567"/>
            <p14:sldId id="568"/>
            <p14:sldId id="569"/>
            <p14:sldId id="570"/>
            <p14:sldId id="571"/>
            <p14:sldId id="572"/>
            <p14:sldId id="573"/>
            <p14:sldId id="574"/>
            <p14:sldId id="575"/>
            <p14:sldId id="576"/>
            <p14:sldId id="577"/>
            <p14:sldId id="578"/>
            <p14:sldId id="2426"/>
            <p14:sldId id="580"/>
            <p14:sldId id="2427"/>
            <p14:sldId id="2428"/>
            <p14:sldId id="583"/>
            <p14:sldId id="4691"/>
            <p14:sldId id="585"/>
            <p14:sldId id="586"/>
            <p14:sldId id="587"/>
            <p14:sldId id="588"/>
            <p14:sldId id="589"/>
            <p14:sldId id="590"/>
            <p14:sldId id="591"/>
            <p14:sldId id="592"/>
            <p14:sldId id="593"/>
            <p14:sldId id="594"/>
            <p14:sldId id="595"/>
            <p14:sldId id="596"/>
            <p14:sldId id="597"/>
            <p14:sldId id="598"/>
            <p14:sldId id="599"/>
            <p14:sldId id="600"/>
            <p14:sldId id="4030"/>
          </p14:sldIdLst>
        </p14:section>
        <p14:section name="Supplements" id="{6C337693-C0CB-7D41-8356-937A90B577A5}">
          <p14:sldIdLst>
            <p14:sldId id="4891"/>
            <p14:sldId id="432"/>
            <p14:sldId id="398"/>
            <p14:sldId id="342"/>
            <p14:sldId id="304"/>
            <p14:sldId id="403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E4"/>
    <a:srgbClr val="FFCC00"/>
    <a:srgbClr val="FF0000"/>
    <a:srgbClr val="006600"/>
    <a:srgbClr val="0000FF"/>
    <a:srgbClr val="968640"/>
    <a:srgbClr val="73663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63"/>
    <p:restoredTop sz="59300" autoAdjust="0"/>
  </p:normalViewPr>
  <p:slideViewPr>
    <p:cSldViewPr>
      <p:cViewPr varScale="1">
        <p:scale>
          <a:sx n="88" d="100"/>
          <a:sy n="88" d="100"/>
        </p:scale>
        <p:origin x="2952" y="184"/>
      </p:cViewPr>
      <p:guideLst>
        <p:guide orient="horz" pos="2160"/>
        <p:guide pos="2880"/>
      </p:guideLst>
    </p:cSldViewPr>
  </p:slideViewPr>
  <p:outlineViewPr>
    <p:cViewPr>
      <p:scale>
        <a:sx n="33" d="100"/>
        <a:sy n="33" d="100"/>
      </p:scale>
      <p:origin x="0" y="328"/>
    </p:cViewPr>
  </p:outlineViewPr>
  <p:notesTextViewPr>
    <p:cViewPr>
      <p:scale>
        <a:sx n="140" d="100"/>
        <a:sy n="14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0.xml"/><Relationship Id="rId21" Type="http://schemas.openxmlformats.org/officeDocument/2006/relationships/slideMaster" Target="slideMasters/slideMaster21.xml"/><Relationship Id="rId63" Type="http://schemas.openxmlformats.org/officeDocument/2006/relationships/slide" Target="slides/slide16.xml"/><Relationship Id="rId159" Type="http://schemas.openxmlformats.org/officeDocument/2006/relationships/slide" Target="slides/slide112.xml"/><Relationship Id="rId170" Type="http://schemas.openxmlformats.org/officeDocument/2006/relationships/slide" Target="slides/slide123.xml"/><Relationship Id="rId226" Type="http://schemas.openxmlformats.org/officeDocument/2006/relationships/slide" Target="slides/slide179.xml"/><Relationship Id="rId268" Type="http://schemas.openxmlformats.org/officeDocument/2006/relationships/slide" Target="slides/slide221.xml"/><Relationship Id="rId32" Type="http://schemas.openxmlformats.org/officeDocument/2006/relationships/slideMaster" Target="slideMasters/slideMaster32.xml"/><Relationship Id="rId74" Type="http://schemas.openxmlformats.org/officeDocument/2006/relationships/slide" Target="slides/slide27.xml"/><Relationship Id="rId128" Type="http://schemas.openxmlformats.org/officeDocument/2006/relationships/slide" Target="slides/slide81.xml"/><Relationship Id="rId5" Type="http://schemas.openxmlformats.org/officeDocument/2006/relationships/slideMaster" Target="slideMasters/slideMaster5.xml"/><Relationship Id="rId181" Type="http://schemas.openxmlformats.org/officeDocument/2006/relationships/slide" Target="slides/slide134.xml"/><Relationship Id="rId237" Type="http://schemas.openxmlformats.org/officeDocument/2006/relationships/slide" Target="slides/slide190.xml"/><Relationship Id="rId279" Type="http://schemas.openxmlformats.org/officeDocument/2006/relationships/slide" Target="slides/slide232.xml"/><Relationship Id="rId43" Type="http://schemas.openxmlformats.org/officeDocument/2006/relationships/slideMaster" Target="slideMasters/slideMaster43.xml"/><Relationship Id="rId139" Type="http://schemas.openxmlformats.org/officeDocument/2006/relationships/slide" Target="slides/slide92.xml"/><Relationship Id="rId85" Type="http://schemas.openxmlformats.org/officeDocument/2006/relationships/slide" Target="slides/slide38.xml"/><Relationship Id="rId150" Type="http://schemas.openxmlformats.org/officeDocument/2006/relationships/slide" Target="slides/slide103.xml"/><Relationship Id="rId171" Type="http://schemas.openxmlformats.org/officeDocument/2006/relationships/slide" Target="slides/slide124.xml"/><Relationship Id="rId192" Type="http://schemas.openxmlformats.org/officeDocument/2006/relationships/slide" Target="slides/slide145.xml"/><Relationship Id="rId206" Type="http://schemas.openxmlformats.org/officeDocument/2006/relationships/slide" Target="slides/slide159.xml"/><Relationship Id="rId227" Type="http://schemas.openxmlformats.org/officeDocument/2006/relationships/slide" Target="slides/slide180.xml"/><Relationship Id="rId248" Type="http://schemas.openxmlformats.org/officeDocument/2006/relationships/slide" Target="slides/slide201.xml"/><Relationship Id="rId269" Type="http://schemas.openxmlformats.org/officeDocument/2006/relationships/slide" Target="slides/slide222.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1.xml"/><Relationship Id="rId129" Type="http://schemas.openxmlformats.org/officeDocument/2006/relationships/slide" Target="slides/slide82.xml"/><Relationship Id="rId280" Type="http://schemas.openxmlformats.org/officeDocument/2006/relationships/slide" Target="slides/slide233.xml"/><Relationship Id="rId54" Type="http://schemas.openxmlformats.org/officeDocument/2006/relationships/slide" Target="slides/slide7.xml"/><Relationship Id="rId75" Type="http://schemas.openxmlformats.org/officeDocument/2006/relationships/slide" Target="slides/slide28.xml"/><Relationship Id="rId96" Type="http://schemas.openxmlformats.org/officeDocument/2006/relationships/slide" Target="slides/slide49.xml"/><Relationship Id="rId140" Type="http://schemas.openxmlformats.org/officeDocument/2006/relationships/slide" Target="slides/slide93.xml"/><Relationship Id="rId161" Type="http://schemas.openxmlformats.org/officeDocument/2006/relationships/slide" Target="slides/slide114.xml"/><Relationship Id="rId182" Type="http://schemas.openxmlformats.org/officeDocument/2006/relationships/slide" Target="slides/slide135.xml"/><Relationship Id="rId217" Type="http://schemas.openxmlformats.org/officeDocument/2006/relationships/slide" Target="slides/slide170.xml"/><Relationship Id="rId6" Type="http://schemas.openxmlformats.org/officeDocument/2006/relationships/slideMaster" Target="slideMasters/slideMaster6.xml"/><Relationship Id="rId238" Type="http://schemas.openxmlformats.org/officeDocument/2006/relationships/slide" Target="slides/slide191.xml"/><Relationship Id="rId259" Type="http://schemas.openxmlformats.org/officeDocument/2006/relationships/slide" Target="slides/slide212.xml"/><Relationship Id="rId23" Type="http://schemas.openxmlformats.org/officeDocument/2006/relationships/slideMaster" Target="slideMasters/slideMaster23.xml"/><Relationship Id="rId119" Type="http://schemas.openxmlformats.org/officeDocument/2006/relationships/slide" Target="slides/slide72.xml"/><Relationship Id="rId270" Type="http://schemas.openxmlformats.org/officeDocument/2006/relationships/slide" Target="slides/slide223.xml"/><Relationship Id="rId44" Type="http://schemas.openxmlformats.org/officeDocument/2006/relationships/slideMaster" Target="slideMasters/slideMaster44.xml"/><Relationship Id="rId65" Type="http://schemas.openxmlformats.org/officeDocument/2006/relationships/slide" Target="slides/slide18.xml"/><Relationship Id="rId86" Type="http://schemas.openxmlformats.org/officeDocument/2006/relationships/slide" Target="slides/slide39.xml"/><Relationship Id="rId130" Type="http://schemas.openxmlformats.org/officeDocument/2006/relationships/slide" Target="slides/slide83.xml"/><Relationship Id="rId151" Type="http://schemas.openxmlformats.org/officeDocument/2006/relationships/slide" Target="slides/slide104.xml"/><Relationship Id="rId172" Type="http://schemas.openxmlformats.org/officeDocument/2006/relationships/slide" Target="slides/slide125.xml"/><Relationship Id="rId193" Type="http://schemas.openxmlformats.org/officeDocument/2006/relationships/slide" Target="slides/slide146.xml"/><Relationship Id="rId207" Type="http://schemas.openxmlformats.org/officeDocument/2006/relationships/slide" Target="slides/slide160.xml"/><Relationship Id="rId228" Type="http://schemas.openxmlformats.org/officeDocument/2006/relationships/slide" Target="slides/slide181.xml"/><Relationship Id="rId249" Type="http://schemas.openxmlformats.org/officeDocument/2006/relationships/slide" Target="slides/slide202.xml"/><Relationship Id="rId13" Type="http://schemas.openxmlformats.org/officeDocument/2006/relationships/slideMaster" Target="slideMasters/slideMaster13.xml"/><Relationship Id="rId109" Type="http://schemas.openxmlformats.org/officeDocument/2006/relationships/slide" Target="slides/slide62.xml"/><Relationship Id="rId260" Type="http://schemas.openxmlformats.org/officeDocument/2006/relationships/slide" Target="slides/slide213.xml"/><Relationship Id="rId281" Type="http://schemas.openxmlformats.org/officeDocument/2006/relationships/slide" Target="slides/slide234.xml"/><Relationship Id="rId34" Type="http://schemas.openxmlformats.org/officeDocument/2006/relationships/slideMaster" Target="slideMasters/slideMaster34.xml"/><Relationship Id="rId55" Type="http://schemas.openxmlformats.org/officeDocument/2006/relationships/slide" Target="slides/slide8.xml"/><Relationship Id="rId76" Type="http://schemas.openxmlformats.org/officeDocument/2006/relationships/slide" Target="slides/slide29.xml"/><Relationship Id="rId97" Type="http://schemas.openxmlformats.org/officeDocument/2006/relationships/slide" Target="slides/slide50.xml"/><Relationship Id="rId120" Type="http://schemas.openxmlformats.org/officeDocument/2006/relationships/slide" Target="slides/slide73.xml"/><Relationship Id="rId141" Type="http://schemas.openxmlformats.org/officeDocument/2006/relationships/slide" Target="slides/slide94.xml"/><Relationship Id="rId7" Type="http://schemas.openxmlformats.org/officeDocument/2006/relationships/slideMaster" Target="slideMasters/slideMaster7.xml"/><Relationship Id="rId162" Type="http://schemas.openxmlformats.org/officeDocument/2006/relationships/slide" Target="slides/slide115.xml"/><Relationship Id="rId183" Type="http://schemas.openxmlformats.org/officeDocument/2006/relationships/slide" Target="slides/slide136.xml"/><Relationship Id="rId218" Type="http://schemas.openxmlformats.org/officeDocument/2006/relationships/slide" Target="slides/slide171.xml"/><Relationship Id="rId239" Type="http://schemas.openxmlformats.org/officeDocument/2006/relationships/slide" Target="slides/slide192.xml"/><Relationship Id="rId250" Type="http://schemas.openxmlformats.org/officeDocument/2006/relationships/slide" Target="slides/slide203.xml"/><Relationship Id="rId271" Type="http://schemas.openxmlformats.org/officeDocument/2006/relationships/slide" Target="slides/slide224.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9.xml"/><Relationship Id="rId87" Type="http://schemas.openxmlformats.org/officeDocument/2006/relationships/slide" Target="slides/slide40.xml"/><Relationship Id="rId110" Type="http://schemas.openxmlformats.org/officeDocument/2006/relationships/slide" Target="slides/slide63.xml"/><Relationship Id="rId131" Type="http://schemas.openxmlformats.org/officeDocument/2006/relationships/slide" Target="slides/slide84.xml"/><Relationship Id="rId152" Type="http://schemas.openxmlformats.org/officeDocument/2006/relationships/slide" Target="slides/slide105.xml"/><Relationship Id="rId173" Type="http://schemas.openxmlformats.org/officeDocument/2006/relationships/slide" Target="slides/slide126.xml"/><Relationship Id="rId194" Type="http://schemas.openxmlformats.org/officeDocument/2006/relationships/slide" Target="slides/slide147.xml"/><Relationship Id="rId208" Type="http://schemas.openxmlformats.org/officeDocument/2006/relationships/slide" Target="slides/slide161.xml"/><Relationship Id="rId229" Type="http://schemas.openxmlformats.org/officeDocument/2006/relationships/slide" Target="slides/slide182.xml"/><Relationship Id="rId240" Type="http://schemas.openxmlformats.org/officeDocument/2006/relationships/slide" Target="slides/slide193.xml"/><Relationship Id="rId261" Type="http://schemas.openxmlformats.org/officeDocument/2006/relationships/slide" Target="slides/slide214.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9.xml"/><Relationship Id="rId77" Type="http://schemas.openxmlformats.org/officeDocument/2006/relationships/slide" Target="slides/slide30.xml"/><Relationship Id="rId100" Type="http://schemas.openxmlformats.org/officeDocument/2006/relationships/slide" Target="slides/slide53.xml"/><Relationship Id="rId282" Type="http://schemas.openxmlformats.org/officeDocument/2006/relationships/slide" Target="slides/slide235.xml"/><Relationship Id="rId8" Type="http://schemas.openxmlformats.org/officeDocument/2006/relationships/slideMaster" Target="slideMasters/slideMaster8.xml"/><Relationship Id="rId98" Type="http://schemas.openxmlformats.org/officeDocument/2006/relationships/slide" Target="slides/slide51.xml"/><Relationship Id="rId121" Type="http://schemas.openxmlformats.org/officeDocument/2006/relationships/slide" Target="slides/slide74.xml"/><Relationship Id="rId142" Type="http://schemas.openxmlformats.org/officeDocument/2006/relationships/slide" Target="slides/slide95.xml"/><Relationship Id="rId163" Type="http://schemas.openxmlformats.org/officeDocument/2006/relationships/slide" Target="slides/slide116.xml"/><Relationship Id="rId184" Type="http://schemas.openxmlformats.org/officeDocument/2006/relationships/slide" Target="slides/slide137.xml"/><Relationship Id="rId219" Type="http://schemas.openxmlformats.org/officeDocument/2006/relationships/slide" Target="slides/slide172.xml"/><Relationship Id="rId230" Type="http://schemas.openxmlformats.org/officeDocument/2006/relationships/slide" Target="slides/slide183.xml"/><Relationship Id="rId251" Type="http://schemas.openxmlformats.org/officeDocument/2006/relationships/slide" Target="slides/slide204.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0.xml"/><Relationship Id="rId272" Type="http://schemas.openxmlformats.org/officeDocument/2006/relationships/slide" Target="slides/slide225.xml"/><Relationship Id="rId88" Type="http://schemas.openxmlformats.org/officeDocument/2006/relationships/slide" Target="slides/slide41.xml"/><Relationship Id="rId111" Type="http://schemas.openxmlformats.org/officeDocument/2006/relationships/slide" Target="slides/slide64.xml"/><Relationship Id="rId132" Type="http://schemas.openxmlformats.org/officeDocument/2006/relationships/slide" Target="slides/slide85.xml"/><Relationship Id="rId153" Type="http://schemas.openxmlformats.org/officeDocument/2006/relationships/slide" Target="slides/slide106.xml"/><Relationship Id="rId174" Type="http://schemas.openxmlformats.org/officeDocument/2006/relationships/slide" Target="slides/slide127.xml"/><Relationship Id="rId195" Type="http://schemas.openxmlformats.org/officeDocument/2006/relationships/slide" Target="slides/slide148.xml"/><Relationship Id="rId209" Type="http://schemas.openxmlformats.org/officeDocument/2006/relationships/slide" Target="slides/slide162.xml"/><Relationship Id="rId220" Type="http://schemas.openxmlformats.org/officeDocument/2006/relationships/slide" Target="slides/slide173.xml"/><Relationship Id="rId241" Type="http://schemas.openxmlformats.org/officeDocument/2006/relationships/slide" Target="slides/slide19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0.xml"/><Relationship Id="rId262" Type="http://schemas.openxmlformats.org/officeDocument/2006/relationships/slide" Target="slides/slide215.xml"/><Relationship Id="rId283" Type="http://schemas.openxmlformats.org/officeDocument/2006/relationships/slide" Target="slides/slide236.xml"/><Relationship Id="rId78" Type="http://schemas.openxmlformats.org/officeDocument/2006/relationships/slide" Target="slides/slide31.xml"/><Relationship Id="rId99" Type="http://schemas.openxmlformats.org/officeDocument/2006/relationships/slide" Target="slides/slide52.xml"/><Relationship Id="rId101" Type="http://schemas.openxmlformats.org/officeDocument/2006/relationships/slide" Target="slides/slide54.xml"/><Relationship Id="rId122" Type="http://schemas.openxmlformats.org/officeDocument/2006/relationships/slide" Target="slides/slide75.xml"/><Relationship Id="rId143" Type="http://schemas.openxmlformats.org/officeDocument/2006/relationships/slide" Target="slides/slide96.xml"/><Relationship Id="rId164" Type="http://schemas.openxmlformats.org/officeDocument/2006/relationships/slide" Target="slides/slide117.xml"/><Relationship Id="rId185" Type="http://schemas.openxmlformats.org/officeDocument/2006/relationships/slide" Target="slides/slide138.xml"/><Relationship Id="rId9" Type="http://schemas.openxmlformats.org/officeDocument/2006/relationships/slideMaster" Target="slideMasters/slideMaster9.xml"/><Relationship Id="rId210" Type="http://schemas.openxmlformats.org/officeDocument/2006/relationships/slide" Target="slides/slide163.xml"/><Relationship Id="rId26" Type="http://schemas.openxmlformats.org/officeDocument/2006/relationships/slideMaster" Target="slideMasters/slideMaster26.xml"/><Relationship Id="rId231" Type="http://schemas.openxmlformats.org/officeDocument/2006/relationships/slide" Target="slides/slide184.xml"/><Relationship Id="rId252" Type="http://schemas.openxmlformats.org/officeDocument/2006/relationships/slide" Target="slides/slide205.xml"/><Relationship Id="rId273" Type="http://schemas.openxmlformats.org/officeDocument/2006/relationships/slide" Target="slides/slide226.xml"/><Relationship Id="rId47" Type="http://schemas.openxmlformats.org/officeDocument/2006/relationships/slideMaster" Target="slideMasters/slideMaster47.xml"/><Relationship Id="rId68" Type="http://schemas.openxmlformats.org/officeDocument/2006/relationships/slide" Target="slides/slide21.xml"/><Relationship Id="rId89" Type="http://schemas.openxmlformats.org/officeDocument/2006/relationships/slide" Target="slides/slide42.xml"/><Relationship Id="rId112" Type="http://schemas.openxmlformats.org/officeDocument/2006/relationships/slide" Target="slides/slide65.xml"/><Relationship Id="rId133" Type="http://schemas.openxmlformats.org/officeDocument/2006/relationships/slide" Target="slides/slide86.xml"/><Relationship Id="rId154" Type="http://schemas.openxmlformats.org/officeDocument/2006/relationships/slide" Target="slides/slide107.xml"/><Relationship Id="rId175" Type="http://schemas.openxmlformats.org/officeDocument/2006/relationships/slide" Target="slides/slide128.xml"/><Relationship Id="rId196" Type="http://schemas.openxmlformats.org/officeDocument/2006/relationships/slide" Target="slides/slide149.xml"/><Relationship Id="rId200" Type="http://schemas.openxmlformats.org/officeDocument/2006/relationships/slide" Target="slides/slide153.xml"/><Relationship Id="rId16" Type="http://schemas.openxmlformats.org/officeDocument/2006/relationships/slideMaster" Target="slideMasters/slideMaster16.xml"/><Relationship Id="rId221" Type="http://schemas.openxmlformats.org/officeDocument/2006/relationships/slide" Target="slides/slide174.xml"/><Relationship Id="rId242" Type="http://schemas.openxmlformats.org/officeDocument/2006/relationships/slide" Target="slides/slide195.xml"/><Relationship Id="rId263" Type="http://schemas.openxmlformats.org/officeDocument/2006/relationships/slide" Target="slides/slide216.xml"/><Relationship Id="rId284" Type="http://schemas.openxmlformats.org/officeDocument/2006/relationships/notesMaster" Target="notesMasters/notesMaster1.xml"/><Relationship Id="rId37" Type="http://schemas.openxmlformats.org/officeDocument/2006/relationships/slideMaster" Target="slideMasters/slideMaster37.xml"/><Relationship Id="rId58" Type="http://schemas.openxmlformats.org/officeDocument/2006/relationships/slide" Target="slides/slide11.xml"/><Relationship Id="rId79" Type="http://schemas.openxmlformats.org/officeDocument/2006/relationships/slide" Target="slides/slide32.xml"/><Relationship Id="rId102" Type="http://schemas.openxmlformats.org/officeDocument/2006/relationships/slide" Target="slides/slide55.xml"/><Relationship Id="rId123" Type="http://schemas.openxmlformats.org/officeDocument/2006/relationships/slide" Target="slides/slide76.xml"/><Relationship Id="rId144" Type="http://schemas.openxmlformats.org/officeDocument/2006/relationships/slide" Target="slides/slide97.xml"/><Relationship Id="rId90" Type="http://schemas.openxmlformats.org/officeDocument/2006/relationships/slide" Target="slides/slide43.xml"/><Relationship Id="rId165" Type="http://schemas.openxmlformats.org/officeDocument/2006/relationships/slide" Target="slides/slide118.xml"/><Relationship Id="rId186" Type="http://schemas.openxmlformats.org/officeDocument/2006/relationships/slide" Target="slides/slide139.xml"/><Relationship Id="rId211" Type="http://schemas.openxmlformats.org/officeDocument/2006/relationships/slide" Target="slides/slide164.xml"/><Relationship Id="rId232" Type="http://schemas.openxmlformats.org/officeDocument/2006/relationships/slide" Target="slides/slide185.xml"/><Relationship Id="rId253" Type="http://schemas.openxmlformats.org/officeDocument/2006/relationships/slide" Target="slides/slide206.xml"/><Relationship Id="rId274" Type="http://schemas.openxmlformats.org/officeDocument/2006/relationships/slide" Target="slides/slide227.xml"/><Relationship Id="rId27" Type="http://schemas.openxmlformats.org/officeDocument/2006/relationships/slideMaster" Target="slideMasters/slideMaster27.xml"/><Relationship Id="rId48" Type="http://schemas.openxmlformats.org/officeDocument/2006/relationships/slide" Target="slides/slide1.xml"/><Relationship Id="rId69" Type="http://schemas.openxmlformats.org/officeDocument/2006/relationships/slide" Target="slides/slide22.xml"/><Relationship Id="rId113" Type="http://schemas.openxmlformats.org/officeDocument/2006/relationships/slide" Target="slides/slide66.xml"/><Relationship Id="rId134" Type="http://schemas.openxmlformats.org/officeDocument/2006/relationships/slide" Target="slides/slide87.xml"/><Relationship Id="rId80" Type="http://schemas.openxmlformats.org/officeDocument/2006/relationships/slide" Target="slides/slide33.xml"/><Relationship Id="rId155" Type="http://schemas.openxmlformats.org/officeDocument/2006/relationships/slide" Target="slides/slide108.xml"/><Relationship Id="rId176" Type="http://schemas.openxmlformats.org/officeDocument/2006/relationships/slide" Target="slides/slide129.xml"/><Relationship Id="rId197" Type="http://schemas.openxmlformats.org/officeDocument/2006/relationships/slide" Target="slides/slide150.xml"/><Relationship Id="rId201" Type="http://schemas.openxmlformats.org/officeDocument/2006/relationships/slide" Target="slides/slide154.xml"/><Relationship Id="rId222" Type="http://schemas.openxmlformats.org/officeDocument/2006/relationships/slide" Target="slides/slide175.xml"/><Relationship Id="rId243" Type="http://schemas.openxmlformats.org/officeDocument/2006/relationships/slide" Target="slides/slide196.xml"/><Relationship Id="rId264" Type="http://schemas.openxmlformats.org/officeDocument/2006/relationships/slide" Target="slides/slide217.xml"/><Relationship Id="rId285" Type="http://schemas.openxmlformats.org/officeDocument/2006/relationships/presProps" Target="presProp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2.xml"/><Relationship Id="rId103" Type="http://schemas.openxmlformats.org/officeDocument/2006/relationships/slide" Target="slides/slide56.xml"/><Relationship Id="rId124" Type="http://schemas.openxmlformats.org/officeDocument/2006/relationships/slide" Target="slides/slide77.xml"/><Relationship Id="rId70" Type="http://schemas.openxmlformats.org/officeDocument/2006/relationships/slide" Target="slides/slide23.xml"/><Relationship Id="rId91" Type="http://schemas.openxmlformats.org/officeDocument/2006/relationships/slide" Target="slides/slide44.xml"/><Relationship Id="rId145" Type="http://schemas.openxmlformats.org/officeDocument/2006/relationships/slide" Target="slides/slide98.xml"/><Relationship Id="rId166" Type="http://schemas.openxmlformats.org/officeDocument/2006/relationships/slide" Target="slides/slide119.xml"/><Relationship Id="rId187" Type="http://schemas.openxmlformats.org/officeDocument/2006/relationships/slide" Target="slides/slide140.xml"/><Relationship Id="rId1" Type="http://schemas.openxmlformats.org/officeDocument/2006/relationships/slideMaster" Target="slideMasters/slideMaster1.xml"/><Relationship Id="rId212" Type="http://schemas.openxmlformats.org/officeDocument/2006/relationships/slide" Target="slides/slide165.xml"/><Relationship Id="rId233" Type="http://schemas.openxmlformats.org/officeDocument/2006/relationships/slide" Target="slides/slide186.xml"/><Relationship Id="rId254" Type="http://schemas.openxmlformats.org/officeDocument/2006/relationships/slide" Target="slides/slide207.xml"/><Relationship Id="rId28" Type="http://schemas.openxmlformats.org/officeDocument/2006/relationships/slideMaster" Target="slideMasters/slideMaster28.xml"/><Relationship Id="rId49" Type="http://schemas.openxmlformats.org/officeDocument/2006/relationships/slide" Target="slides/slide2.xml"/><Relationship Id="rId114" Type="http://schemas.openxmlformats.org/officeDocument/2006/relationships/slide" Target="slides/slide67.xml"/><Relationship Id="rId275" Type="http://schemas.openxmlformats.org/officeDocument/2006/relationships/slide" Target="slides/slide228.xml"/><Relationship Id="rId60" Type="http://schemas.openxmlformats.org/officeDocument/2006/relationships/slide" Target="slides/slide13.xml"/><Relationship Id="rId81" Type="http://schemas.openxmlformats.org/officeDocument/2006/relationships/slide" Target="slides/slide34.xml"/><Relationship Id="rId135" Type="http://schemas.openxmlformats.org/officeDocument/2006/relationships/slide" Target="slides/slide88.xml"/><Relationship Id="rId156" Type="http://schemas.openxmlformats.org/officeDocument/2006/relationships/slide" Target="slides/slide109.xml"/><Relationship Id="rId177" Type="http://schemas.openxmlformats.org/officeDocument/2006/relationships/slide" Target="slides/slide130.xml"/><Relationship Id="rId198" Type="http://schemas.openxmlformats.org/officeDocument/2006/relationships/slide" Target="slides/slide151.xml"/><Relationship Id="rId202" Type="http://schemas.openxmlformats.org/officeDocument/2006/relationships/slide" Target="slides/slide155.xml"/><Relationship Id="rId223" Type="http://schemas.openxmlformats.org/officeDocument/2006/relationships/slide" Target="slides/slide176.xml"/><Relationship Id="rId244" Type="http://schemas.openxmlformats.org/officeDocument/2006/relationships/slide" Target="slides/slide197.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8.xml"/><Relationship Id="rId286" Type="http://schemas.openxmlformats.org/officeDocument/2006/relationships/viewProps" Target="viewProps.xml"/><Relationship Id="rId50" Type="http://schemas.openxmlformats.org/officeDocument/2006/relationships/slide" Target="slides/slide3.xml"/><Relationship Id="rId104" Type="http://schemas.openxmlformats.org/officeDocument/2006/relationships/slide" Target="slides/slide57.xml"/><Relationship Id="rId125" Type="http://schemas.openxmlformats.org/officeDocument/2006/relationships/slide" Target="slides/slide78.xml"/><Relationship Id="rId146" Type="http://schemas.openxmlformats.org/officeDocument/2006/relationships/slide" Target="slides/slide99.xml"/><Relationship Id="rId167" Type="http://schemas.openxmlformats.org/officeDocument/2006/relationships/slide" Target="slides/slide120.xml"/><Relationship Id="rId188" Type="http://schemas.openxmlformats.org/officeDocument/2006/relationships/slide" Target="slides/slide141.xml"/><Relationship Id="rId71" Type="http://schemas.openxmlformats.org/officeDocument/2006/relationships/slide" Target="slides/slide24.xml"/><Relationship Id="rId92" Type="http://schemas.openxmlformats.org/officeDocument/2006/relationships/slide" Target="slides/slide45.xml"/><Relationship Id="rId213" Type="http://schemas.openxmlformats.org/officeDocument/2006/relationships/slide" Target="slides/slide166.xml"/><Relationship Id="rId234" Type="http://schemas.openxmlformats.org/officeDocument/2006/relationships/slide" Target="slides/slide18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8.xml"/><Relationship Id="rId276" Type="http://schemas.openxmlformats.org/officeDocument/2006/relationships/slide" Target="slides/slide229.xml"/><Relationship Id="rId40" Type="http://schemas.openxmlformats.org/officeDocument/2006/relationships/slideMaster" Target="slideMasters/slideMaster40.xml"/><Relationship Id="rId115" Type="http://schemas.openxmlformats.org/officeDocument/2006/relationships/slide" Target="slides/slide68.xml"/><Relationship Id="rId136" Type="http://schemas.openxmlformats.org/officeDocument/2006/relationships/slide" Target="slides/slide89.xml"/><Relationship Id="rId157" Type="http://schemas.openxmlformats.org/officeDocument/2006/relationships/slide" Target="slides/slide110.xml"/><Relationship Id="rId178" Type="http://schemas.openxmlformats.org/officeDocument/2006/relationships/slide" Target="slides/slide131.xml"/><Relationship Id="rId61" Type="http://schemas.openxmlformats.org/officeDocument/2006/relationships/slide" Target="slides/slide14.xml"/><Relationship Id="rId82" Type="http://schemas.openxmlformats.org/officeDocument/2006/relationships/slide" Target="slides/slide35.xml"/><Relationship Id="rId199" Type="http://schemas.openxmlformats.org/officeDocument/2006/relationships/slide" Target="slides/slide152.xml"/><Relationship Id="rId203" Type="http://schemas.openxmlformats.org/officeDocument/2006/relationships/slide" Target="slides/slide156.xml"/><Relationship Id="rId19" Type="http://schemas.openxmlformats.org/officeDocument/2006/relationships/slideMaster" Target="slideMasters/slideMaster19.xml"/><Relationship Id="rId224" Type="http://schemas.openxmlformats.org/officeDocument/2006/relationships/slide" Target="slides/slide177.xml"/><Relationship Id="rId245" Type="http://schemas.openxmlformats.org/officeDocument/2006/relationships/slide" Target="slides/slide198.xml"/><Relationship Id="rId266" Type="http://schemas.openxmlformats.org/officeDocument/2006/relationships/slide" Target="slides/slide219.xml"/><Relationship Id="rId287" Type="http://schemas.openxmlformats.org/officeDocument/2006/relationships/theme" Target="theme/theme1.xml"/><Relationship Id="rId30" Type="http://schemas.openxmlformats.org/officeDocument/2006/relationships/slideMaster" Target="slideMasters/slideMaster30.xml"/><Relationship Id="rId105" Type="http://schemas.openxmlformats.org/officeDocument/2006/relationships/slide" Target="slides/slide58.xml"/><Relationship Id="rId126" Type="http://schemas.openxmlformats.org/officeDocument/2006/relationships/slide" Target="slides/slide79.xml"/><Relationship Id="rId147" Type="http://schemas.openxmlformats.org/officeDocument/2006/relationships/slide" Target="slides/slide100.xml"/><Relationship Id="rId168" Type="http://schemas.openxmlformats.org/officeDocument/2006/relationships/slide" Target="slides/slide121.xml"/><Relationship Id="rId51" Type="http://schemas.openxmlformats.org/officeDocument/2006/relationships/slide" Target="slides/slide4.xml"/><Relationship Id="rId72" Type="http://schemas.openxmlformats.org/officeDocument/2006/relationships/slide" Target="slides/slide25.xml"/><Relationship Id="rId93" Type="http://schemas.openxmlformats.org/officeDocument/2006/relationships/slide" Target="slides/slide46.xml"/><Relationship Id="rId189" Type="http://schemas.openxmlformats.org/officeDocument/2006/relationships/slide" Target="slides/slide142.xml"/><Relationship Id="rId3" Type="http://schemas.openxmlformats.org/officeDocument/2006/relationships/slideMaster" Target="slideMasters/slideMaster3.xml"/><Relationship Id="rId214" Type="http://schemas.openxmlformats.org/officeDocument/2006/relationships/slide" Target="slides/slide167.xml"/><Relationship Id="rId235" Type="http://schemas.openxmlformats.org/officeDocument/2006/relationships/slide" Target="slides/slide188.xml"/><Relationship Id="rId256" Type="http://schemas.openxmlformats.org/officeDocument/2006/relationships/slide" Target="slides/slide209.xml"/><Relationship Id="rId277" Type="http://schemas.openxmlformats.org/officeDocument/2006/relationships/slide" Target="slides/slide230.xml"/><Relationship Id="rId116" Type="http://schemas.openxmlformats.org/officeDocument/2006/relationships/slide" Target="slides/slide69.xml"/><Relationship Id="rId137" Type="http://schemas.openxmlformats.org/officeDocument/2006/relationships/slide" Target="slides/slide90.xml"/><Relationship Id="rId158" Type="http://schemas.openxmlformats.org/officeDocument/2006/relationships/slide" Target="slides/slide11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5.xml"/><Relationship Id="rId83" Type="http://schemas.openxmlformats.org/officeDocument/2006/relationships/slide" Target="slides/slide36.xml"/><Relationship Id="rId179" Type="http://schemas.openxmlformats.org/officeDocument/2006/relationships/slide" Target="slides/slide132.xml"/><Relationship Id="rId190" Type="http://schemas.openxmlformats.org/officeDocument/2006/relationships/slide" Target="slides/slide143.xml"/><Relationship Id="rId204" Type="http://schemas.openxmlformats.org/officeDocument/2006/relationships/slide" Target="slides/slide157.xml"/><Relationship Id="rId225" Type="http://schemas.openxmlformats.org/officeDocument/2006/relationships/slide" Target="slides/slide178.xml"/><Relationship Id="rId246" Type="http://schemas.openxmlformats.org/officeDocument/2006/relationships/slide" Target="slides/slide199.xml"/><Relationship Id="rId267" Type="http://schemas.openxmlformats.org/officeDocument/2006/relationships/slide" Target="slides/slide220.xml"/><Relationship Id="rId288" Type="http://schemas.openxmlformats.org/officeDocument/2006/relationships/tableStyles" Target="tableStyles.xml"/><Relationship Id="rId106" Type="http://schemas.openxmlformats.org/officeDocument/2006/relationships/slide" Target="slides/slide59.xml"/><Relationship Id="rId127" Type="http://schemas.openxmlformats.org/officeDocument/2006/relationships/slide" Target="slides/slide8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5.xml"/><Relationship Id="rId73" Type="http://schemas.openxmlformats.org/officeDocument/2006/relationships/slide" Target="slides/slide26.xml"/><Relationship Id="rId94" Type="http://schemas.openxmlformats.org/officeDocument/2006/relationships/slide" Target="slides/slide47.xml"/><Relationship Id="rId148" Type="http://schemas.openxmlformats.org/officeDocument/2006/relationships/slide" Target="slides/slide101.xml"/><Relationship Id="rId169" Type="http://schemas.openxmlformats.org/officeDocument/2006/relationships/slide" Target="slides/slide122.xml"/><Relationship Id="rId4" Type="http://schemas.openxmlformats.org/officeDocument/2006/relationships/slideMaster" Target="slideMasters/slideMaster4.xml"/><Relationship Id="rId180" Type="http://schemas.openxmlformats.org/officeDocument/2006/relationships/slide" Target="slides/slide133.xml"/><Relationship Id="rId215" Type="http://schemas.openxmlformats.org/officeDocument/2006/relationships/slide" Target="slides/slide168.xml"/><Relationship Id="rId236" Type="http://schemas.openxmlformats.org/officeDocument/2006/relationships/slide" Target="slides/slide189.xml"/><Relationship Id="rId257" Type="http://schemas.openxmlformats.org/officeDocument/2006/relationships/slide" Target="slides/slide210.xml"/><Relationship Id="rId278" Type="http://schemas.openxmlformats.org/officeDocument/2006/relationships/slide" Target="slides/slide231.xml"/><Relationship Id="rId42" Type="http://schemas.openxmlformats.org/officeDocument/2006/relationships/slideMaster" Target="slideMasters/slideMaster42.xml"/><Relationship Id="rId84" Type="http://schemas.openxmlformats.org/officeDocument/2006/relationships/slide" Target="slides/slide37.xml"/><Relationship Id="rId138" Type="http://schemas.openxmlformats.org/officeDocument/2006/relationships/slide" Target="slides/slide91.xml"/><Relationship Id="rId191" Type="http://schemas.openxmlformats.org/officeDocument/2006/relationships/slide" Target="slides/slide144.xml"/><Relationship Id="rId205" Type="http://schemas.openxmlformats.org/officeDocument/2006/relationships/slide" Target="slides/slide158.xml"/><Relationship Id="rId247" Type="http://schemas.openxmlformats.org/officeDocument/2006/relationships/slide" Target="slides/slide200.xml"/><Relationship Id="rId107" Type="http://schemas.openxmlformats.org/officeDocument/2006/relationships/slide" Target="slides/slide60.xml"/><Relationship Id="rId11" Type="http://schemas.openxmlformats.org/officeDocument/2006/relationships/slideMaster" Target="slideMasters/slideMaster11.xml"/><Relationship Id="rId53" Type="http://schemas.openxmlformats.org/officeDocument/2006/relationships/slide" Target="slides/slide6.xml"/><Relationship Id="rId149" Type="http://schemas.openxmlformats.org/officeDocument/2006/relationships/slide" Target="slides/slide102.xml"/><Relationship Id="rId95" Type="http://schemas.openxmlformats.org/officeDocument/2006/relationships/slide" Target="slides/slide48.xml"/><Relationship Id="rId160" Type="http://schemas.openxmlformats.org/officeDocument/2006/relationships/slide" Target="slides/slide113.xml"/><Relationship Id="rId216" Type="http://schemas.openxmlformats.org/officeDocument/2006/relationships/slide" Target="slides/slide169.xml"/><Relationship Id="rId258" Type="http://schemas.openxmlformats.org/officeDocument/2006/relationships/slide" Target="slides/slide211.xml"/><Relationship Id="rId22" Type="http://schemas.openxmlformats.org/officeDocument/2006/relationships/slideMaster" Target="slideMasters/slideMaster22.xml"/><Relationship Id="rId64" Type="http://schemas.openxmlformats.org/officeDocument/2006/relationships/slide" Target="slides/slide17.xml"/><Relationship Id="rId118" Type="http://schemas.openxmlformats.org/officeDocument/2006/relationships/slide" Target="slides/slide7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سينان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خيشنان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تيبيت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FBB92E02-93A3-2C47-B384-D7D6D827F9F8}" type="presOf" srcId="{12600BCB-5734-3F4B-9543-0CB09A3EC940}" destId="{92DA8A36-05F4-4B4C-B207-6FB4CBC9688F}" srcOrd="0" destOrd="0" presId="urn:microsoft.com/office/officeart/2005/8/layout/cycle1"/>
    <dgm:cxn modelId="{68787B02-E6FC-2947-8947-86954929256A}" type="presOf" srcId="{D548EBB6-B1A8-4E4A-94F3-38AFF917AA13}" destId="{A85B6194-0CD3-0046-9C07-12EA626BEFA3}" srcOrd="0" destOrd="0" presId="urn:microsoft.com/office/officeart/2005/8/layout/cycle1"/>
    <dgm:cxn modelId="{24E80C04-790A-9C4A-A835-B2271A46547B}" type="presOf" srcId="{19401D75-4FA1-2642-9C39-67D34D8AB9EC}" destId="{37E24780-EDFC-1D4D-B756-C90BE821441B}" srcOrd="0" destOrd="0" presId="urn:microsoft.com/office/officeart/2005/8/layout/cycle1"/>
    <dgm:cxn modelId="{2CF1861D-2D98-6C43-8AE5-F86B68641A43}" type="presOf" srcId="{C62D126D-D94F-0A45-AAB3-A4A2804A9AA5}" destId="{49452468-AA65-834B-B75D-72A0A7810E13}" srcOrd="0" destOrd="0" presId="urn:microsoft.com/office/officeart/2005/8/layout/cycle1"/>
    <dgm:cxn modelId="{3FC4B323-1D53-E94B-98D2-ADF32AB2F003}" type="presOf" srcId="{55B5CCF6-1B65-AC49-B1EC-CD09807E71EF}" destId="{76EDA6DC-5A32-7640-86D9-A3D1F65AC2D3}"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B2284625-E787-254C-9640-E69C2243CC90}" type="presOf" srcId="{8E1255C9-F847-A440-83FF-7AA254CCB896}" destId="{974F300E-4386-5845-9047-D2E50BE5B9DF}" srcOrd="0" destOrd="0" presId="urn:microsoft.com/office/officeart/2005/8/layout/cycle1"/>
    <dgm:cxn modelId="{0563E430-4A4A-C946-B267-4E719317FF17}" type="presOf" srcId="{580AAA11-E1E4-FC4E-A546-63E521F462A7}" destId="{DAE7F6D9-575B-6C47-9F2C-6177EB4BA541}" srcOrd="0" destOrd="0" presId="urn:microsoft.com/office/officeart/2005/8/layout/cycle1"/>
    <dgm:cxn modelId="{0517F030-9A1D-3845-ADB2-AF6E1CCAC01B}" type="presOf" srcId="{CCCC52AB-CFB4-904A-B94C-E1998826B4F9}" destId="{7C0589C6-43EC-854D-966B-B0C5FE9A8192}"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2359333C-E2CB-BD4F-9C52-417BC8CFCFF5}" type="presOf" srcId="{D7E87DE1-03EB-D748-89C5-D76845DF9F58}" destId="{12C576B8-5B2D-B04B-98C4-29D5E499FD83}"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27BC3F56-4AFE-2B46-BCF9-FB7A9DB7D4F8}" type="presOf" srcId="{527799A3-6798-F14C-9108-A99B044124B3}" destId="{CE064FAD-9527-C04A-986D-ADE7F29D4AAF}" srcOrd="0" destOrd="0" presId="urn:microsoft.com/office/officeart/2005/8/layout/cycle1"/>
    <dgm:cxn modelId="{E0374857-39B3-324C-9EC6-1A91F380CEBB}" type="presOf" srcId="{63159F5F-19C4-974F-B4D9-6A8388E3A179}" destId="{DC85BF06-3190-2C49-B38C-CC01414F9567}" srcOrd="0" destOrd="0" presId="urn:microsoft.com/office/officeart/2005/8/layout/cycle1"/>
    <dgm:cxn modelId="{127A7759-397B-824B-9888-BFBBE192921F}" type="presOf" srcId="{F73B3211-1799-3F44-92B6-7CEE57ECB2D3}" destId="{BF6C208F-01F8-574D-980A-D40F886CF760}" srcOrd="0" destOrd="0" presId="urn:microsoft.com/office/officeart/2005/8/layout/cycle1"/>
    <dgm:cxn modelId="{3EA4F667-71FA-3449-B30F-F485E7128E4B}" type="presOf" srcId="{D805A741-31F4-6D45-A082-4AD4C7B066F1}" destId="{7D368AA8-A897-6A44-B2ED-5420DBBF55CD}" srcOrd="0" destOrd="0" presId="urn:microsoft.com/office/officeart/2005/8/layout/cycle1"/>
    <dgm:cxn modelId="{F2EC546B-732D-A14D-9C3B-A0B2F2B44A74}" type="presOf" srcId="{54471214-3ABC-B64E-8935-4F53AC7091F5}" destId="{2257407E-2335-6E46-9533-50F1A4869162}" srcOrd="0" destOrd="0" presId="urn:microsoft.com/office/officeart/2005/8/layout/cycle1"/>
    <dgm:cxn modelId="{318D9478-D071-DE40-857F-E2A7DA071FAB}" type="presOf" srcId="{591E9484-33B2-714C-AA5D-D47E80DA12F9}" destId="{CDA9BE8C-41E5-BF45-BAB4-5B91BDDEFF8D}" srcOrd="0" destOrd="0" presId="urn:microsoft.com/office/officeart/2005/8/layout/cycle1"/>
    <dgm:cxn modelId="{420B4A86-F8C7-9D41-8FF7-126AE13685FF}" type="presOf" srcId="{931AD6AD-68AD-1F4D-802F-C6CD780A0CDB}" destId="{19DCBC3D-EF34-4444-B52C-E59D1C44CC9D}"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B2FE0892-0820-104B-B2CA-F0285AC01269}" type="presOf" srcId="{A9914442-2057-0542-A0EA-F935FCA28993}" destId="{B4CE740F-E5F8-1040-9068-3C0CA6A81D6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0C352EA9-5C1F-044E-85C5-EB38FB6DEE3A}" type="presOf" srcId="{B6065800-F57E-6842-B73C-614AFBC2DE05}" destId="{2990F259-A510-7044-A15A-189FB55AE5CB}"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D64388C4-D7C6-C344-9C1D-DDBEA1C2F774}" type="presOf" srcId="{610909C5-6334-264F-93E0-189A71FB6993}" destId="{54CDBF4B-9D09-3242-A1D5-0506BD1712C5}" srcOrd="0" destOrd="0" presId="urn:microsoft.com/office/officeart/2005/8/layout/cycle1"/>
    <dgm:cxn modelId="{D06921C8-AB74-6D43-B191-0F239302EA2F}" type="presOf" srcId="{55E743FA-081E-B447-B4F2-DEEACC6857BC}" destId="{36444405-91CC-BC45-909E-8AE477F1EC7C}"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0F4FEDC9-F59B-AD49-B616-7AEC50E8EE6E}" type="presOf" srcId="{6533DBF9-2933-D44A-B9F0-8FC24EC06F20}" destId="{C4FE94AE-AFAE-8743-9525-171FDA850E0F}"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66C6FBDA-9F06-EC40-AD61-B31865DAC7DF}" type="presOf" srcId="{325DB5A0-FE7A-8245-9663-7B515E4DF4C8}" destId="{EAEA7D1D-8D8A-4A4B-812D-D24179AFED27}"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27EF8DE3-5E47-9943-A1E5-203B621789ED}" type="presOf" srcId="{B7792F1E-795A-8A40-9AF9-CBB036406804}" destId="{0EBEA1BD-8C57-A847-A4A1-BD492A397D4A}" srcOrd="0" destOrd="0" presId="urn:microsoft.com/office/officeart/2005/8/layout/cycle1"/>
    <dgm:cxn modelId="{A8C883F5-70DF-6B47-BDBC-DD74F7B9F295}" type="presOf" srcId="{81D20D5D-F15B-B844-BCE7-07FE2E88C5B6}" destId="{2467F156-8EB3-F044-8664-8B186FD19D40}" srcOrd="0" destOrd="0" presId="urn:microsoft.com/office/officeart/2005/8/layout/cycle1"/>
    <dgm:cxn modelId="{C61871FC-8247-404C-A387-0620678699C8}" type="presOf" srcId="{0858D728-97B0-1A41-82DA-1572CE14754F}" destId="{9BE0E30D-6CC1-3143-BC4A-4FF2C5039316}" srcOrd="0" destOrd="0" presId="urn:microsoft.com/office/officeart/2005/8/layout/cycle1"/>
    <dgm:cxn modelId="{580D65A8-9691-904D-86E7-374EF0255215}" type="presParOf" srcId="{974F300E-4386-5845-9047-D2E50BE5B9DF}" destId="{BF1A72C0-4F23-214E-B2C0-EC3432C35438}" srcOrd="0" destOrd="0" presId="urn:microsoft.com/office/officeart/2005/8/layout/cycle1"/>
    <dgm:cxn modelId="{6C547D85-348B-374B-94C9-3582C45D53E7}" type="presParOf" srcId="{974F300E-4386-5845-9047-D2E50BE5B9DF}" destId="{92DA8A36-05F4-4B4C-B207-6FB4CBC9688F}" srcOrd="1" destOrd="0" presId="urn:microsoft.com/office/officeart/2005/8/layout/cycle1"/>
    <dgm:cxn modelId="{46BC20F3-932C-ED47-B4BC-E86CD51A9B30}" type="presParOf" srcId="{974F300E-4386-5845-9047-D2E50BE5B9DF}" destId="{2990F259-A510-7044-A15A-189FB55AE5CB}" srcOrd="2" destOrd="0" presId="urn:microsoft.com/office/officeart/2005/8/layout/cycle1"/>
    <dgm:cxn modelId="{6CBADDFD-0D0D-0340-B5D3-D6DD2B7EE2E5}" type="presParOf" srcId="{974F300E-4386-5845-9047-D2E50BE5B9DF}" destId="{A7A1548F-03D0-7F43-8C4C-631804CE4126}" srcOrd="3" destOrd="0" presId="urn:microsoft.com/office/officeart/2005/8/layout/cycle1"/>
    <dgm:cxn modelId="{9B01DFDA-F7B6-4B4C-BA63-2873323AA41B}" type="presParOf" srcId="{974F300E-4386-5845-9047-D2E50BE5B9DF}" destId="{EAEA7D1D-8D8A-4A4B-812D-D24179AFED27}" srcOrd="4" destOrd="0" presId="urn:microsoft.com/office/officeart/2005/8/layout/cycle1"/>
    <dgm:cxn modelId="{B464251F-2AB3-DC4D-9913-5754C8CDDC5E}" type="presParOf" srcId="{974F300E-4386-5845-9047-D2E50BE5B9DF}" destId="{2257407E-2335-6E46-9533-50F1A4869162}" srcOrd="5" destOrd="0" presId="urn:microsoft.com/office/officeart/2005/8/layout/cycle1"/>
    <dgm:cxn modelId="{A47902BF-B3EF-E943-B989-59D0FF231F2A}" type="presParOf" srcId="{974F300E-4386-5845-9047-D2E50BE5B9DF}" destId="{3467B5D4-61EB-4C46-BB87-881C0920F2D1}" srcOrd="6" destOrd="0" presId="urn:microsoft.com/office/officeart/2005/8/layout/cycle1"/>
    <dgm:cxn modelId="{E289E520-B049-A643-95CF-83BE29D46852}" type="presParOf" srcId="{974F300E-4386-5845-9047-D2E50BE5B9DF}" destId="{2467F156-8EB3-F044-8664-8B186FD19D40}" srcOrd="7" destOrd="0" presId="urn:microsoft.com/office/officeart/2005/8/layout/cycle1"/>
    <dgm:cxn modelId="{83A14157-608F-4C46-AA28-E77C35E2817D}" type="presParOf" srcId="{974F300E-4386-5845-9047-D2E50BE5B9DF}" destId="{DC85BF06-3190-2C49-B38C-CC01414F9567}" srcOrd="8" destOrd="0" presId="urn:microsoft.com/office/officeart/2005/8/layout/cycle1"/>
    <dgm:cxn modelId="{5F03E99D-7F80-4647-8E13-1CD343561746}" type="presParOf" srcId="{974F300E-4386-5845-9047-D2E50BE5B9DF}" destId="{818521AB-CB19-3245-AC47-32330EC1D05A}" srcOrd="9" destOrd="0" presId="urn:microsoft.com/office/officeart/2005/8/layout/cycle1"/>
    <dgm:cxn modelId="{6F6F1CE3-271B-B44F-9FBE-59CB78038D31}" type="presParOf" srcId="{974F300E-4386-5845-9047-D2E50BE5B9DF}" destId="{A85B6194-0CD3-0046-9C07-12EA626BEFA3}" srcOrd="10" destOrd="0" presId="urn:microsoft.com/office/officeart/2005/8/layout/cycle1"/>
    <dgm:cxn modelId="{453E52A6-3F8B-0940-9F4D-AFAC981DFE98}" type="presParOf" srcId="{974F300E-4386-5845-9047-D2E50BE5B9DF}" destId="{76EDA6DC-5A32-7640-86D9-A3D1F65AC2D3}" srcOrd="11" destOrd="0" presId="urn:microsoft.com/office/officeart/2005/8/layout/cycle1"/>
    <dgm:cxn modelId="{ABCBC9AF-5A9C-1C43-B69B-709EB15ED51D}" type="presParOf" srcId="{974F300E-4386-5845-9047-D2E50BE5B9DF}" destId="{5FEB966B-5E78-494C-B5A1-6F18B3A362B7}" srcOrd="12" destOrd="0" presId="urn:microsoft.com/office/officeart/2005/8/layout/cycle1"/>
    <dgm:cxn modelId="{59866510-8A58-964A-8DF7-CC5AAD10F311}" type="presParOf" srcId="{974F300E-4386-5845-9047-D2E50BE5B9DF}" destId="{9BE0E30D-6CC1-3143-BC4A-4FF2C5039316}" srcOrd="13" destOrd="0" presId="urn:microsoft.com/office/officeart/2005/8/layout/cycle1"/>
    <dgm:cxn modelId="{08363C40-4AF9-B047-A4B0-E4650254D709}" type="presParOf" srcId="{974F300E-4386-5845-9047-D2E50BE5B9DF}" destId="{37E24780-EDFC-1D4D-B756-C90BE821441B}" srcOrd="14" destOrd="0" presId="urn:microsoft.com/office/officeart/2005/8/layout/cycle1"/>
    <dgm:cxn modelId="{10956416-E1A1-CA4B-802C-EA2DCA69E1D4}" type="presParOf" srcId="{974F300E-4386-5845-9047-D2E50BE5B9DF}" destId="{788B510C-5C6F-7E4F-BD2A-4B0F37349509}" srcOrd="15" destOrd="0" presId="urn:microsoft.com/office/officeart/2005/8/layout/cycle1"/>
    <dgm:cxn modelId="{48D3D01C-FFF8-4146-B47E-974EA646A846}" type="presParOf" srcId="{974F300E-4386-5845-9047-D2E50BE5B9DF}" destId="{BF6C208F-01F8-574D-980A-D40F886CF760}" srcOrd="16" destOrd="0" presId="urn:microsoft.com/office/officeart/2005/8/layout/cycle1"/>
    <dgm:cxn modelId="{30A76C9C-F7BA-4B42-B5A3-9FCBC6237E4E}" type="presParOf" srcId="{974F300E-4386-5845-9047-D2E50BE5B9DF}" destId="{DAE7F6D9-575B-6C47-9F2C-6177EB4BA541}" srcOrd="17" destOrd="0" presId="urn:microsoft.com/office/officeart/2005/8/layout/cycle1"/>
    <dgm:cxn modelId="{B6CED4CD-2639-8644-9A04-F77277C1490C}" type="presParOf" srcId="{974F300E-4386-5845-9047-D2E50BE5B9DF}" destId="{3AD74439-13B4-6B4C-A74C-96BE28333D49}" srcOrd="18" destOrd="0" presId="urn:microsoft.com/office/officeart/2005/8/layout/cycle1"/>
    <dgm:cxn modelId="{8ECC61FE-E99E-D141-A2C6-D4BC75D180CE}" type="presParOf" srcId="{974F300E-4386-5845-9047-D2E50BE5B9DF}" destId="{B4CE740F-E5F8-1040-9068-3C0CA6A81D60}" srcOrd="19" destOrd="0" presId="urn:microsoft.com/office/officeart/2005/8/layout/cycle1"/>
    <dgm:cxn modelId="{6F73182D-07E3-2246-8218-65C87FA9FE04}" type="presParOf" srcId="{974F300E-4386-5845-9047-D2E50BE5B9DF}" destId="{7D368AA8-A897-6A44-B2ED-5420DBBF55CD}" srcOrd="20" destOrd="0" presId="urn:microsoft.com/office/officeart/2005/8/layout/cycle1"/>
    <dgm:cxn modelId="{5058F360-75E3-F24D-93C6-6FF5FE42F52E}" type="presParOf" srcId="{974F300E-4386-5845-9047-D2E50BE5B9DF}" destId="{256A8A82-B1CB-EF43-AB66-A3D1C8A54B59}" srcOrd="21" destOrd="0" presId="urn:microsoft.com/office/officeart/2005/8/layout/cycle1"/>
    <dgm:cxn modelId="{46719BC7-0FE6-E341-A0D6-81FC27CFB6DF}" type="presParOf" srcId="{974F300E-4386-5845-9047-D2E50BE5B9DF}" destId="{36444405-91CC-BC45-909E-8AE477F1EC7C}" srcOrd="22" destOrd="0" presId="urn:microsoft.com/office/officeart/2005/8/layout/cycle1"/>
    <dgm:cxn modelId="{C74C0137-3DF3-FA45-AD0E-6E3D6F1B6FC3}" type="presParOf" srcId="{974F300E-4386-5845-9047-D2E50BE5B9DF}" destId="{0EBEA1BD-8C57-A847-A4A1-BD492A397D4A}" srcOrd="23" destOrd="0" presId="urn:microsoft.com/office/officeart/2005/8/layout/cycle1"/>
    <dgm:cxn modelId="{8BB039BA-1CFC-8A4E-B671-218569A7F4A6}" type="presParOf" srcId="{974F300E-4386-5845-9047-D2E50BE5B9DF}" destId="{A1257670-91AA-B74E-AFCB-48382C466D43}" srcOrd="24" destOrd="0" presId="urn:microsoft.com/office/officeart/2005/8/layout/cycle1"/>
    <dgm:cxn modelId="{A2303197-9E2E-AC4B-A226-64B305AC3676}" type="presParOf" srcId="{974F300E-4386-5845-9047-D2E50BE5B9DF}" destId="{19DCBC3D-EF34-4444-B52C-E59D1C44CC9D}" srcOrd="25" destOrd="0" presId="urn:microsoft.com/office/officeart/2005/8/layout/cycle1"/>
    <dgm:cxn modelId="{4102D763-408A-B547-BF72-8D7451EB270C}" type="presParOf" srcId="{974F300E-4386-5845-9047-D2E50BE5B9DF}" destId="{CDA9BE8C-41E5-BF45-BAB4-5B91BDDEFF8D}" srcOrd="26" destOrd="0" presId="urn:microsoft.com/office/officeart/2005/8/layout/cycle1"/>
    <dgm:cxn modelId="{EBCD804E-766C-4941-B729-2A3A8C72E147}" type="presParOf" srcId="{974F300E-4386-5845-9047-D2E50BE5B9DF}" destId="{731680F6-F070-374C-97C4-FB0156E03231}" srcOrd="27" destOrd="0" presId="urn:microsoft.com/office/officeart/2005/8/layout/cycle1"/>
    <dgm:cxn modelId="{848A2FE1-EEF0-6D49-A8D3-9532B9145721}" type="presParOf" srcId="{974F300E-4386-5845-9047-D2E50BE5B9DF}" destId="{12C576B8-5B2D-B04B-98C4-29D5E499FD83}" srcOrd="28" destOrd="0" presId="urn:microsoft.com/office/officeart/2005/8/layout/cycle1"/>
    <dgm:cxn modelId="{16F90E38-4BF9-9143-88B0-CF374059480A}" type="presParOf" srcId="{974F300E-4386-5845-9047-D2E50BE5B9DF}" destId="{C4FE94AE-AFAE-8743-9525-171FDA850E0F}" srcOrd="29" destOrd="0" presId="urn:microsoft.com/office/officeart/2005/8/layout/cycle1"/>
    <dgm:cxn modelId="{1B348A82-9ED3-2B4F-B673-0F89F2CA5221}" type="presParOf" srcId="{974F300E-4386-5845-9047-D2E50BE5B9DF}" destId="{FBD4D212-3E98-9843-8795-297F9EDDD657}" srcOrd="30" destOrd="0" presId="urn:microsoft.com/office/officeart/2005/8/layout/cycle1"/>
    <dgm:cxn modelId="{8280AE31-FFEB-C34B-AC54-112B3338BDC8}" type="presParOf" srcId="{974F300E-4386-5845-9047-D2E50BE5B9DF}" destId="{54CDBF4B-9D09-3242-A1D5-0506BD1712C5}" srcOrd="31" destOrd="0" presId="urn:microsoft.com/office/officeart/2005/8/layout/cycle1"/>
    <dgm:cxn modelId="{6A0DBC5C-2043-B348-BCF7-75CB004B8C87}" type="presParOf" srcId="{974F300E-4386-5845-9047-D2E50BE5B9DF}" destId="{49452468-AA65-834B-B75D-72A0A7810E13}" srcOrd="32" destOrd="0" presId="urn:microsoft.com/office/officeart/2005/8/layout/cycle1"/>
    <dgm:cxn modelId="{1CE773F8-029F-5042-9703-85F20D971262}" type="presParOf" srcId="{974F300E-4386-5845-9047-D2E50BE5B9DF}" destId="{B0C742D0-6463-FF41-BE88-36D0AF1ED5D5}" srcOrd="33" destOrd="0" presId="urn:microsoft.com/office/officeart/2005/8/layout/cycle1"/>
    <dgm:cxn modelId="{DE8D2EDC-BD44-9F4D-AB1C-C8BEFFD533A4}" type="presParOf" srcId="{974F300E-4386-5845-9047-D2E50BE5B9DF}" destId="{CE064FAD-9527-C04A-986D-ADE7F29D4AAF}" srcOrd="34" destOrd="0" presId="urn:microsoft.com/office/officeart/2005/8/layout/cycle1"/>
    <dgm:cxn modelId="{219F82F9-DFAB-0247-9FDC-7F5AB3DE1634}"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سيبان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كشبان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تيبيت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BFCB5306-65A4-B746-991A-98FD458CDE97}" type="presOf" srcId="{B7792F1E-795A-8A40-9AF9-CBB036406804}" destId="{0EBEA1BD-8C57-A847-A4A1-BD492A397D4A}" srcOrd="0" destOrd="0" presId="urn:microsoft.com/office/officeart/2005/8/layout/cycle1"/>
    <dgm:cxn modelId="{E450920F-BBB5-AB45-A74B-5E635E2A6CF3}" type="presOf" srcId="{6533DBF9-2933-D44A-B9F0-8FC24EC06F20}" destId="{C4FE94AE-AFAE-8743-9525-171FDA850E0F}" srcOrd="0" destOrd="0" presId="urn:microsoft.com/office/officeart/2005/8/layout/cycle1"/>
    <dgm:cxn modelId="{6743B816-1E73-6444-91C2-BAFD0F8F1219}" type="presOf" srcId="{55B5CCF6-1B65-AC49-B1EC-CD09807E71EF}" destId="{76EDA6DC-5A32-7640-86D9-A3D1F65AC2D3}" srcOrd="0" destOrd="0" presId="urn:microsoft.com/office/officeart/2005/8/layout/cycle1"/>
    <dgm:cxn modelId="{2051EE1C-D2BC-5C46-BD26-4A84F3866178}" type="presOf" srcId="{F73B3211-1799-3F44-92B6-7CEE57ECB2D3}" destId="{BF6C208F-01F8-574D-980A-D40F886CF760}" srcOrd="0" destOrd="0" presId="urn:microsoft.com/office/officeart/2005/8/layout/cycle1"/>
    <dgm:cxn modelId="{E9D5F021-7431-BE4C-9655-D2E78E766C91}" type="presOf" srcId="{63159F5F-19C4-974F-B4D9-6A8388E3A179}" destId="{DC85BF06-3190-2C49-B38C-CC01414F9567}"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686E8431-0308-B24C-A8DF-03F1413831E6}" type="presOf" srcId="{580AAA11-E1E4-FC4E-A546-63E521F462A7}" destId="{DAE7F6D9-575B-6C47-9F2C-6177EB4BA541}"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CB4BFC44-5586-8648-9FF1-C1897F05F551}" type="presOf" srcId="{CCCC52AB-CFB4-904A-B94C-E1998826B4F9}" destId="{7C0589C6-43EC-854D-966B-B0C5FE9A8192}"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269CD549-1FAE-544F-979B-80D965B50A68}" type="presOf" srcId="{931AD6AD-68AD-1F4D-802F-C6CD780A0CDB}" destId="{19DCBC3D-EF34-4444-B52C-E59D1C44CC9D}" srcOrd="0" destOrd="0" presId="urn:microsoft.com/office/officeart/2005/8/layout/cycle1"/>
    <dgm:cxn modelId="{73A4FA54-9D67-6246-8A57-6C3F759E3156}" type="presOf" srcId="{610909C5-6334-264F-93E0-189A71FB6993}" destId="{54CDBF4B-9D09-3242-A1D5-0506BD1712C5}" srcOrd="0" destOrd="0" presId="urn:microsoft.com/office/officeart/2005/8/layout/cycle1"/>
    <dgm:cxn modelId="{C713A95A-B137-0540-BC80-0B1F4B1193BF}" type="presOf" srcId="{0858D728-97B0-1A41-82DA-1572CE14754F}" destId="{9BE0E30D-6CC1-3143-BC4A-4FF2C5039316}" srcOrd="0" destOrd="0" presId="urn:microsoft.com/office/officeart/2005/8/layout/cycle1"/>
    <dgm:cxn modelId="{CA6B6968-6B02-A44A-99E7-17EA20C21338}" type="presOf" srcId="{12600BCB-5734-3F4B-9543-0CB09A3EC940}" destId="{92DA8A36-05F4-4B4C-B207-6FB4CBC9688F}" srcOrd="0" destOrd="0" presId="urn:microsoft.com/office/officeart/2005/8/layout/cycle1"/>
    <dgm:cxn modelId="{3DA0B968-85B7-534A-96EA-A2AF8D03E230}" type="presOf" srcId="{D805A741-31F4-6D45-A082-4AD4C7B066F1}" destId="{7D368AA8-A897-6A44-B2ED-5420DBBF55CD}" srcOrd="0" destOrd="0" presId="urn:microsoft.com/office/officeart/2005/8/layout/cycle1"/>
    <dgm:cxn modelId="{AB071C70-2193-504B-8767-F351DF97CA02}" type="presOf" srcId="{55E743FA-081E-B447-B4F2-DEEACC6857BC}" destId="{36444405-91CC-BC45-909E-8AE477F1EC7C}" srcOrd="0" destOrd="0" presId="urn:microsoft.com/office/officeart/2005/8/layout/cycle1"/>
    <dgm:cxn modelId="{27519877-9B2B-3E4B-9A72-71CC57A8D5F3}" type="presOf" srcId="{325DB5A0-FE7A-8245-9663-7B515E4DF4C8}" destId="{EAEA7D1D-8D8A-4A4B-812D-D24179AFED27}" srcOrd="0" destOrd="0" presId="urn:microsoft.com/office/officeart/2005/8/layout/cycle1"/>
    <dgm:cxn modelId="{CEAF9D7C-8F0A-6D4C-AA53-3757473E03ED}" type="presOf" srcId="{C62D126D-D94F-0A45-AAB3-A4A2804A9AA5}" destId="{49452468-AA65-834B-B75D-72A0A7810E13}" srcOrd="0" destOrd="0" presId="urn:microsoft.com/office/officeart/2005/8/layout/cycle1"/>
    <dgm:cxn modelId="{AC6AD48B-0319-6041-9A5C-DA7B68BE8EC8}" type="presOf" srcId="{527799A3-6798-F14C-9108-A99B044124B3}" destId="{CE064FAD-9527-C04A-986D-ADE7F29D4AAF}"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EFF1CD92-AEC2-BD41-B633-1D7C29956D6E}" type="presOf" srcId="{D548EBB6-B1A8-4E4A-94F3-38AFF917AA13}" destId="{A85B6194-0CD3-0046-9C07-12EA626BEFA3}" srcOrd="0" destOrd="0" presId="urn:microsoft.com/office/officeart/2005/8/layout/cycle1"/>
    <dgm:cxn modelId="{B9218096-E6E0-BA47-AC21-888D1FDDB11A}" type="presOf" srcId="{19401D75-4FA1-2642-9C39-67D34D8AB9EC}" destId="{37E24780-EDFC-1D4D-B756-C90BE821441B}" srcOrd="0" destOrd="0" presId="urn:microsoft.com/office/officeart/2005/8/layout/cycle1"/>
    <dgm:cxn modelId="{33EBBEA2-71A2-304A-9A62-2150D20D2B15}" type="presOf" srcId="{8E1255C9-F847-A440-83FF-7AA254CCB896}" destId="{974F300E-4386-5845-9047-D2E50BE5B9D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F9D7DBC2-5E40-AA4B-932F-23C780A77B9C}" type="presOf" srcId="{54471214-3ABC-B64E-8935-4F53AC7091F5}" destId="{2257407E-2335-6E46-9533-50F1A4869162}"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DBC7C2CC-4581-DD4C-96F9-E34A85E462E8}" type="presOf" srcId="{A9914442-2057-0542-A0EA-F935FCA28993}" destId="{B4CE740F-E5F8-1040-9068-3C0CA6A81D60}"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ACCC58DB-330A-884E-8FEF-67934C117CE3}" type="presOf" srcId="{B6065800-F57E-6842-B73C-614AFBC2DE05}" destId="{2990F259-A510-7044-A15A-189FB55AE5CB}"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5434B7F2-E3EE-EE40-B773-3BFAFA83CE66}" type="presOf" srcId="{591E9484-33B2-714C-AA5D-D47E80DA12F9}" destId="{CDA9BE8C-41E5-BF45-BAB4-5B91BDDEFF8D}" srcOrd="0" destOrd="0" presId="urn:microsoft.com/office/officeart/2005/8/layout/cycle1"/>
    <dgm:cxn modelId="{5A21E3F2-CFE8-A64C-BD44-59F9041C224A}" type="presOf" srcId="{D7E87DE1-03EB-D748-89C5-D76845DF9F58}" destId="{12C576B8-5B2D-B04B-98C4-29D5E499FD83}" srcOrd="0" destOrd="0" presId="urn:microsoft.com/office/officeart/2005/8/layout/cycle1"/>
    <dgm:cxn modelId="{42B56CFA-6999-7641-9276-17CBC7FDCF9E}" type="presOf" srcId="{81D20D5D-F15B-B844-BCE7-07FE2E88C5B6}" destId="{2467F156-8EB3-F044-8664-8B186FD19D40}" srcOrd="0" destOrd="0" presId="urn:microsoft.com/office/officeart/2005/8/layout/cycle1"/>
    <dgm:cxn modelId="{EA851E9E-9126-A443-A513-7FFE6E245089}" type="presParOf" srcId="{974F300E-4386-5845-9047-D2E50BE5B9DF}" destId="{BF1A72C0-4F23-214E-B2C0-EC3432C35438}" srcOrd="0" destOrd="0" presId="urn:microsoft.com/office/officeart/2005/8/layout/cycle1"/>
    <dgm:cxn modelId="{F11E32A2-6EE7-5543-8AD1-F96DC21C4C1E}" type="presParOf" srcId="{974F300E-4386-5845-9047-D2E50BE5B9DF}" destId="{92DA8A36-05F4-4B4C-B207-6FB4CBC9688F}" srcOrd="1" destOrd="0" presId="urn:microsoft.com/office/officeart/2005/8/layout/cycle1"/>
    <dgm:cxn modelId="{405660EC-C790-194F-9A54-5107CE3C3CA5}" type="presParOf" srcId="{974F300E-4386-5845-9047-D2E50BE5B9DF}" destId="{2990F259-A510-7044-A15A-189FB55AE5CB}" srcOrd="2" destOrd="0" presId="urn:microsoft.com/office/officeart/2005/8/layout/cycle1"/>
    <dgm:cxn modelId="{56AE1E56-EE01-284B-BD93-C3AF04BAC44D}" type="presParOf" srcId="{974F300E-4386-5845-9047-D2E50BE5B9DF}" destId="{A7A1548F-03D0-7F43-8C4C-631804CE4126}" srcOrd="3" destOrd="0" presId="urn:microsoft.com/office/officeart/2005/8/layout/cycle1"/>
    <dgm:cxn modelId="{1EE738AA-51FC-F946-B9F1-50B76C485F7E}" type="presParOf" srcId="{974F300E-4386-5845-9047-D2E50BE5B9DF}" destId="{EAEA7D1D-8D8A-4A4B-812D-D24179AFED27}" srcOrd="4" destOrd="0" presId="urn:microsoft.com/office/officeart/2005/8/layout/cycle1"/>
    <dgm:cxn modelId="{D62EA9BF-A70D-3545-906A-9EBA8C8FA4F9}" type="presParOf" srcId="{974F300E-4386-5845-9047-D2E50BE5B9DF}" destId="{2257407E-2335-6E46-9533-50F1A4869162}" srcOrd="5" destOrd="0" presId="urn:microsoft.com/office/officeart/2005/8/layout/cycle1"/>
    <dgm:cxn modelId="{FABD6B72-E36F-AF49-803D-D0D380B926BE}" type="presParOf" srcId="{974F300E-4386-5845-9047-D2E50BE5B9DF}" destId="{3467B5D4-61EB-4C46-BB87-881C0920F2D1}" srcOrd="6" destOrd="0" presId="urn:microsoft.com/office/officeart/2005/8/layout/cycle1"/>
    <dgm:cxn modelId="{8335116B-05B3-344A-BDC2-616470F2BDBA}" type="presParOf" srcId="{974F300E-4386-5845-9047-D2E50BE5B9DF}" destId="{2467F156-8EB3-F044-8664-8B186FD19D40}" srcOrd="7" destOrd="0" presId="urn:microsoft.com/office/officeart/2005/8/layout/cycle1"/>
    <dgm:cxn modelId="{53A2E733-0DA1-3644-9067-A1ED77CD990E}" type="presParOf" srcId="{974F300E-4386-5845-9047-D2E50BE5B9DF}" destId="{DC85BF06-3190-2C49-B38C-CC01414F9567}" srcOrd="8" destOrd="0" presId="urn:microsoft.com/office/officeart/2005/8/layout/cycle1"/>
    <dgm:cxn modelId="{0748FC53-8E73-2F40-ABFE-D329627473EB}" type="presParOf" srcId="{974F300E-4386-5845-9047-D2E50BE5B9DF}" destId="{818521AB-CB19-3245-AC47-32330EC1D05A}" srcOrd="9" destOrd="0" presId="urn:microsoft.com/office/officeart/2005/8/layout/cycle1"/>
    <dgm:cxn modelId="{BDFD6FE6-E3E5-3E49-91CC-DC457B341F5E}" type="presParOf" srcId="{974F300E-4386-5845-9047-D2E50BE5B9DF}" destId="{A85B6194-0CD3-0046-9C07-12EA626BEFA3}" srcOrd="10" destOrd="0" presId="urn:microsoft.com/office/officeart/2005/8/layout/cycle1"/>
    <dgm:cxn modelId="{86866AB2-6428-7B40-99A0-F7C4AF57D898}" type="presParOf" srcId="{974F300E-4386-5845-9047-D2E50BE5B9DF}" destId="{76EDA6DC-5A32-7640-86D9-A3D1F65AC2D3}" srcOrd="11" destOrd="0" presId="urn:microsoft.com/office/officeart/2005/8/layout/cycle1"/>
    <dgm:cxn modelId="{50C3472E-27A4-F643-AFC5-03B635A21DB1}" type="presParOf" srcId="{974F300E-4386-5845-9047-D2E50BE5B9DF}" destId="{5FEB966B-5E78-494C-B5A1-6F18B3A362B7}" srcOrd="12" destOrd="0" presId="urn:microsoft.com/office/officeart/2005/8/layout/cycle1"/>
    <dgm:cxn modelId="{C4C0CFF7-3034-1C4B-A4F1-C612FD2D4626}" type="presParOf" srcId="{974F300E-4386-5845-9047-D2E50BE5B9DF}" destId="{9BE0E30D-6CC1-3143-BC4A-4FF2C5039316}" srcOrd="13" destOrd="0" presId="urn:microsoft.com/office/officeart/2005/8/layout/cycle1"/>
    <dgm:cxn modelId="{140E0A2D-F59A-FC4F-8CB7-0A7D05F2E80B}" type="presParOf" srcId="{974F300E-4386-5845-9047-D2E50BE5B9DF}" destId="{37E24780-EDFC-1D4D-B756-C90BE821441B}" srcOrd="14" destOrd="0" presId="urn:microsoft.com/office/officeart/2005/8/layout/cycle1"/>
    <dgm:cxn modelId="{C1D9FCC8-54F5-014A-9D3B-ACE0F5C00B9E}" type="presParOf" srcId="{974F300E-4386-5845-9047-D2E50BE5B9DF}" destId="{788B510C-5C6F-7E4F-BD2A-4B0F37349509}" srcOrd="15" destOrd="0" presId="urn:microsoft.com/office/officeart/2005/8/layout/cycle1"/>
    <dgm:cxn modelId="{F5BB8A2E-D0AD-6F4E-BCB0-5BF3F960FDF5}" type="presParOf" srcId="{974F300E-4386-5845-9047-D2E50BE5B9DF}" destId="{BF6C208F-01F8-574D-980A-D40F886CF760}" srcOrd="16" destOrd="0" presId="urn:microsoft.com/office/officeart/2005/8/layout/cycle1"/>
    <dgm:cxn modelId="{3522AABC-AA34-9643-95EF-5C999BD6724D}" type="presParOf" srcId="{974F300E-4386-5845-9047-D2E50BE5B9DF}" destId="{DAE7F6D9-575B-6C47-9F2C-6177EB4BA541}" srcOrd="17" destOrd="0" presId="urn:microsoft.com/office/officeart/2005/8/layout/cycle1"/>
    <dgm:cxn modelId="{33146410-D27A-214E-9459-277BE6941919}" type="presParOf" srcId="{974F300E-4386-5845-9047-D2E50BE5B9DF}" destId="{3AD74439-13B4-6B4C-A74C-96BE28333D49}" srcOrd="18" destOrd="0" presId="urn:microsoft.com/office/officeart/2005/8/layout/cycle1"/>
    <dgm:cxn modelId="{A3F65A0A-807A-834C-96CE-FE465B4C56B2}" type="presParOf" srcId="{974F300E-4386-5845-9047-D2E50BE5B9DF}" destId="{B4CE740F-E5F8-1040-9068-3C0CA6A81D60}" srcOrd="19" destOrd="0" presId="urn:microsoft.com/office/officeart/2005/8/layout/cycle1"/>
    <dgm:cxn modelId="{DB6DB51A-B34B-2247-AB92-55C3E65A6673}" type="presParOf" srcId="{974F300E-4386-5845-9047-D2E50BE5B9DF}" destId="{7D368AA8-A897-6A44-B2ED-5420DBBF55CD}" srcOrd="20" destOrd="0" presId="urn:microsoft.com/office/officeart/2005/8/layout/cycle1"/>
    <dgm:cxn modelId="{E100369D-4250-DE48-828A-8C2B96245478}" type="presParOf" srcId="{974F300E-4386-5845-9047-D2E50BE5B9DF}" destId="{256A8A82-B1CB-EF43-AB66-A3D1C8A54B59}" srcOrd="21" destOrd="0" presId="urn:microsoft.com/office/officeart/2005/8/layout/cycle1"/>
    <dgm:cxn modelId="{0F8B2A46-9034-8B4F-B044-41F697F67AA9}" type="presParOf" srcId="{974F300E-4386-5845-9047-D2E50BE5B9DF}" destId="{36444405-91CC-BC45-909E-8AE477F1EC7C}" srcOrd="22" destOrd="0" presId="urn:microsoft.com/office/officeart/2005/8/layout/cycle1"/>
    <dgm:cxn modelId="{DF98EBE3-3DAF-B445-B98B-C526CCC02B90}" type="presParOf" srcId="{974F300E-4386-5845-9047-D2E50BE5B9DF}" destId="{0EBEA1BD-8C57-A847-A4A1-BD492A397D4A}" srcOrd="23" destOrd="0" presId="urn:microsoft.com/office/officeart/2005/8/layout/cycle1"/>
    <dgm:cxn modelId="{0ADD87C4-8384-A647-9B37-88AF865DA867}" type="presParOf" srcId="{974F300E-4386-5845-9047-D2E50BE5B9DF}" destId="{A1257670-91AA-B74E-AFCB-48382C466D43}" srcOrd="24" destOrd="0" presId="urn:microsoft.com/office/officeart/2005/8/layout/cycle1"/>
    <dgm:cxn modelId="{1849F2B9-A9BB-6B49-A4EF-D61CE564D7C7}" type="presParOf" srcId="{974F300E-4386-5845-9047-D2E50BE5B9DF}" destId="{19DCBC3D-EF34-4444-B52C-E59D1C44CC9D}" srcOrd="25" destOrd="0" presId="urn:microsoft.com/office/officeart/2005/8/layout/cycle1"/>
    <dgm:cxn modelId="{0B5E311C-B946-7F41-80F5-D9E31D2679CD}" type="presParOf" srcId="{974F300E-4386-5845-9047-D2E50BE5B9DF}" destId="{CDA9BE8C-41E5-BF45-BAB4-5B91BDDEFF8D}" srcOrd="26" destOrd="0" presId="urn:microsoft.com/office/officeart/2005/8/layout/cycle1"/>
    <dgm:cxn modelId="{E2F14089-C56A-9740-AD82-54EA979D984F}" type="presParOf" srcId="{974F300E-4386-5845-9047-D2E50BE5B9DF}" destId="{731680F6-F070-374C-97C4-FB0156E03231}" srcOrd="27" destOrd="0" presId="urn:microsoft.com/office/officeart/2005/8/layout/cycle1"/>
    <dgm:cxn modelId="{31F53E2D-FAC4-944B-81A5-A01CDEDDE596}" type="presParOf" srcId="{974F300E-4386-5845-9047-D2E50BE5B9DF}" destId="{12C576B8-5B2D-B04B-98C4-29D5E499FD83}" srcOrd="28" destOrd="0" presId="urn:microsoft.com/office/officeart/2005/8/layout/cycle1"/>
    <dgm:cxn modelId="{F4849D5C-93A1-304F-B2A6-71CA996AD7D5}" type="presParOf" srcId="{974F300E-4386-5845-9047-D2E50BE5B9DF}" destId="{C4FE94AE-AFAE-8743-9525-171FDA850E0F}" srcOrd="29" destOrd="0" presId="urn:microsoft.com/office/officeart/2005/8/layout/cycle1"/>
    <dgm:cxn modelId="{9C69530F-CC27-AE40-AB84-5610E2CDDCDF}" type="presParOf" srcId="{974F300E-4386-5845-9047-D2E50BE5B9DF}" destId="{FBD4D212-3E98-9843-8795-297F9EDDD657}" srcOrd="30" destOrd="0" presId="urn:microsoft.com/office/officeart/2005/8/layout/cycle1"/>
    <dgm:cxn modelId="{4B055900-8542-5347-B837-460799B5FC41}" type="presParOf" srcId="{974F300E-4386-5845-9047-D2E50BE5B9DF}" destId="{54CDBF4B-9D09-3242-A1D5-0506BD1712C5}" srcOrd="31" destOrd="0" presId="urn:microsoft.com/office/officeart/2005/8/layout/cycle1"/>
    <dgm:cxn modelId="{ED151040-4B21-2347-A2A8-313ACDC2A94B}" type="presParOf" srcId="{974F300E-4386-5845-9047-D2E50BE5B9DF}" destId="{49452468-AA65-834B-B75D-72A0A7810E13}" srcOrd="32" destOrd="0" presId="urn:microsoft.com/office/officeart/2005/8/layout/cycle1"/>
    <dgm:cxn modelId="{F11E80AB-6AE9-2F4A-A437-DC5EF95BC6E5}" type="presParOf" srcId="{974F300E-4386-5845-9047-D2E50BE5B9DF}" destId="{B0C742D0-6463-FF41-BE88-36D0AF1ED5D5}" srcOrd="33" destOrd="0" presId="urn:microsoft.com/office/officeart/2005/8/layout/cycle1"/>
    <dgm:cxn modelId="{C1A61B31-39DC-7E4C-A880-E6DDEE09F534}" type="presParOf" srcId="{974F300E-4386-5845-9047-D2E50BE5B9DF}" destId="{CE064FAD-9527-C04A-986D-ADE7F29D4AAF}" srcOrd="34" destOrd="0" presId="urn:microsoft.com/office/officeart/2005/8/layout/cycle1"/>
    <dgm:cxn modelId="{61FA9134-7258-5E48-AB0D-CBDA1C7C9FE9}"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سينان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خيشنان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كسلو</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تيبيت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سيبان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كشبان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كسلو</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تيبيت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1026"/>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108547" name="Rectangle 1027"/>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b="1" i="0">
                <a:latin typeface="Arial" panose="020B0604020202020204" pitchFamily="34" charset="0"/>
                <a:ea typeface="+mn-ea"/>
                <a:cs typeface="+mn-cs"/>
              </a:defRPr>
            </a:lvl1pPr>
          </a:lstStyle>
          <a:p>
            <a:pPr>
              <a:defRPr/>
            </a:pPr>
            <a:endParaRPr lang="en-US" dirty="0"/>
          </a:p>
        </p:txBody>
      </p:sp>
      <p:sp>
        <p:nvSpPr>
          <p:cNvPr id="38916"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8549" name="Rectangle 1029"/>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8550" name="Rectangle 1030"/>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108551" name="Rectangle 1031"/>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pPr>
              <a:defRPr/>
            </a:pPr>
            <a:fld id="{B8463B0E-4322-784C-AAEB-8FE465B948A1}" type="slidenum">
              <a:rPr lang="en-US" smtClean="0"/>
              <a:pPr>
                <a:defRPr/>
              </a:pPr>
              <a:t>‹#›</a:t>
            </a:fld>
            <a:endParaRPr lang="en-US" dirty="0"/>
          </a:p>
        </p:txBody>
      </p:sp>
    </p:spTree>
    <p:extLst>
      <p:ext uri="{BB962C8B-B14F-4D97-AF65-F5344CB8AC3E}">
        <p14:creationId xmlns:p14="http://schemas.microsoft.com/office/powerpoint/2010/main" val="37979594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ＭＳ Ｐゴシック" charset="-128"/>
      </a:defRPr>
    </a:lvl1pPr>
    <a:lvl2pPr marL="4572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05" charset="-128"/>
        <a:cs typeface="+mn-cs"/>
      </a:defRPr>
    </a:lvl2pPr>
    <a:lvl3pPr marL="9144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05" charset="-128"/>
        <a:cs typeface="+mn-cs"/>
      </a:defRPr>
    </a:lvl3pPr>
    <a:lvl4pPr marL="13716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05" charset="-128"/>
        <a:cs typeface="+mn-cs"/>
      </a:defRPr>
    </a:lvl4pPr>
    <a:lvl5pPr marL="18288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www.afn.org/~govern/index.html#Articles" TargetMode="External"/><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3" Type="http://schemas.openxmlformats.org/officeDocument/2006/relationships/hyperlink" Target="https://themeltingthought2000.wordpress.com/2015/10/06/there-be-giants/" TargetMode="External"/><Relationship Id="rId2" Type="http://schemas.openxmlformats.org/officeDocument/2006/relationships/slide" Target="../slides/slide154.xml"/><Relationship Id="rId1" Type="http://schemas.openxmlformats.org/officeDocument/2006/relationships/notesMaster" Target="../notesMasters/notesMaster1.xml"/><Relationship Id="rId4" Type="http://schemas.openxmlformats.org/officeDocument/2006/relationships/hyperlink" Target="https://themeltingthought2000.wordpress.com/author/themeltingthought2000/" TargetMode="Externa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8" Type="http://schemas.openxmlformats.org/officeDocument/2006/relationships/hyperlink" Target="https://www.livius.org/sources/content/mesopotamian-chronicles-content/abc-5-jerusalem-chronicle/#2" TargetMode="External"/><Relationship Id="rId13" Type="http://schemas.openxmlformats.org/officeDocument/2006/relationships/hyperlink" Target="https://www.livius.org/articles/place/tyre/" TargetMode="External"/><Relationship Id="rId3" Type="http://schemas.openxmlformats.org/officeDocument/2006/relationships/hyperlink" Target="https://www.livius.org/articles/place/babylonian-empire/" TargetMode="External"/><Relationship Id="rId7" Type="http://schemas.openxmlformats.org/officeDocument/2006/relationships/hyperlink" Target="https://www.livius.org/articles/person/amel-marduk/" TargetMode="External"/><Relationship Id="rId12" Type="http://schemas.openxmlformats.org/officeDocument/2006/relationships/hyperlink" Target="https://www.livius.org/articles/place/babylon/" TargetMode="External"/><Relationship Id="rId2" Type="http://schemas.openxmlformats.org/officeDocument/2006/relationships/slide" Target="../slides/slide92.xml"/><Relationship Id="rId16" Type="http://schemas.openxmlformats.org/officeDocument/2006/relationships/hyperlink" Target="https://www.livius.org/articles/place/jerusalem/" TargetMode="External"/><Relationship Id="rId1" Type="http://schemas.openxmlformats.org/officeDocument/2006/relationships/notesMaster" Target="../notesMasters/notesMaster1.xml"/><Relationship Id="rId6" Type="http://schemas.openxmlformats.org/officeDocument/2006/relationships/hyperlink" Target="https://www.livius.org/sources/content/bible/" TargetMode="External"/><Relationship Id="rId11" Type="http://schemas.openxmlformats.org/officeDocument/2006/relationships/hyperlink" Target="https://www.livius.org/articles/place/nippur/" TargetMode="External"/><Relationship Id="rId5" Type="http://schemas.openxmlformats.org/officeDocument/2006/relationships/hyperlink" Target="https://www.livius.org/articles/place/babylonia/" TargetMode="External"/><Relationship Id="rId15" Type="http://schemas.openxmlformats.org/officeDocument/2006/relationships/hyperlink" Target="https://www.livius.org/articles/place/byblos/" TargetMode="External"/><Relationship Id="rId10" Type="http://schemas.openxmlformats.org/officeDocument/2006/relationships/hyperlink" Target="https://www.livius.org/articles/place/sippar/" TargetMode="External"/><Relationship Id="rId4" Type="http://schemas.openxmlformats.org/officeDocument/2006/relationships/hyperlink" Target="https://www.livius.org/sources/content/mesopotamian-chronicles-content/abc-5-jerusalem-chronicle/" TargetMode="External"/><Relationship Id="rId9" Type="http://schemas.openxmlformats.org/officeDocument/2006/relationships/hyperlink" Target="https://www.livius.org/articles/person/nebuchadnezzar-ii/" TargetMode="External"/><Relationship Id="rId14" Type="http://schemas.openxmlformats.org/officeDocument/2006/relationships/hyperlink" Target="https://www.livius.org/articles/place/lydia/" TargetMode="Externa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6420E4-B183-C649-9F33-A2B0505F0EE6}" type="slidenum">
              <a:rPr lang="en-US" sz="1200">
                <a:solidFill>
                  <a:prstClr val="black"/>
                </a:solidFill>
                <a:latin typeface="Arial" panose="020B0604020202020204" pitchFamily="34" charset="0"/>
              </a:rPr>
              <a:pPr eaLnBrk="1" hangingPunct="1"/>
              <a:t>1</a:t>
            </a:fld>
            <a:endParaRPr lang="en-US" sz="1200" dirty="0">
              <a:solidFill>
                <a:prstClr val="black"/>
              </a:solidFill>
              <a:latin typeface="Arial" panose="020B0604020202020204" pitchFamily="34" charset="0"/>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Chronicles followed Kings by 100 years with the Exile separating them. Its chief purpose was to encourage the postexilic Jews that, though the kingdom was not restored, the Davidic line remained among them.</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book of 1 Chronicles parallels 2 Samuel as both focus on the life of David.</a:t>
            </a:r>
          </a:p>
          <a:p>
            <a:r>
              <a:rPr lang="en-US" dirty="0"/>
              <a:t>___________</a:t>
            </a:r>
          </a:p>
          <a:p>
            <a:r>
              <a:rPr lang="en-US" dirty="0"/>
              <a:t>OS-00-OT Book Overviews-251</a:t>
            </a:r>
          </a:p>
          <a:p>
            <a:r>
              <a:rPr lang="en-US" dirty="0"/>
              <a:t>OS-12-1 Chronicles-10, 181</a:t>
            </a:r>
          </a:p>
          <a:p>
            <a:r>
              <a:rPr lang="en-US" dirty="0"/>
              <a:t>OS-14-2 Chronicles-79</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10</a:t>
            </a:fld>
            <a:endParaRPr lang="en-US"/>
          </a:p>
        </p:txBody>
      </p:sp>
    </p:spTree>
    <p:extLst>
      <p:ext uri="{BB962C8B-B14F-4D97-AF65-F5344CB8AC3E}">
        <p14:creationId xmlns:p14="http://schemas.microsoft.com/office/powerpoint/2010/main" val="349044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114</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115</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116</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xfrm>
            <a:off x="914400" y="4343400"/>
            <a:ext cx="5029200" cy="18542651"/>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a typeface="ＭＳ Ｐゴシック" pitchFamily="-108" charset="-128"/>
                <a:cs typeface="ＭＳ Ｐゴシック" pitchFamily="-108" charset="-128"/>
              </a:rPr>
              <a:t>http://</a:t>
            </a:r>
            <a:r>
              <a:rPr lang="en-US" sz="1200" kern="1200" dirty="0" err="1">
                <a:solidFill>
                  <a:schemeClr val="tx1"/>
                </a:solidFill>
                <a:ea typeface="ＭＳ Ｐゴシック" pitchFamily="-108" charset="-128"/>
                <a:cs typeface="ＭＳ Ｐゴシック" pitchFamily="-108" charset="-128"/>
              </a:rPr>
              <a:t>www.afn.org</a:t>
            </a:r>
            <a:r>
              <a:rPr lang="en-US" sz="1200" kern="1200" dirty="0">
                <a:solidFill>
                  <a:schemeClr val="tx1"/>
                </a:solidFill>
                <a:ea typeface="ＭＳ Ｐゴシック" pitchFamily="-108" charset="-128"/>
                <a:cs typeface="ＭＳ Ｐゴシック" pitchFamily="-108" charset="-128"/>
              </a:rPr>
              <a:t>/~govern/</a:t>
            </a:r>
            <a:r>
              <a:rPr lang="en-US" sz="1200" kern="1200" dirty="0" err="1">
                <a:solidFill>
                  <a:schemeClr val="tx1"/>
                </a:solidFill>
                <a:ea typeface="ＭＳ Ｐゴシック" pitchFamily="-108" charset="-128"/>
                <a:cs typeface="ＭＳ Ｐゴシック" pitchFamily="-108" charset="-128"/>
              </a:rPr>
              <a:t>Christian_Nation.html</a:t>
            </a:r>
            <a:r>
              <a:rPr lang="en-US" sz="1200" kern="1200" dirty="0">
                <a:solidFill>
                  <a:schemeClr val="tx1"/>
                </a:solidFill>
                <a:ea typeface="ＭＳ Ｐゴシック" pitchFamily="-108" charset="-128"/>
                <a:cs typeface="ＭＳ Ｐゴシック" pitchFamily="-108" charset="-128"/>
              </a:rPr>
              <a:t> says…</a:t>
            </a:r>
          </a:p>
          <a:p>
            <a:endParaRPr lang="en-US" sz="1200" kern="1200" dirty="0">
              <a:solidFill>
                <a:schemeClr val="tx1"/>
              </a:solidFill>
              <a:ea typeface="ＭＳ Ｐゴシック" pitchFamily="-108" charset="-128"/>
              <a:cs typeface="ＭＳ Ｐゴシック" pitchFamily="-108" charset="-128"/>
            </a:endParaRPr>
          </a:p>
          <a:p>
            <a:r>
              <a:rPr lang="en-US" sz="1200" kern="1200" dirty="0">
                <a:solidFill>
                  <a:schemeClr val="tx1"/>
                </a:solidFill>
                <a:ea typeface="ＭＳ Ｐゴシック" pitchFamily="-108" charset="-128"/>
                <a:cs typeface="ＭＳ Ｐゴシック" pitchFamily="-108" charset="-128"/>
              </a:rPr>
              <a:t>WAS THE UNITED STATES FOUNDED AS A CHRISTIAN NATION?</a:t>
            </a:r>
            <a:r>
              <a:rPr lang="en-US" dirty="0"/>
              <a:t> </a:t>
            </a:r>
          </a:p>
          <a:p>
            <a:r>
              <a:rPr lang="en-US" sz="1200" kern="1200" dirty="0">
                <a:solidFill>
                  <a:schemeClr val="tx1"/>
                </a:solidFill>
                <a:ea typeface="ＭＳ Ｐゴシック" pitchFamily="-108" charset="-128"/>
                <a:cs typeface="ＭＳ Ｐゴシック" pitchFamily="-108" charset="-128"/>
              </a:rPr>
              <a:t>Recently, many authors have debated whether or not the United States of America was founded as a Christian nation. I wish to provide a few historical quotes from our Founding Era that lend credence to the supposition that we indeed were founded as a Christian nation.</a:t>
            </a:r>
            <a:r>
              <a:rPr lang="en-US" dirty="0"/>
              <a:t> </a:t>
            </a:r>
          </a:p>
          <a:p>
            <a:r>
              <a:rPr lang="en-US" sz="1200" kern="1200" dirty="0">
                <a:solidFill>
                  <a:schemeClr val="tx1"/>
                </a:solidFill>
                <a:ea typeface="ＭＳ Ｐゴシック" pitchFamily="-108" charset="-128"/>
                <a:cs typeface="ＭＳ Ｐゴシック" pitchFamily="-108" charset="-128"/>
              </a:rPr>
              <a:t>Granted, God is not mentioned in the Constitution, but He is mentioned in every major document leading up to the final wording of the Constitution. For example, Connecticut is still known as the "Constitution State" because its colonial constitution was used as a model for the United States Constitution. Its first words were: "For as much as it has pleased the almighty God by the wise disposition of His Divine Providence…"</a:t>
            </a:r>
            <a:r>
              <a:rPr lang="en-US" dirty="0"/>
              <a:t> </a:t>
            </a:r>
          </a:p>
          <a:p>
            <a:r>
              <a:rPr lang="en-US" sz="1200" kern="1200" dirty="0">
                <a:solidFill>
                  <a:schemeClr val="tx1"/>
                </a:solidFill>
                <a:ea typeface="ＭＳ Ｐゴシック" pitchFamily="-108" charset="-128"/>
                <a:cs typeface="ＭＳ Ｐゴシック" pitchFamily="-108" charset="-128"/>
              </a:rPr>
              <a:t>Most of the fifty-five Founding Fathers who worked on the Constitution were members of orthodox Christian churches and many were even evangelical Christians. The first official act in the First Continental Congress was to open in Christian prayer, which ended in these words: "...the merits of Jesus Christ, Thy Son, our Savior. Amen". Sounds Christian to me.</a:t>
            </a:r>
            <a:r>
              <a:rPr lang="en-US" dirty="0"/>
              <a:t> </a:t>
            </a:r>
          </a:p>
          <a:p>
            <a:r>
              <a:rPr lang="en-US" sz="1200" kern="1200" dirty="0">
                <a:solidFill>
                  <a:schemeClr val="tx1"/>
                </a:solidFill>
                <a:ea typeface="ＭＳ Ｐゴシック" pitchFamily="-108" charset="-128"/>
                <a:cs typeface="ＭＳ Ｐゴシック" pitchFamily="-108" charset="-128"/>
              </a:rPr>
              <a:t>Ben Franklin, at the Constitutional Convention, said: "...God governs in the affairs of men. And if a sparrow cannot fall to the ground without His notice is it probable that an empire can rise without His aid?"</a:t>
            </a:r>
            <a:r>
              <a:rPr lang="en-US" dirty="0"/>
              <a:t> </a:t>
            </a:r>
          </a:p>
          <a:p>
            <a:r>
              <a:rPr lang="en-US" sz="1200" kern="1200" dirty="0">
                <a:solidFill>
                  <a:schemeClr val="tx1"/>
                </a:solidFill>
                <a:ea typeface="ＭＳ Ｐゴシック" pitchFamily="-108" charset="-128"/>
                <a:cs typeface="ＭＳ Ｐゴシック" pitchFamily="-108" charset="-128"/>
              </a:rPr>
              <a:t>John Adams stated so eloquently during this period of time that; "The general principles on which the fathers achieved Independence were ... the general principles of Christianity ... I will avow that I then believed, and now believe, that the general principles of Christianity are as eternal and immutable as the existence and attributes of God."</a:t>
            </a:r>
            <a:r>
              <a:rPr lang="en-US" dirty="0"/>
              <a:t> </a:t>
            </a:r>
          </a:p>
          <a:p>
            <a:r>
              <a:rPr lang="en-US" sz="1200" kern="1200" dirty="0">
                <a:solidFill>
                  <a:schemeClr val="tx1"/>
                </a:solidFill>
                <a:ea typeface="ＭＳ Ｐゴシック" pitchFamily="-108" charset="-128"/>
                <a:cs typeface="ＭＳ Ｐゴシック" pitchFamily="-108" charset="-128"/>
              </a:rPr>
              <a:t>Later, John Quincy Adams answered the question as to why, next to Christmas, was the Fourth of July this most joyous and venerated day in the United States. He answered: "...Is it not that the Declaration of Independence first organized the social compact on the foundation of the Redeemer</a:t>
            </a:r>
            <a:r>
              <a:rPr lang="fr-FR" sz="1200" kern="1200" dirty="0">
                <a:solidFill>
                  <a:schemeClr val="tx1"/>
                </a:solidFill>
                <a:ea typeface="ＭＳ Ｐゴシック" pitchFamily="-108" charset="-128"/>
                <a:cs typeface="ＭＳ Ｐゴシック" pitchFamily="-108" charset="-128"/>
              </a:rPr>
              <a:t>'</a:t>
            </a:r>
            <a:r>
              <a:rPr lang="en-US" sz="1200" kern="1200" dirty="0">
                <a:solidFill>
                  <a:schemeClr val="tx1"/>
                </a:solidFill>
                <a:ea typeface="ＭＳ Ｐゴシック" pitchFamily="-108" charset="-128"/>
                <a:cs typeface="ＭＳ Ｐゴシック" pitchFamily="-108" charset="-128"/>
              </a:rPr>
              <a:t>s mission upon earth? That it laid the cornerstone of human government upon the first precepts of Christianity?" Sounds like the founding of a Christian nation to me. John Quincy Adams went on to say that the biggest victory won in the American Revolution was that Christian principles and civil government would be tied together In what he called an "indissoluble" bond. The Founding Fathers understood that religion was inextricably part of our nation and government. The practice of the Christian religion in our government was not only welcomed but encouraged.</a:t>
            </a:r>
            <a:r>
              <a:rPr lang="en-US" dirty="0"/>
              <a:t> </a:t>
            </a:r>
          </a:p>
          <a:p>
            <a:r>
              <a:rPr lang="en-US" sz="1200" kern="1200" dirty="0">
                <a:solidFill>
                  <a:schemeClr val="tx1"/>
                </a:solidFill>
                <a:ea typeface="ＭＳ Ｐゴシック" pitchFamily="-108" charset="-128"/>
                <a:cs typeface="ＭＳ Ｐゴシック" pitchFamily="-108" charset="-128"/>
              </a:rPr>
              <a:t>The intent of the First Amendment was well understood during the founding of our country. The First Amendment was not to keep religion out of government. It was to keep Government from establishing a </a:t>
            </a:r>
            <a:r>
              <a:rPr lang="fr-FR" sz="1200" kern="1200" dirty="0">
                <a:solidFill>
                  <a:schemeClr val="tx1"/>
                </a:solidFill>
                <a:ea typeface="ＭＳ Ｐゴシック" pitchFamily="-108" charset="-128"/>
                <a:cs typeface="ＭＳ Ｐゴシック" pitchFamily="-108" charset="-128"/>
              </a:rPr>
              <a:t>'</a:t>
            </a:r>
            <a:r>
              <a:rPr lang="en-US" sz="1200" kern="1200" dirty="0">
                <a:solidFill>
                  <a:schemeClr val="tx1"/>
                </a:solidFill>
                <a:ea typeface="ＭＳ Ｐゴシック" pitchFamily="-108" charset="-128"/>
                <a:cs typeface="ＭＳ Ｐゴシック" pitchFamily="-108" charset="-128"/>
              </a:rPr>
              <a:t>National Denomination" (like the Church of England). As early as 1799 a court declared: "By our form of government the Christian religion is the established religion; and all sects and denominations of Christians are placed on the same equal footing." Even in the letter that Thomas Jefferson wrote to the Baptists of Danbury Connecticut (from which we derive the term "separation of Church and State") he made it quite clear that the wall of separation was to ensure that Government would never interfere with religious activities because religious freedom came from God, not from Government.</a:t>
            </a:r>
            <a:r>
              <a:rPr lang="en-US" dirty="0"/>
              <a:t> </a:t>
            </a:r>
          </a:p>
          <a:p>
            <a:r>
              <a:rPr lang="en-US" sz="1200" kern="1200" dirty="0">
                <a:solidFill>
                  <a:schemeClr val="tx1"/>
                </a:solidFill>
                <a:ea typeface="ＭＳ Ｐゴシック" pitchFamily="-108" charset="-128"/>
                <a:cs typeface="ＭＳ Ｐゴシック" pitchFamily="-108" charset="-128"/>
              </a:rPr>
              <a:t>Even George Washington who certainly knew the intent of the Constitution and the Bill of Rights, since he presided over their formation, said in his "Farewell Address": "Of all the dispositions and habits which lead to political prosperity, religion and morality are indispensable supports. In vain would that man claim the tribute of patriotism, who should labor to subvert these great pillars." Sure </a:t>
            </a:r>
            <a:r>
              <a:rPr lang="en-US" sz="1200" kern="1200" dirty="0" err="1">
                <a:solidFill>
                  <a:schemeClr val="tx1"/>
                </a:solidFill>
                <a:ea typeface="ＭＳ Ｐゴシック" pitchFamily="-108" charset="-128"/>
                <a:cs typeface="ＭＳ Ｐゴシック" pitchFamily="-108" charset="-128"/>
              </a:rPr>
              <a:t>doesn</a:t>
            </a:r>
            <a:r>
              <a:rPr lang="fr-FR" sz="1200" kern="1200" dirty="0">
                <a:solidFill>
                  <a:schemeClr val="tx1"/>
                </a:solidFill>
                <a:ea typeface="ＭＳ Ｐゴシック" pitchFamily="-108" charset="-128"/>
                <a:cs typeface="ＭＳ Ｐゴシック" pitchFamily="-108" charset="-128"/>
              </a:rPr>
              <a:t>'</a:t>
            </a:r>
            <a:r>
              <a:rPr lang="en-US" sz="1200" kern="1200" dirty="0">
                <a:solidFill>
                  <a:schemeClr val="tx1"/>
                </a:solidFill>
                <a:ea typeface="ＭＳ Ｐゴシック" pitchFamily="-108" charset="-128"/>
                <a:cs typeface="ＭＳ Ｐゴシック" pitchFamily="-108" charset="-128"/>
              </a:rPr>
              <a:t>t sound like Washington was trying to separate religion and politics.</a:t>
            </a:r>
            <a:r>
              <a:rPr lang="en-US" dirty="0"/>
              <a:t> </a:t>
            </a:r>
          </a:p>
          <a:p>
            <a:r>
              <a:rPr lang="en-US" sz="1200" kern="1200" dirty="0">
                <a:solidFill>
                  <a:schemeClr val="tx1"/>
                </a:solidFill>
                <a:ea typeface="ＭＳ Ｐゴシック" pitchFamily="-108" charset="-128"/>
                <a:cs typeface="ＭＳ Ｐゴシック" pitchFamily="-108" charset="-128"/>
              </a:rPr>
              <a:t>John Jay, the first Chief Justice of the United States Supreme Court, and one of the three men most responsible for the writing of the Constitution declared:</a:t>
            </a:r>
            <a:r>
              <a:rPr lang="en-US" dirty="0"/>
              <a:t> </a:t>
            </a:r>
          </a:p>
          <a:p>
            <a:r>
              <a:rPr lang="en-US" sz="1200" kern="1200" dirty="0">
                <a:solidFill>
                  <a:schemeClr val="tx1"/>
                </a:solidFill>
                <a:ea typeface="ＭＳ Ｐゴシック" pitchFamily="-108" charset="-128"/>
                <a:cs typeface="ＭＳ Ｐゴシック" pitchFamily="-108" charset="-128"/>
              </a:rPr>
              <a:t>"Providence has given to our people the choice of their rulers, and it is their duty-as well as privilege and interest- of our Christian nation to select and prefer Christians for their rulers." Still sounds like the Founding Fathers knew this was a Christian nation.</a:t>
            </a:r>
            <a:r>
              <a:rPr lang="en-US" dirty="0"/>
              <a:t> </a:t>
            </a:r>
          </a:p>
          <a:p>
            <a:r>
              <a:rPr lang="en-US" sz="1200" kern="1200" dirty="0">
                <a:solidFill>
                  <a:schemeClr val="tx1"/>
                </a:solidFill>
                <a:ea typeface="ＭＳ Ｐゴシック" pitchFamily="-108" charset="-128"/>
                <a:cs typeface="ＭＳ Ｐゴシック" pitchFamily="-108" charset="-128"/>
              </a:rPr>
              <a:t>This view, that we were a Christian nation, was hold for almost 150 years until the Everson v. Board of Education ruling in 1947. Before that momentous ruling, even the Supreme Court knew that we were a Christian nation. In 1892 the Court stated:</a:t>
            </a:r>
            <a:r>
              <a:rPr lang="en-US" dirty="0"/>
              <a:t> </a:t>
            </a:r>
          </a:p>
          <a:p>
            <a:r>
              <a:rPr lang="en-US" sz="1200" kern="1200" dirty="0">
                <a:solidFill>
                  <a:schemeClr val="tx1"/>
                </a:solidFill>
                <a:ea typeface="ＭＳ Ｐゴシック" pitchFamily="-108" charset="-128"/>
                <a:cs typeface="ＭＳ Ｐゴシック" pitchFamily="-108" charset="-128"/>
              </a:rPr>
              <a:t>"No purpose of action against religion can be imputed to any legislation, state or national, because this is a religious people...This is a Christian nation." There it is again! From the Supreme Court of the United States. This court went on to cite 87 precedents (prior actions, words, and rulings) to conclude that this was a "Christian nation".</a:t>
            </a:r>
            <a:r>
              <a:rPr lang="en-US" dirty="0"/>
              <a:t> </a:t>
            </a:r>
          </a:p>
          <a:p>
            <a:r>
              <a:rPr lang="en-US" sz="1200" kern="1200" dirty="0">
                <a:solidFill>
                  <a:schemeClr val="tx1"/>
                </a:solidFill>
                <a:ea typeface="ＭＳ Ｐゴシック" pitchFamily="-108" charset="-128"/>
                <a:cs typeface="ＭＳ Ｐゴシック" pitchFamily="-108" charset="-128"/>
              </a:rPr>
              <a:t>In 1854, the House Judiciary Committee said: "in this age, there is no substitute for Christianity...That was the religion of the founders of the republic, and they expected it to remain the religion of their descendants.</a:t>
            </a:r>
            <a:r>
              <a:rPr lang="fr-FR" sz="1200" kern="1200" dirty="0">
                <a:solidFill>
                  <a:schemeClr val="tx1"/>
                </a:solidFill>
                <a:ea typeface="ＭＳ Ｐゴシック" pitchFamily="-108" charset="-128"/>
                <a:cs typeface="ＭＳ Ｐゴシック" pitchFamily="-108" charset="-128"/>
              </a:rPr>
              <a:t>'</a:t>
            </a:r>
            <a:r>
              <a:rPr lang="en-US" dirty="0"/>
              <a:t> </a:t>
            </a:r>
          </a:p>
          <a:p>
            <a:r>
              <a:rPr lang="en-US" sz="1200" kern="1200" dirty="0">
                <a:solidFill>
                  <a:schemeClr val="tx1"/>
                </a:solidFill>
                <a:ea typeface="ＭＳ Ｐゴシック" pitchFamily="-108" charset="-128"/>
                <a:cs typeface="ＭＳ Ｐゴシック" pitchFamily="-108" charset="-128"/>
              </a:rPr>
              <a:t>It should be noted here that even as late as 1958 a dissenting judge warned in Baer v. </a:t>
            </a:r>
            <a:r>
              <a:rPr lang="en-US" sz="1200" kern="1200" dirty="0" err="1">
                <a:solidFill>
                  <a:schemeClr val="tx1"/>
                </a:solidFill>
                <a:ea typeface="ＭＳ Ｐゴシック" pitchFamily="-108" charset="-128"/>
                <a:cs typeface="ＭＳ Ｐゴシック" pitchFamily="-108" charset="-128"/>
              </a:rPr>
              <a:t>Kolmorgen</a:t>
            </a:r>
            <a:r>
              <a:rPr lang="en-US" sz="1200" kern="1200" dirty="0">
                <a:solidFill>
                  <a:schemeClr val="tx1"/>
                </a:solidFill>
                <a:ea typeface="ＭＳ Ｐゴシック" pitchFamily="-108" charset="-128"/>
                <a:cs typeface="ＭＳ Ｐゴシック" pitchFamily="-108" charset="-128"/>
              </a:rPr>
              <a:t> that if the court did not stop talking about the "separation of Church and State", people were going to start thinking it was part of the Constitution.</a:t>
            </a:r>
            <a:r>
              <a:rPr lang="en-US" dirty="0"/>
              <a:t> </a:t>
            </a:r>
          </a:p>
          <a:p>
            <a:r>
              <a:rPr lang="en-US" sz="1200" kern="1200" dirty="0">
                <a:solidFill>
                  <a:schemeClr val="tx1"/>
                </a:solidFill>
                <a:ea typeface="ＭＳ Ｐゴシック" pitchFamily="-108" charset="-128"/>
                <a:cs typeface="ＭＳ Ｐゴシック" pitchFamily="-108" charset="-128"/>
              </a:rPr>
              <a:t>It has been demonstrated in their own words: Ben Franklin, George Washington and John Adams, to the House of Representatives and the Supreme Court, how our founding fathers felt about the mix of politics and religion.</a:t>
            </a:r>
            <a:r>
              <a:rPr lang="en-US" dirty="0"/>
              <a:t> </a:t>
            </a:r>
          </a:p>
          <a:p>
            <a:r>
              <a:rPr lang="en-US" sz="1200" kern="1200" dirty="0">
                <a:solidFill>
                  <a:schemeClr val="tx1"/>
                </a:solidFill>
                <a:ea typeface="ＭＳ Ｐゴシック" pitchFamily="-108" charset="-128"/>
                <a:cs typeface="ＭＳ Ｐゴシック" pitchFamily="-108" charset="-128"/>
              </a:rPr>
              <a:t>When we read articles such as "What</a:t>
            </a:r>
            <a:r>
              <a:rPr lang="fr-FR" sz="1200" kern="1200" dirty="0">
                <a:solidFill>
                  <a:schemeClr val="tx1"/>
                </a:solidFill>
                <a:ea typeface="ＭＳ Ｐゴシック" pitchFamily="-108" charset="-128"/>
                <a:cs typeface="ＭＳ Ｐゴシック" pitchFamily="-108" charset="-128"/>
              </a:rPr>
              <a:t>'</a:t>
            </a:r>
            <a:r>
              <a:rPr lang="en-US" sz="1200" kern="1200" dirty="0">
                <a:solidFill>
                  <a:schemeClr val="tx1"/>
                </a:solidFill>
                <a:ea typeface="ＭＳ Ｐゴシック" pitchFamily="-108" charset="-128"/>
                <a:cs typeface="ＭＳ Ｐゴシック" pitchFamily="-108" charset="-128"/>
              </a:rPr>
              <a:t>s God got to do with it?" (</a:t>
            </a:r>
            <a:r>
              <a:rPr lang="en-US" sz="1200" kern="1200" dirty="0" err="1">
                <a:solidFill>
                  <a:schemeClr val="tx1"/>
                </a:solidFill>
                <a:ea typeface="ＭＳ Ｐゴシック" pitchFamily="-108" charset="-128"/>
                <a:cs typeface="ＭＳ Ｐゴシック" pitchFamily="-108" charset="-128"/>
              </a:rPr>
              <a:t>Primack</a:t>
            </a:r>
            <a:r>
              <a:rPr lang="en-US" sz="1200" kern="1200" dirty="0">
                <a:solidFill>
                  <a:schemeClr val="tx1"/>
                </a:solidFill>
                <a:ea typeface="ＭＳ Ｐゴシック" pitchFamily="-108" charset="-128"/>
                <a:cs typeface="ＭＳ Ｐゴシック" pitchFamily="-108" charset="-128"/>
              </a:rPr>
              <a:t>, 5/4) and "The wall between state and church must not be breached" (</a:t>
            </a:r>
            <a:r>
              <a:rPr lang="en-US" sz="1200" kern="1200" dirty="0" err="1">
                <a:solidFill>
                  <a:schemeClr val="tx1"/>
                </a:solidFill>
                <a:ea typeface="ＭＳ Ｐゴシック" pitchFamily="-108" charset="-128"/>
                <a:cs typeface="ＭＳ Ｐゴシック" pitchFamily="-108" charset="-128"/>
              </a:rPr>
              <a:t>Tager</a:t>
            </a:r>
            <a:r>
              <a:rPr lang="en-US" sz="1200" kern="1200" dirty="0">
                <a:solidFill>
                  <a:schemeClr val="tx1"/>
                </a:solidFill>
                <a:ea typeface="ＭＳ Ｐゴシック" pitchFamily="-108" charset="-128"/>
                <a:cs typeface="ＭＳ Ｐゴシック" pitchFamily="-108" charset="-128"/>
              </a:rPr>
              <a:t>, 5/7) it just reaffirms how little, even intelligent people, understand about the founding of our great Republic. To say that this nation was not founded as a Christian nation or that the Constitution was not founded on Christian principles is totally at odds with the facts of history.</a:t>
            </a:r>
            <a:r>
              <a:rPr lang="en-US" dirty="0"/>
              <a:t> </a:t>
            </a:r>
          </a:p>
          <a:p>
            <a:r>
              <a:rPr lang="en-US" sz="1200" kern="1200" dirty="0">
                <a:solidFill>
                  <a:schemeClr val="tx1"/>
                </a:solidFill>
                <a:ea typeface="ＭＳ Ｐゴシック" pitchFamily="-108" charset="-128"/>
                <a:cs typeface="ＭＳ Ｐゴシック" pitchFamily="-108" charset="-128"/>
              </a:rPr>
              <a:t>Tex Browning</a:t>
            </a:r>
            <a:r>
              <a:rPr lang="en-US" dirty="0"/>
              <a:t> </a:t>
            </a:r>
          </a:p>
          <a:p>
            <a:r>
              <a:rPr lang="en-US" sz="1200" kern="1200" dirty="0">
                <a:solidFill>
                  <a:schemeClr val="tx1"/>
                </a:solidFill>
                <a:ea typeface="ＭＳ Ｐゴシック" pitchFamily="-108" charset="-128"/>
                <a:cs typeface="ＭＳ Ｐゴシック" pitchFamily="-108" charset="-128"/>
              </a:rPr>
              <a:t> </a:t>
            </a:r>
            <a:r>
              <a:rPr lang="en-US" dirty="0"/>
              <a:t> </a:t>
            </a:r>
          </a:p>
          <a:p>
            <a:r>
              <a:rPr lang="en-US" sz="1200" kern="1200" dirty="0">
                <a:solidFill>
                  <a:schemeClr val="tx1"/>
                </a:solidFill>
                <a:ea typeface="ＭＳ Ｐゴシック" pitchFamily="-108" charset="-128"/>
                <a:cs typeface="ＭＳ Ｐゴシック" pitchFamily="-108" charset="-128"/>
              </a:rPr>
              <a:t>  </a:t>
            </a:r>
            <a:r>
              <a:rPr lang="en-US" sz="1200" kern="1200" dirty="0">
                <a:solidFill>
                  <a:schemeClr val="tx1"/>
                </a:solidFill>
                <a:ea typeface="ＭＳ Ｐゴシック" pitchFamily="-108" charset="-128"/>
                <a:cs typeface="ＭＳ Ｐゴシック" pitchFamily="-108" charset="-128"/>
                <a:hlinkClick r:id="rId3"/>
              </a:rPr>
              <a:t>Back to Citizens for Better Government</a:t>
            </a:r>
            <a:r>
              <a:rPr lang="en-US" dirty="0"/>
              <a:t> </a:t>
            </a:r>
            <a:br>
              <a:rPr lang="en-US" dirty="0"/>
            </a:br>
            <a:r>
              <a:rPr lang="en-US" sz="1200" kern="1200" dirty="0">
                <a:solidFill>
                  <a:schemeClr val="tx1"/>
                </a:solidFill>
                <a:ea typeface="ＭＳ Ｐゴシック" pitchFamily="-108" charset="-128"/>
                <a:cs typeface="ＭＳ Ｐゴシック" pitchFamily="-108" charset="-128"/>
              </a:rPr>
              <a:t>Last Modified May 1, 2003</a:t>
            </a:r>
            <a:r>
              <a:rPr lang="en-US" dirty="0"/>
              <a:t> </a:t>
            </a:r>
          </a:p>
          <a:p>
            <a:endParaRPr lang="en-US" dirty="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117</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CBEF41D-81E9-DF45-8127-1DBC67953F8A}" type="slidenum">
              <a:rPr lang="en-US" sz="1200" b="1">
                <a:solidFill>
                  <a:srgbClr val="000000"/>
                </a:solidFill>
                <a:latin typeface="Arial" panose="020B0604020202020204" pitchFamily="34" charset="0"/>
              </a:rPr>
              <a:pPr/>
              <a:t>118</a:t>
            </a:fld>
            <a:endParaRPr lang="en-US" sz="1200" b="1" dirty="0">
              <a:solidFill>
                <a:srgbClr val="000000"/>
              </a:solidFill>
              <a:latin typeface="Arial" panose="020B0604020202020204" pitchFamily="34" charset="0"/>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dirty="0">
                <a:latin typeface="Arial" panose="020B0604020202020204" pitchFamily="34" charset="0"/>
                <a:ea typeface="ＭＳ Ｐゴシック" charset="0"/>
                <a:cs typeface="ＭＳ Ｐゴシック" charset="0"/>
              </a:rPr>
              <a:t>For over 200 years America has unashamedly declared trust in God in all forms of money--paper and coins alike.  Since 1954 by law each currency and coin must say on it, </a:t>
            </a:r>
            <a:r>
              <a:rPr lang="en-US" altLang="ja-JP"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In God We Trust.</a:t>
            </a:r>
            <a:r>
              <a:rPr lang="en-US" altLang="ja-JP" b="1" dirty="0">
                <a:latin typeface="Arial" panose="020B0604020202020204" pitchFamily="34" charset="0"/>
                <a:ea typeface="ＭＳ Ｐゴシック" charset="0"/>
                <a:cs typeface="ＭＳ Ｐゴシック" charset="0"/>
              </a:rPr>
              <a:t>"</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3D191AB-1730-2D4F-A86C-9F93E62CE129}" type="slidenum">
              <a:rPr lang="en-US" sz="1200" b="1">
                <a:solidFill>
                  <a:srgbClr val="000000"/>
                </a:solidFill>
                <a:latin typeface="Arial" panose="020B0604020202020204" pitchFamily="34" charset="0"/>
              </a:rPr>
              <a:pPr/>
              <a:t>119</a:t>
            </a:fld>
            <a:endParaRPr lang="en-US" sz="1200" b="1" dirty="0">
              <a:solidFill>
                <a:srgbClr val="000000"/>
              </a:solidFill>
              <a:latin typeface="Arial" panose="020B0604020202020204" pitchFamily="34" charset="0"/>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xfrm>
            <a:off x="914400" y="4343400"/>
            <a:ext cx="5029200" cy="83317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dirty="0">
                <a:latin typeface="Arial" panose="020B0604020202020204" pitchFamily="34" charset="0"/>
                <a:ea typeface="ＭＳ Ｐゴシック" charset="0"/>
                <a:cs typeface="ＭＳ Ｐゴシック" charset="0"/>
              </a:rPr>
              <a:t>But do we really trust in God?  (Click) I found it interesting that in 2007 the news broke that our new dollar coin produced in the previous month actually </a:t>
            </a:r>
            <a:r>
              <a:rPr lang="en-US" b="1" dirty="0" err="1">
                <a:latin typeface="Arial" panose="020B0604020202020204" pitchFamily="34" charset="0"/>
                <a:ea typeface="ＭＳ Ｐゴシック" charset="0"/>
                <a:cs typeface="ＭＳ Ｐゴシック" charset="0"/>
              </a:rPr>
              <a:t>didn</a:t>
            </a:r>
            <a:r>
              <a:rPr lang="fr-FR" altLang="ja-JP"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t have this phrase on the front or the back.  Some have said that it </a:t>
            </a:r>
            <a:r>
              <a:rPr lang="en-US" b="1" dirty="0" err="1">
                <a:latin typeface="Arial" panose="020B0604020202020204" pitchFamily="34" charset="0"/>
                <a:ea typeface="ＭＳ Ｐゴシック" charset="0"/>
                <a:cs typeface="ＭＳ Ｐゴシック" charset="0"/>
              </a:rPr>
              <a:t>didn</a:t>
            </a:r>
            <a:r>
              <a:rPr lang="fr-FR" altLang="ja-JP"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t appear on the coin at all.</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F96C790-D08F-8E41-9E08-C03D22153A4E}" type="slidenum">
              <a:rPr lang="en-US" sz="1200" b="1">
                <a:solidFill>
                  <a:srgbClr val="000000"/>
                </a:solidFill>
                <a:latin typeface="Arial" panose="020B0604020202020204" pitchFamily="34" charset="0"/>
              </a:rPr>
              <a:pPr/>
              <a:t>120</a:t>
            </a:fld>
            <a:endParaRPr lang="en-US" sz="1200" b="1" dirty="0">
              <a:solidFill>
                <a:srgbClr val="000000"/>
              </a:solidFill>
              <a:latin typeface="Arial" panose="020B0604020202020204" pitchFamily="34" charset="0"/>
            </a:endParaRP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xfrm>
            <a:off x="914400" y="4343400"/>
            <a:ext cx="5029200" cy="138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dirty="0">
                <a:latin typeface="Arial" panose="020B0604020202020204" pitchFamily="34" charset="0"/>
                <a:ea typeface="ＭＳ Ｐゴシック" charset="0"/>
                <a:cs typeface="ＭＳ Ｐゴシック" charset="0"/>
              </a:rPr>
              <a:t>But the phrase does appear--only it</a:t>
            </a:r>
            <a:r>
              <a:rPr lang="fr-FR" altLang="ja-JP"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s on the side--at least on most of the 300 million coins minted!  The news broke that an unknown amount of coins were missing the phrase totally.  Interestingly, these coins are more valuable and at first sold for $600 on eBay.  Now that we know there</a:t>
            </a:r>
            <a:r>
              <a:rPr lang="fr-FR" altLang="ja-JP"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s as many as 100,000 of them, the price has dropped to $50. It seems that we are too embarrassed about Christ to put this phrase on the font or back anymore.</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A417E53-06E6-8247-A458-7E054B265063}" type="slidenum">
              <a:rPr lang="en-US" sz="1200" b="1">
                <a:solidFill>
                  <a:srgbClr val="000000"/>
                </a:solidFill>
                <a:latin typeface="Arial" panose="020B0604020202020204" pitchFamily="34" charset="0"/>
              </a:rPr>
              <a:pPr/>
              <a:t>121</a:t>
            </a:fld>
            <a:endParaRPr lang="en-US" sz="1200" b="1" dirty="0">
              <a:solidFill>
                <a:srgbClr val="000000"/>
              </a:solidFill>
              <a:latin typeface="Arial" panose="020B0604020202020204" pitchFamily="34"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xfrm>
            <a:off x="914400" y="4343400"/>
            <a:ext cx="5029200" cy="6485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dirty="0">
                <a:latin typeface="Arial" panose="020B0604020202020204" pitchFamily="34" charset="0"/>
                <a:ea typeface="ＭＳ Ｐゴシック" charset="0"/>
                <a:cs typeface="ＭＳ Ｐゴシック" charset="0"/>
              </a:rPr>
              <a:t>That reminds me of some Christians.  Ask them if they are believers and they want to know why you want to know!  Worse yet, they won</a:t>
            </a:r>
            <a:r>
              <a:rPr lang="fr-FR" altLang="ja-JP"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t admit that they trust in Christ.</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122</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123</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Saul is noted briefly in chapter 10, but only in his death, thus paving the way for David's rule. </a:t>
            </a:r>
          </a:p>
          <a:p>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11</a:t>
            </a:fld>
            <a:endParaRPr lang="en-US"/>
          </a:p>
        </p:txBody>
      </p:sp>
    </p:spTree>
    <p:extLst>
      <p:ext uri="{BB962C8B-B14F-4D97-AF65-F5344CB8AC3E}">
        <p14:creationId xmlns:p14="http://schemas.microsoft.com/office/powerpoint/2010/main" val="63556908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124</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8DF334-CF64-BB41-A93E-C1B8593E7ADD}" type="slidenum">
              <a:rPr lang="en-US" sz="1200">
                <a:latin typeface="Arial" panose="020B0604020202020204" pitchFamily="34" charset="0"/>
              </a:rPr>
              <a:pPr eaLnBrk="1" hangingPunct="1"/>
              <a:t>127</a:t>
            </a:fld>
            <a:endParaRPr lang="en-US" sz="1200" dirty="0">
              <a:latin typeface="Arial" panose="020B0604020202020204" pitchFamily="34"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EBB4EC-1DD5-ED41-8C43-477BF02A0E97}" type="slidenum">
              <a:rPr lang="en-US" sz="1200">
                <a:latin typeface="Arial" panose="020B0604020202020204" pitchFamily="34" charset="0"/>
              </a:rPr>
              <a:pPr eaLnBrk="1" hangingPunct="1"/>
              <a:t>129</a:t>
            </a:fld>
            <a:endParaRPr lang="en-US" sz="1200" dirty="0">
              <a:latin typeface="Arial" panose="020B0604020202020204" pitchFamily="34"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lang="en-US" dirty="0"/>
              <a:t>James Tissot Bible c 1899 Three of David's captains</a:t>
            </a:r>
          </a:p>
          <a:p>
            <a:r>
              <a:rPr lang="en-US" dirty="0"/>
              <a:t>http://</a:t>
            </a:r>
            <a:r>
              <a:rPr lang="en-US" dirty="0" err="1"/>
              <a:t>www.flickriver.com</a:t>
            </a:r>
            <a:r>
              <a:rPr lang="en-US" dirty="0"/>
              <a:t>/photos/tags/1chronicles/interesting/</a:t>
            </a:r>
          </a:p>
          <a:p>
            <a:r>
              <a:rPr lang="en-US" dirty="0"/>
              <a:t>Accessed</a:t>
            </a:r>
            <a:r>
              <a:rPr lang="en-US" baseline="0" dirty="0"/>
              <a:t> 23 Jan 2018</a:t>
            </a:r>
            <a:endParaRPr lang="en-US" dirty="0"/>
          </a:p>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lang="en-US" dirty="0"/>
              <a:t>James Tissot Bible c 1899 Three of David's captains</a:t>
            </a:r>
          </a:p>
          <a:p>
            <a:r>
              <a:rPr lang="en-US" dirty="0"/>
              <a:t>http://</a:t>
            </a:r>
            <a:r>
              <a:rPr lang="en-US" dirty="0" err="1"/>
              <a:t>www.flickriver.com</a:t>
            </a:r>
            <a:r>
              <a:rPr lang="en-US" dirty="0"/>
              <a:t>/photos/tags/1chronicles/interesting/</a:t>
            </a:r>
          </a:p>
          <a:p>
            <a:r>
              <a:rPr lang="en-US" dirty="0"/>
              <a:t>Accessed</a:t>
            </a:r>
            <a:r>
              <a:rPr lang="en-US" baseline="0" dirty="0"/>
              <a:t> 23 Jan 2018</a:t>
            </a:r>
            <a:endParaRPr lang="en-US" dirty="0"/>
          </a:p>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b="1" dirty="0">
                <a:latin typeface="Arial" panose="020B0604020202020204" pitchFamily="34" charset="0"/>
                <a:cs typeface="Arial" panose="020B0604020202020204" pitchFamily="34" charset="0"/>
              </a:rPr>
              <a:t>Restatement</a:t>
            </a:r>
          </a:p>
          <a:p>
            <a:endParaRPr lang="en-US"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We find stability in God alone, for all of man's efforts are feeble in comparison. He is the only one in whom we can be established. </a:t>
            </a:r>
          </a:p>
          <a:p>
            <a:endParaRPr lang="en-US" dirty="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8CCE8D-485F-3544-B013-42C103B55F15}" type="slidenum">
              <a:rPr lang="en-US" sz="1200">
                <a:latin typeface="Arial" panose="020B0604020202020204" pitchFamily="34" charset="0"/>
              </a:rPr>
              <a:pPr eaLnBrk="1" hangingPunct="1"/>
              <a:t>144</a:t>
            </a:fld>
            <a:endParaRPr lang="en-US" sz="1200" dirty="0">
              <a:latin typeface="Arial" panose="020B0604020202020204" pitchFamily="34"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In this photo taken Wednesday Aug. 24, 2011, </a:t>
            </a:r>
            <a:r>
              <a:rPr lang="en-US" dirty="0" err="1"/>
              <a:t>Yoandri</a:t>
            </a:r>
            <a:r>
              <a:rPr lang="en-US" dirty="0"/>
              <a:t> Hernandez Garrido, 37</a:t>
            </a:r>
          </a:p>
          <a:p>
            <a:endParaRPr lang="en-US" dirty="0"/>
          </a:p>
          <a:p>
            <a:r>
              <a:rPr lang="en-US" b="1" dirty="0"/>
              <a:t>There be GIANTS!</a:t>
            </a:r>
          </a:p>
          <a:p>
            <a:r>
              <a:rPr lang="en-US" dirty="0"/>
              <a:t>Posted on </a:t>
            </a:r>
            <a:r>
              <a:rPr lang="en-US" dirty="0">
                <a:hlinkClick r:id="rId3"/>
              </a:rPr>
              <a:t>October 6, 2015</a:t>
            </a:r>
            <a:r>
              <a:rPr lang="en-US" dirty="0"/>
              <a:t> by </a:t>
            </a:r>
            <a:r>
              <a:rPr lang="en-US" dirty="0">
                <a:hlinkClick r:id="rId4"/>
              </a:rPr>
              <a:t>TheMeltingThought</a:t>
            </a:r>
            <a:r>
              <a:rPr lang="en-US" dirty="0"/>
              <a:t> </a:t>
            </a:r>
          </a:p>
          <a:p>
            <a:r>
              <a:rPr lang="en-US" dirty="0"/>
              <a:t>https://themeltingthought2000.wordpress.com/2015/10/06/there-be-giants/</a:t>
            </a:r>
          </a:p>
          <a:p>
            <a:r>
              <a:rPr lang="en-US" dirty="0"/>
              <a:t>Accessed 21 Jan 2018</a:t>
            </a:r>
          </a:p>
          <a:p>
            <a:endParaRPr lang="en-US" dirty="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157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158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159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92443CAC-29E8-F84D-9154-B00997D66581}" type="slidenum">
              <a:rPr lang="en-US" sz="1200" b="1">
                <a:solidFill>
                  <a:srgbClr val="000000"/>
                </a:solidFill>
                <a:latin typeface="Arial" panose="020B0604020202020204" pitchFamily="34" charset="0"/>
              </a:rPr>
              <a:pPr eaLnBrk="1" hangingPunct="1"/>
              <a:t>13</a:t>
            </a:fld>
            <a:endParaRPr lang="en-US" sz="1200" b="1" dirty="0">
              <a:solidFill>
                <a:srgbClr val="000000"/>
              </a:solidFill>
              <a:latin typeface="Arial" panose="020B0604020202020204" pitchFamily="34" charset="0"/>
            </a:endParaRPr>
          </a:p>
        </p:txBody>
      </p:sp>
      <p:sp>
        <p:nvSpPr>
          <p:cNvPr id="270338" name="Rectangle 1026"/>
          <p:cNvSpPr>
            <a:spLocks noGrp="1" noRot="1" noChangeAspect="1" noChangeArrowheads="1"/>
          </p:cNvSpPr>
          <p:nvPr>
            <p:ph type="sldImg"/>
          </p:nvPr>
        </p:nvSpPr>
        <p:spPr>
          <a:solidFill>
            <a:srgbClr val="FFFFFF"/>
          </a:solidFill>
          <a:ln/>
        </p:spPr>
      </p:sp>
      <p:sp>
        <p:nvSpPr>
          <p:cNvPr id="270339"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cs typeface="ＭＳ Ｐゴシック" charset="0"/>
              </a:rPr>
              <a:t>The books of Samuel and Kings follow a straight chronology. But 1 Chronicles overlaps 2 Samuel with the life of David and 2 Chronicles covers the time of 1-2 Kings and even beyond it with the return from the exile. </a:t>
            </a:r>
          </a:p>
          <a:p>
            <a:pPr eaLnBrk="1" hangingPunct="1"/>
            <a:endParaRPr lang="en-US" b="1" dirty="0">
              <a:latin typeface="Arial" panose="020B0604020202020204" pitchFamily="34"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In other words, 1 Kings and 2 Kings are parallel to 2 Chronicles: Solomon (1 Kings 1-11; 2 Chron 1-9) is followed by his descendants (1 Kings 12-25; 2 Chron 10-36). However, 2 Kings 25 ends in 560 BC while 2 Chronicles 36 goes further and ends in 538 BC.</a:t>
            </a:r>
            <a:endParaRPr lang="en-US" b="1" dirty="0">
              <a:latin typeface="Arial" panose="020B0604020202020204" pitchFamily="34" charset="0"/>
              <a:cs typeface="ＭＳ Ｐゴシック" charset="0"/>
            </a:endParaRPr>
          </a:p>
          <a:p>
            <a:pPr eaLnBrk="1" hangingPunct="1"/>
            <a:r>
              <a:rPr lang="en-US" b="1" dirty="0">
                <a:latin typeface="Arial" panose="020B0604020202020204" pitchFamily="34" charset="0"/>
                <a:cs typeface="ＭＳ Ｐゴシック" charset="0"/>
              </a:rPr>
              <a:t>_____________</a:t>
            </a:r>
          </a:p>
          <a:p>
            <a:pPr eaLnBrk="1" hangingPunct="1"/>
            <a:r>
              <a:rPr lang="en-US" b="1" dirty="0">
                <a:latin typeface="Arial" panose="020B0604020202020204" pitchFamily="34" charset="0"/>
                <a:cs typeface="ＭＳ Ｐゴシック" charset="0"/>
              </a:rPr>
              <a:t>Common-297</a:t>
            </a:r>
          </a:p>
          <a:p>
            <a:pPr eaLnBrk="1" hangingPunct="1"/>
            <a:r>
              <a:rPr lang="en-US" b="1" dirty="0">
                <a:latin typeface="Arial" panose="020B0604020202020204" pitchFamily="34" charset="0"/>
                <a:cs typeface="ＭＳ Ｐゴシック" charset="0"/>
              </a:rPr>
              <a:t>OS-09-1Sam-210</a:t>
            </a:r>
          </a:p>
          <a:p>
            <a:pPr eaLnBrk="1" hangingPunct="1"/>
            <a:r>
              <a:rPr lang="en-US" b="1" dirty="0">
                <a:latin typeface="Arial" panose="020B0604020202020204" pitchFamily="34" charset="0"/>
                <a:cs typeface="ＭＳ Ｐゴシック" charset="0"/>
              </a:rPr>
              <a:t>OS-10-2Sam-30</a:t>
            </a:r>
          </a:p>
          <a:p>
            <a:pPr eaLnBrk="1" hangingPunct="1"/>
            <a:r>
              <a:rPr lang="en-US" b="1" dirty="0">
                <a:latin typeface="Arial" panose="020B0604020202020204" pitchFamily="34" charset="0"/>
                <a:cs typeface="ＭＳ Ｐゴシック" charset="0"/>
              </a:rPr>
              <a:t>OS-11-1Kings-217</a:t>
            </a:r>
          </a:p>
          <a:p>
            <a:pPr eaLnBrk="1" hangingPunct="1"/>
            <a:r>
              <a:rPr lang="en-US" b="1" dirty="0">
                <a:latin typeface="Arial" panose="020B0604020202020204" pitchFamily="34" charset="0"/>
                <a:cs typeface="ＭＳ Ｐゴシック" charset="0"/>
              </a:rPr>
              <a:t>OS-12-2Kings-66</a:t>
            </a:r>
          </a:p>
          <a:p>
            <a:pPr eaLnBrk="1" hangingPunct="1"/>
            <a:r>
              <a:rPr lang="en-US" b="1" dirty="0">
                <a:latin typeface="Arial" panose="020B0604020202020204" pitchFamily="34" charset="0"/>
                <a:cs typeface="ＭＳ Ｐゴシック" charset="0"/>
              </a:rPr>
              <a:t>OS-12-Kings &amp; Prophets Charts-3</a:t>
            </a:r>
          </a:p>
          <a:p>
            <a:pPr eaLnBrk="1" hangingPunct="1"/>
            <a:r>
              <a:rPr lang="en-US" b="1" dirty="0">
                <a:latin typeface="Arial" panose="020B0604020202020204" pitchFamily="34" charset="0"/>
                <a:cs typeface="ＭＳ Ｐゴシック" charset="0"/>
              </a:rPr>
              <a:t>OS-13-1Chron-13, 64</a:t>
            </a:r>
          </a:p>
          <a:p>
            <a:pPr eaLnBrk="1" hangingPunct="1"/>
            <a:r>
              <a:rPr lang="en-US" b="1" dirty="0">
                <a:latin typeface="Arial" panose="020B0604020202020204" pitchFamily="34" charset="0"/>
                <a:cs typeface="ＭＳ Ｐゴシック" charset="0"/>
              </a:rPr>
              <a:t>OS-14-2Chron-43</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160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084D62-CCBE-E640-99C3-DDF15E68E3A2}" type="slidenum">
              <a:rPr lang="en-US" sz="1200">
                <a:latin typeface="Arial" panose="020B0604020202020204" pitchFamily="34" charset="0"/>
              </a:rPr>
              <a:pPr eaLnBrk="1" hangingPunct="1"/>
              <a:t>161</a:t>
            </a:fld>
            <a:endParaRPr lang="en-US" sz="1200" dirty="0">
              <a:latin typeface="Arial" panose="020B0604020202020204" pitchFamily="34" charset="0"/>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8CCE8D-485F-3544-B013-42C103B55F15}" type="slidenum">
              <a:rPr lang="en-US" sz="1200">
                <a:latin typeface="Arial" panose="020B0604020202020204" pitchFamily="34" charset="0"/>
              </a:rPr>
              <a:pPr eaLnBrk="1" hangingPunct="1"/>
              <a:t>162</a:t>
            </a:fld>
            <a:endParaRPr lang="en-US" sz="1200" dirty="0">
              <a:latin typeface="Arial" panose="020B0604020202020204" pitchFamily="34"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084D62-CCBE-E640-99C3-DDF15E68E3A2}" type="slidenum">
              <a:rPr lang="en-US" sz="1200">
                <a:latin typeface="Arial" panose="020B0604020202020204" pitchFamily="34" charset="0"/>
              </a:rPr>
              <a:pPr eaLnBrk="1" hangingPunct="1"/>
              <a:t>165</a:t>
            </a:fld>
            <a:endParaRPr lang="en-US" sz="1200" dirty="0">
              <a:latin typeface="Arial" panose="020B0604020202020204" pitchFamily="34" charset="0"/>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8CCE8D-485F-3544-B013-42C103B55F15}" type="slidenum">
              <a:rPr lang="en-US" sz="1200">
                <a:solidFill>
                  <a:prstClr val="black"/>
                </a:solidFill>
                <a:latin typeface="Arial" panose="020B0604020202020204" pitchFamily="34" charset="0"/>
              </a:rPr>
              <a:pPr eaLnBrk="1" hangingPunct="1"/>
              <a:t>167</a:t>
            </a:fld>
            <a:endParaRPr lang="en-US" sz="1200" dirty="0">
              <a:solidFill>
                <a:prstClr val="black"/>
              </a:solidFill>
              <a:latin typeface="Arial" panose="020B0604020202020204" pitchFamily="34"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This 48-week pattern of priestly divisions lasted past the birth of Christ where Zechariah served in the eighth division of Abijah (Luke 1).</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Those who played the harp and lyre and other instruments—including the singers—also served at the temple in a pattern organized by David prior to the temple construction.</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Here prophesying is used in a general sense of leading the people into worship under the teaching of the Word of God. </a:t>
            </a:r>
          </a:p>
          <a:p>
            <a:endParaRPr lang="en-US" b="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1Chr. 25:1 NLT</a:t>
            </a:r>
            <a:r>
              <a:rPr lang="en-US" dirty="0">
                <a:effectLst/>
                <a:latin typeface="Lucida Grande" panose="020B0600040502020204" pitchFamily="34" charset="0"/>
              </a:rPr>
              <a:t>    David and the army commanders then appointed men from the families of Asaph, Heman, and Jeduthun to proclaim God’s messages to the accompaniment of lyres, harps, and cymbals. Here is a list of their names and their work</a:t>
            </a:r>
            <a:r>
              <a:rPr lang="en-US" b="1" dirty="0">
                <a:effectLst/>
                <a:latin typeface="Arial" panose="020B0604020202020204" pitchFamily="34" charset="0"/>
                <a:cs typeface="Arial" panose="020B0604020202020204" pitchFamily="34" charset="0"/>
              </a:rPr>
              <a:t>.</a:t>
            </a:r>
            <a:endParaRPr lang="en-US" dirty="0">
              <a:effectLst/>
              <a:latin typeface="Lucida Grande" panose="020B0600040502020204" pitchFamily="34"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David appointed leaders in each of these areas so that Solomon would already have this system in place once the temple was finished.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The importance of the Davidic covenant can hardly be overstated:</a:t>
            </a:r>
          </a:p>
          <a:p>
            <a:r>
              <a:rPr lang="en-US" b="1" dirty="0">
                <a:latin typeface="Arial" panose="020B0604020202020204" pitchFamily="34" charset="0"/>
                <a:cs typeface="Arial" panose="020B0604020202020204" pitchFamily="34" charset="0"/>
              </a:rPr>
              <a:t>• It forms the foundation of the monarchy where God promised a succession of David’s descendants</a:t>
            </a:r>
          </a:p>
          <a:p>
            <a:r>
              <a:rPr lang="en-US" b="1" dirty="0">
                <a:latin typeface="Arial" panose="020B0604020202020204" pitchFamily="34" charset="0"/>
                <a:cs typeface="Arial" panose="020B0604020202020204" pitchFamily="34" charset="0"/>
              </a:rPr>
              <a:t>• It points to the monarchy leading to the eternal reign of Jesus</a:t>
            </a: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8CCE8D-485F-3544-B013-42C103B55F15}" type="slidenum">
              <a:rPr lang="en-US" sz="1200">
                <a:solidFill>
                  <a:prstClr val="black"/>
                </a:solidFill>
                <a:latin typeface="Arial" panose="020B0604020202020204" pitchFamily="34" charset="0"/>
              </a:rPr>
              <a:pPr eaLnBrk="1" hangingPunct="1"/>
              <a:t>176</a:t>
            </a:fld>
            <a:endParaRPr lang="en-US" sz="1200" dirty="0">
              <a:solidFill>
                <a:prstClr val="black"/>
              </a:solidFill>
              <a:latin typeface="Arial" panose="020B0604020202020204" pitchFamily="34"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David's temple plans included not just the main building and the systems of priests and Levites to serve there, but also where items would be located among its many rooms.</a:t>
            </a: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Singing was a noble business!</a:t>
            </a: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book of 1 Chronicles parallels 2 Samuel as both focus on the life of David.</a:t>
            </a:r>
          </a:p>
          <a:p>
            <a:r>
              <a:rPr lang="en-US" dirty="0"/>
              <a:t>___________</a:t>
            </a:r>
          </a:p>
          <a:p>
            <a:r>
              <a:rPr lang="en-US" dirty="0"/>
              <a:t>OS-00-OT Book Overviews-251</a:t>
            </a:r>
          </a:p>
          <a:p>
            <a:r>
              <a:rPr lang="en-US" dirty="0"/>
              <a:t>OS-12-1 Chronicles-10, 181</a:t>
            </a:r>
          </a:p>
          <a:p>
            <a:r>
              <a:rPr lang="en-US" dirty="0"/>
              <a:t>OS-14-2 Chronicles-79</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69802009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58CBBC9-4477-1047-AE69-38908B71762C}" type="slidenum">
              <a:rPr lang="en-US" sz="1200">
                <a:solidFill>
                  <a:prstClr val="black"/>
                </a:solidFill>
                <a:latin typeface="Arial" panose="020B0604020202020204" pitchFamily="34" charset="0"/>
              </a:rPr>
              <a:pPr eaLnBrk="1" hangingPunct="1"/>
              <a:t>182</a:t>
            </a:fld>
            <a:endParaRPr lang="en-US" sz="1200" dirty="0">
              <a:solidFill>
                <a:prstClr val="black"/>
              </a:solidFill>
              <a:latin typeface="Arial" panose="020B0604020202020204" pitchFamily="34" charset="0"/>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The LORD exalted David because David exalted God. </a:t>
            </a:r>
          </a:p>
        </p:txBody>
      </p:sp>
    </p:spTree>
    <p:extLst>
      <p:ext uri="{BB962C8B-B14F-4D97-AF65-F5344CB8AC3E}">
        <p14:creationId xmlns:p14="http://schemas.microsoft.com/office/powerpoint/2010/main" val="348856606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Worship Christ as your firm foundation—He alone fulfills the promises to David.</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Christ is the best foundation for worship you can have since he alone fulfills God’s promises to David.</a:t>
            </a:r>
          </a:p>
        </p:txBody>
      </p:sp>
    </p:spTree>
    <p:extLst>
      <p:ext uri="{BB962C8B-B14F-4D97-AF65-F5344CB8AC3E}">
        <p14:creationId xmlns:p14="http://schemas.microsoft.com/office/powerpoint/2010/main" val="335227116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This sanctuary served as the religious and administrative center of the nation for centuries.</a:t>
            </a: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What view should we have of the temple?</a:t>
            </a: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second temple was destroyed by the Romans even as the Babylonians ruined the first temple, so, why would it be so important in the present age? </a:t>
            </a:r>
            <a:endParaRPr lang="en-US" dirty="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Theological insight typically takes time. The author(s) of Kings certainly had a theology that showed the downfalls of the kingdoms due to idolatry (books of Kings).</a:t>
            </a:r>
          </a:p>
          <a:p>
            <a:endParaRPr lang="en-US" dirty="0"/>
          </a:p>
          <a:p>
            <a:r>
              <a:rPr lang="en-US" dirty="0"/>
              <a:t>But after 100 years when Chronicles was penned, the returnees could see God's faithfulness to bring this remnant back to their land. It therefore seemed appropriate to provide another account of the history of the monarchy that not only prohibits idolatry but also provides its antidote of proper temple worship in response to God's faithful restoration (=Chronicles).</a:t>
            </a:r>
          </a:p>
          <a:p>
            <a:endParaRPr lang="en-US" dirty="0"/>
          </a:p>
          <a:p>
            <a:r>
              <a:rPr lang="en-US" dirty="0"/>
              <a:t>"</a:t>
            </a:r>
            <a:r>
              <a:rPr lang="en-US" b="1" dirty="0">
                <a:effectLst/>
                <a:latin typeface="Helvetica" pitchFamily="2" charset="0"/>
              </a:rPr>
              <a:t>Sources</a:t>
            </a:r>
            <a:endParaRPr lang="en-US" dirty="0">
              <a:effectLst/>
              <a:latin typeface="Helvetica" pitchFamily="2" charset="0"/>
            </a:endParaRPr>
          </a:p>
          <a:p>
            <a:r>
              <a:rPr lang="en-US" dirty="0">
                <a:effectLst/>
                <a:latin typeface="Helvetica" pitchFamily="2" charset="0"/>
              </a:rPr>
              <a:t>Scholars generally concede that Chronicles is a later composition than Samuel–Kings, no matter the view of the Deuteronomic history and its various redactions. If dependence can be demonstrated, Chronicles must be dependent on Samuel–Kings and not vice versa. That this is the case is apparent both from the Chronicler’s citation of texts that can only be the canonical books of Samuel and Kings (1 Chr 9:1; 29:29; 2 Chr 16:11; 20:34; 24:27; 25:26; 27:7; 28:26; 32:32; 33:18; 35:27; 36:8) and from the absence of citation the other way around, that is, Samuel-Kings citing Chronicles. Though the cited texts are seldom used verbatim in Chronicles (a common practice in the ancient world), there is no doubt that the canonical books are intended by the allusion."</a:t>
            </a:r>
            <a:br>
              <a:rPr lang="en-US" dirty="0">
                <a:effectLst/>
                <a:latin typeface="Helvetica" pitchFamily="2" charset="0"/>
              </a:rPr>
            </a:br>
            <a:endParaRPr lang="en-US" dirty="0">
              <a:effectLst/>
              <a:latin typeface="Helvetica" pitchFamily="2" charset="0"/>
            </a:endParaRPr>
          </a:p>
          <a:p>
            <a:r>
              <a:rPr lang="en-US" dirty="0">
                <a:effectLst/>
                <a:latin typeface="Calibri" panose="020F0502020204030204" pitchFamily="34" charset="0"/>
              </a:rPr>
              <a:t>— Eugene H. Merrill, “The Books of 1 and 2 Chronicles,”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337.</a:t>
            </a:r>
            <a:endParaRPr lang="en-US" dirty="0"/>
          </a:p>
          <a:p>
            <a:r>
              <a:rPr lang="en-US" dirty="0"/>
              <a:t>____________</a:t>
            </a:r>
          </a:p>
          <a:p>
            <a:r>
              <a:rPr lang="en-US" dirty="0"/>
              <a:t>OS-13-2Chron-15, 66</a:t>
            </a:r>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15</a:t>
            </a:fld>
            <a:endParaRPr lang="en-US"/>
          </a:p>
        </p:txBody>
      </p:sp>
    </p:spTree>
    <p:extLst>
      <p:ext uri="{BB962C8B-B14F-4D97-AF65-F5344CB8AC3E}">
        <p14:creationId xmlns:p14="http://schemas.microsoft.com/office/powerpoint/2010/main" val="17027536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The LORD exalted David because David exalted God. </a:t>
            </a: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The world system is falling apart. How do you get your life on solid ground?</a:t>
            </a:r>
          </a:p>
        </p:txBody>
      </p:sp>
    </p:spTree>
    <p:extLst>
      <p:ext uri="{BB962C8B-B14F-4D97-AF65-F5344CB8AC3E}">
        <p14:creationId xmlns:p14="http://schemas.microsoft.com/office/powerpoint/2010/main" val="236584000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effectLst/>
                <a:latin typeface="Arial" panose="020B0604020202020204" pitchFamily="34" charset="0"/>
                <a:cs typeface="Arial" panose="020B0604020202020204" pitchFamily="34" charset="0"/>
              </a:rPr>
              <a:t>Y</a:t>
            </a:r>
            <a:r>
              <a:rPr lang="en-US" b="1" dirty="0">
                <a:latin typeface="Arial" panose="020B0604020202020204" pitchFamily="34" charset="0"/>
                <a:cs typeface="Arial" panose="020B0604020202020204" pitchFamily="34" charset="0"/>
              </a:rPr>
              <a:t>our personal stability in life cannot be firm without acknowledging Christ’s rule.</a:t>
            </a: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The LORD exalted David because David exalted God. </a:t>
            </a:r>
          </a:p>
        </p:txBody>
      </p:sp>
    </p:spTree>
    <p:extLst>
      <p:ext uri="{BB962C8B-B14F-4D97-AF65-F5344CB8AC3E}">
        <p14:creationId xmlns:p14="http://schemas.microsoft.com/office/powerpoint/2010/main" val="2216421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Worship Christ as your firm foundation—He alone fulfills the promises to David.</a:t>
            </a:r>
          </a:p>
        </p:txBody>
      </p:sp>
    </p:spTree>
    <p:extLst>
      <p:ext uri="{BB962C8B-B14F-4D97-AF65-F5344CB8AC3E}">
        <p14:creationId xmlns:p14="http://schemas.microsoft.com/office/powerpoint/2010/main" val="16140835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Worship Christ as your firm foundation—He alone fulfills the promises to David.</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Christ is the best foundation for worship you can have since he alone fulfills God’s promises to David.</a:t>
            </a:r>
          </a:p>
        </p:txBody>
      </p:sp>
    </p:spTree>
    <p:extLst>
      <p:ext uri="{BB962C8B-B14F-4D97-AF65-F5344CB8AC3E}">
        <p14:creationId xmlns:p14="http://schemas.microsoft.com/office/powerpoint/2010/main" val="210910980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Everyone needs a solid basis on which to live.</a:t>
            </a: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220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The world system is falling apart. How do you get your life on solid ground?</a:t>
            </a: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221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b="1" dirty="0">
                <a:latin typeface="Arial" panose="020B0604020202020204" pitchFamily="34" charset="0"/>
                <a:cs typeface="Arial" panose="020B0604020202020204" pitchFamily="34" charset="0"/>
              </a:rPr>
              <a:t>Restatement</a:t>
            </a:r>
          </a:p>
          <a:p>
            <a:endParaRPr lang="en-US" dirty="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230</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OP Arabic</a:t>
            </a:r>
          </a:p>
        </p:txBody>
      </p:sp>
    </p:spTree>
    <p:extLst>
      <p:ext uri="{BB962C8B-B14F-4D97-AF65-F5344CB8AC3E}">
        <p14:creationId xmlns:p14="http://schemas.microsoft.com/office/powerpoint/2010/main" val="11884575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65E7C011-F7CD-9746-B5BE-42BD13BBF64C}"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231</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ea typeface="ＭＳ Ｐゴシック" charset="0"/>
                <a:cs typeface="Arial" panose="020B0604020202020204" pitchFamily="34" charset="0"/>
              </a:rPr>
              <a:t>Here you see all 19 kings of Israel and all 20 kings of Judah—laid out with animation and with the memory devices to help you recall their names. Try to guess their names before you advance the animation.</a:t>
            </a:r>
          </a:p>
          <a:p>
            <a:r>
              <a:rPr lang="en-US" b="1" dirty="0">
                <a:latin typeface="Arial" panose="020B0604020202020204" pitchFamily="34" charset="0"/>
                <a:ea typeface="ＭＳ Ｐゴシック" charset="0"/>
                <a:cs typeface="Arial" panose="020B0604020202020204" pitchFamily="34" charset="0"/>
              </a:rPr>
              <a:t>Think of the first letter of each king and note the memory device JNBEZOAAJJ. The shift between black and blue names show when the dynasty changed in Israel.</a:t>
            </a:r>
          </a:p>
          <a:p>
            <a:r>
              <a:rPr lang="en-US" b="1" dirty="0">
                <a:latin typeface="Arial" panose="020B0604020202020204" pitchFamily="34" charset="0"/>
                <a:ea typeface="ＭＳ Ｐゴシック" charset="0"/>
                <a:cs typeface="Arial" panose="020B0604020202020204" pitchFamily="34" charset="0"/>
              </a:rPr>
              <a:t>RAAJJAAJ does the same for Judah but here all are in the same dynasty of David, so the colors indicate bad and good kings. </a:t>
            </a:r>
          </a:p>
          <a:p>
            <a:r>
              <a:rPr lang="en-US" b="1" dirty="0">
                <a:latin typeface="Arial" panose="020B0604020202020204" pitchFamily="34" charset="0"/>
                <a:ea typeface="ＭＳ Ｐゴシック" charset="0"/>
                <a:cs typeface="Arial" panose="020B0604020202020204" pitchFamily="34" charset="0"/>
              </a:rPr>
              <a:t>UHasAsh2 are not all capitals but indicate only a new kings at the capital letter. The difficulty here is 4 kings whose names all begin with "J" so the memory device shows the end of their names. </a:t>
            </a:r>
          </a:p>
          <a:p>
            <a:r>
              <a:rPr lang="en-US" b="1" dirty="0">
                <a:latin typeface="Arial" panose="020B0604020202020204" pitchFamily="34" charset="0"/>
                <a:ea typeface="ＭＳ Ｐゴシック" charset="0"/>
                <a:cs typeface="Arial" panose="020B0604020202020204" pitchFamily="34" charset="0"/>
              </a:rPr>
              <a:t>ZS MPPH give us the final 6 kings of Israel. The rest of the chart thus indicates only Judah.</a:t>
            </a:r>
          </a:p>
          <a:p>
            <a:r>
              <a:rPr lang="en-US" b="1" dirty="0">
                <a:latin typeface="Arial" panose="020B0604020202020204" pitchFamily="34" charset="0"/>
                <a:ea typeface="ＭＳ Ｐゴシック" charset="0"/>
                <a:cs typeface="Arial" panose="020B0604020202020204" pitchFamily="34" charset="0"/>
              </a:rPr>
              <a:t>JAU JAH MAJ provides another silly pneumonic ending in the last of the good kings of Judah called Josiah.</a:t>
            </a:r>
          </a:p>
          <a:p>
            <a:r>
              <a:rPr lang="en-US" b="1" dirty="0">
                <a:latin typeface="Arial" panose="020B0604020202020204" pitchFamily="34" charset="0"/>
                <a:ea typeface="ＭＳ Ｐゴシック" charset="0"/>
                <a:cs typeface="Arial" panose="020B0604020202020204" pitchFamily="34" charset="0"/>
              </a:rPr>
              <a:t>Has Kim's Chin Zed is another strange clue that we are looking at the end of three kings whose names once again all begin with "J" (not unusual since each was named after Jehovah).</a:t>
            </a:r>
          </a:p>
          <a:p>
            <a:r>
              <a:rPr lang="en-US" b="1" dirty="0">
                <a:latin typeface="Arial" panose="020B0604020202020204" pitchFamily="34" charset="0"/>
                <a:ea typeface="ＭＳ Ｐゴシック" charset="0"/>
                <a:cs typeface="Arial" panose="020B0604020202020204" pitchFamily="34" charset="0"/>
              </a:rPr>
              <a:t>Of course, the final king must have a name ending with "Z" so we can wrap this up alphabetically :-) !</a:t>
            </a:r>
          </a:p>
          <a:p>
            <a:r>
              <a:rPr lang="en-US" b="1" dirty="0">
                <a:latin typeface="Arial" panose="020B0604020202020204" pitchFamily="34" charset="0"/>
                <a:ea typeface="ＭＳ Ｐゴシック" charset="0"/>
                <a:cs typeface="Arial" panose="020B0604020202020204" pitchFamily="34" charset="0"/>
              </a:rPr>
              <a:t>———————</a:t>
            </a:r>
          </a:p>
          <a:p>
            <a:r>
              <a:rPr lang="en-US" dirty="0"/>
              <a:t>Common English Slides-131</a:t>
            </a:r>
          </a:p>
          <a:p>
            <a:r>
              <a:rPr lang="en-US" dirty="0"/>
              <a:t>OS-00-OT Book Overviews-234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OS-11-1 Kings-182</a:t>
            </a:r>
          </a:p>
          <a:p>
            <a:r>
              <a:rPr lang="en-US" b="1" dirty="0">
                <a:latin typeface="Arial" panose="020B0604020202020204" pitchFamily="34" charset="0"/>
                <a:ea typeface="ＭＳ Ｐゴシック" charset="0"/>
                <a:cs typeface="Arial" panose="020B0604020202020204" pitchFamily="34" charset="0"/>
              </a:rPr>
              <a:t>OS-12-2 Kings-slides 44 and 45 identical but 44 has no animation</a:t>
            </a:r>
          </a:p>
          <a:p>
            <a:r>
              <a:rPr lang="en-US" dirty="0"/>
              <a:t>OS-13-1 Chronicles-231</a:t>
            </a:r>
          </a:p>
          <a:p>
            <a:r>
              <a:rPr lang="en-US" dirty="0"/>
              <a:t>OS-14-2 Chronicles-39</a:t>
            </a:r>
          </a:p>
          <a:p>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1482497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7EA4AEA7-8E8F-8F4E-A754-25EDEF08B357}"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232</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88098" name="Rectangle 2"/>
          <p:cNvSpPr>
            <a:spLocks noGrp="1" noRot="1" noChangeAspect="1" noChangeArrowheads="1" noTextEdit="1"/>
          </p:cNvSpPr>
          <p:nvPr>
            <p:ph type="sldImg"/>
          </p:nvPr>
        </p:nvSpPr>
        <p:spPr>
          <a:ln/>
        </p:spPr>
      </p:sp>
      <p:sp>
        <p:nvSpPr>
          <p:cNvPr id="3880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ea typeface="ＭＳ Ｐゴシック" charset="0"/>
                <a:cs typeface="ＭＳ Ｐゴシック" charset="0"/>
              </a:rPr>
              <a:t>Common English Slides-133</a:t>
            </a:r>
          </a:p>
          <a:p>
            <a:r>
              <a:rPr lang="en-US" dirty="0">
                <a:ea typeface="ＭＳ Ｐゴシック" charset="0"/>
                <a:cs typeface="ＭＳ Ｐゴシック" charset="0"/>
              </a:rPr>
              <a:t>OS-11-1 Kings-186</a:t>
            </a:r>
          </a:p>
          <a:p>
            <a:r>
              <a:rPr lang="en-US" dirty="0">
                <a:ea typeface="ＭＳ Ｐゴシック" charset="0"/>
                <a:cs typeface="ＭＳ Ｐゴシック" charset="0"/>
              </a:rPr>
              <a:t>OS-12-2 Kings-51</a:t>
            </a:r>
          </a:p>
          <a:p>
            <a:r>
              <a:rPr lang="en-US" dirty="0">
                <a:ea typeface="ＭＳ Ｐゴシック" charset="0"/>
                <a:cs typeface="ＭＳ Ｐゴシック" charset="0"/>
              </a:rPr>
              <a:t>OS-13-1 Chron-232</a:t>
            </a:r>
          </a:p>
          <a:p>
            <a:r>
              <a:rPr lang="en-US" dirty="0">
                <a:ea typeface="ＭＳ Ｐゴシック" charset="0"/>
                <a:cs typeface="ＭＳ Ｐゴシック" charset="0"/>
              </a:rPr>
              <a:t>OS-14-2 Chron-40</a:t>
            </a:r>
          </a:p>
          <a:p>
            <a:r>
              <a:rPr lang="en-US" dirty="0">
                <a:ea typeface="ＭＳ Ｐゴシック" charset="0"/>
                <a:cs typeface="ＭＳ Ｐゴシック" charset="0"/>
              </a:rPr>
              <a:t>OS-23-Prophets Intro-13</a:t>
            </a:r>
          </a:p>
          <a:p>
            <a:endParaRPr lang="en-US" dirty="0">
              <a:ea typeface="ＭＳ Ｐゴシック" charset="0"/>
              <a:cs typeface="ＭＳ Ｐゴシック"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084D62-CCBE-E640-99C3-DDF15E68E3A2}" type="slidenum">
              <a:rPr lang="en-US" sz="1200">
                <a:solidFill>
                  <a:prstClr val="black"/>
                </a:solidFill>
                <a:latin typeface="Arial" panose="020B0604020202020204" pitchFamily="34" charset="0"/>
              </a:rPr>
              <a:pPr eaLnBrk="1" hangingPunct="1"/>
              <a:t>233</a:t>
            </a:fld>
            <a:endParaRPr lang="en-US" sz="1200" dirty="0">
              <a:solidFill>
                <a:prstClr val="black"/>
              </a:solidFill>
              <a:latin typeface="Arial" panose="020B0604020202020204" pitchFamily="34" charset="0"/>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1 Kings and 2 Kings are parallel to 2 Chronicles: Solomon (1 Kings 1-11; 2 Chron 1-9) is followed by his descendants (1 Kings 12-25; 2 Chron 10-36). However, 2 Kings 25 ends in 560 BC while 2 Chronicles 36 goes further and ends in 538 BC.</a:t>
            </a:r>
          </a:p>
          <a:p>
            <a:r>
              <a:rPr lang="en-US" dirty="0"/>
              <a:t>___________</a:t>
            </a:r>
          </a:p>
          <a:p>
            <a:r>
              <a:rPr lang="en-US" dirty="0"/>
              <a:t>OS-00-OT Book Overviews-271</a:t>
            </a:r>
          </a:p>
          <a:p>
            <a:r>
              <a:rPr lang="en-US" dirty="0"/>
              <a:t>OS-12-1 Chronicles-234</a:t>
            </a:r>
          </a:p>
          <a:p>
            <a:r>
              <a:rPr lang="en-US" dirty="0"/>
              <a:t>OS-14-2 Chronicles-10</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234</a:t>
            </a:fld>
            <a:endParaRPr lang="en-US"/>
          </a:p>
        </p:txBody>
      </p:sp>
    </p:spTree>
    <p:extLst>
      <p:ext uri="{BB962C8B-B14F-4D97-AF65-F5344CB8AC3E}">
        <p14:creationId xmlns:p14="http://schemas.microsoft.com/office/powerpoint/2010/main" val="2515894895"/>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236</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OS is OT Survey</a:t>
            </a:r>
            <a:r>
              <a:rPr lang="en-US" b="1" baseline="0" dirty="0">
                <a:latin typeface="Arial" panose="020B0604020202020204" pitchFamily="34" charset="0"/>
                <a:ea typeface="ＭＳ Ｐゴシック" charset="0"/>
                <a:cs typeface="ＭＳ Ｐゴシック" charset="0"/>
              </a:rPr>
              <a:t> (</a:t>
            </a:r>
            <a:r>
              <a:rPr lang="en-US" b="1" baseline="0" dirty="0" err="1">
                <a:latin typeface="Arial" panose="020B0604020202020204" pitchFamily="34" charset="0"/>
                <a:ea typeface="ＭＳ Ｐゴシック" charset="0"/>
                <a:cs typeface="ＭＳ Ｐゴシック" charset="0"/>
              </a:rPr>
              <a:t>os</a:t>
            </a:r>
            <a:r>
              <a:rPr lang="en-US" b="1" baseline="0" dirty="0">
                <a:latin typeface="Arial" panose="020B0604020202020204" pitchFamily="34" charset="0"/>
                <a:ea typeface="ＭＳ Ｐゴシック" charset="0"/>
                <a:cs typeface="ＭＳ Ｐゴシック" charset="0"/>
              </a:rPr>
              <a:t>)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050258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effectLst/>
                <a:latin typeface="Arial" panose="020B0604020202020204" pitchFamily="34" charset="0"/>
                <a:cs typeface="Arial" panose="020B0604020202020204" pitchFamily="34" charset="0"/>
              </a:rPr>
              <a:t>Y</a:t>
            </a:r>
            <a:r>
              <a:rPr lang="en-US" b="1" dirty="0">
                <a:latin typeface="Arial" panose="020B0604020202020204" pitchFamily="34" charset="0"/>
                <a:cs typeface="Arial" panose="020B0604020202020204" pitchFamily="34" charset="0"/>
              </a:rPr>
              <a:t>our personal stability in life cannot be firm without acknowledging Christ’s rule.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Part 1 of the massive work we call 1 Chronicles. It highlights how God initiated his kingdom work by starting to rule through human kings.</a:t>
            </a: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8022C6-FB29-F64C-AADB-E59C5C03E838}" type="slidenum">
              <a:rPr lang="en-US" sz="1200">
                <a:latin typeface="Arial" panose="020B0604020202020204" pitchFamily="34" charset="0"/>
              </a:rPr>
              <a:pPr eaLnBrk="1" hangingPunct="1"/>
              <a:t>21</a:t>
            </a:fld>
            <a:endParaRPr lang="en-US" sz="1200" dirty="0">
              <a:latin typeface="Arial" panose="020B0604020202020204" pitchFamily="34" charset="0"/>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58CBBC9-4477-1047-AE69-38908B71762C}" type="slidenum">
              <a:rPr lang="en-US" sz="1200">
                <a:latin typeface="Arial" panose="020B0604020202020204" pitchFamily="34" charset="0"/>
              </a:rPr>
              <a:pPr eaLnBrk="1" hangingPunct="1"/>
              <a:t>22</a:t>
            </a:fld>
            <a:endParaRPr lang="en-US" sz="1200" dirty="0">
              <a:latin typeface="Arial" panose="020B0604020202020204" pitchFamily="34" charset="0"/>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0C5D73B-6504-C843-A500-742A24E4F680}" type="slidenum">
              <a:rPr lang="en-US" sz="1200">
                <a:latin typeface="Arial" panose="020B0604020202020204" pitchFamily="34" charset="0"/>
              </a:rPr>
              <a:pPr eaLnBrk="1" hangingPunct="1"/>
              <a:t>23</a:t>
            </a:fld>
            <a:endParaRPr lang="en-US" sz="1200" dirty="0">
              <a:latin typeface="Arial" panose="020B0604020202020204" pitchFamily="34" charset="0"/>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0E01681-AFFA-AB4F-B024-6C2E765810B2}" type="slidenum">
              <a:rPr lang="en-US" sz="1200">
                <a:latin typeface="Arial" panose="020B0604020202020204" pitchFamily="34" charset="0"/>
              </a:rPr>
              <a:pPr eaLnBrk="1" hangingPunct="1"/>
              <a:t>24</a:t>
            </a:fld>
            <a:endParaRPr lang="en-US" sz="1200" dirty="0">
              <a:latin typeface="Arial" panose="020B0604020202020204" pitchFamily="34" charset="0"/>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5CD42D2-AA6D-FE46-8C09-1CC516F11280}" type="slidenum">
              <a:rPr lang="en-US" sz="1200">
                <a:latin typeface="Arial" panose="020B0604020202020204" pitchFamily="34" charset="0"/>
              </a:rPr>
              <a:pPr eaLnBrk="1" hangingPunct="1"/>
              <a:t>26</a:t>
            </a:fld>
            <a:endParaRPr lang="en-US" sz="1200" dirty="0">
              <a:latin typeface="Arial" panose="020B0604020202020204" pitchFamily="34" charset="0"/>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10510FB-CB57-C141-930D-F64AA785C6DC}" type="slidenum">
              <a:rPr lang="en-US" sz="1200">
                <a:latin typeface="Arial" panose="020B0604020202020204" pitchFamily="34" charset="0"/>
              </a:rPr>
              <a:pPr eaLnBrk="1" hangingPunct="1"/>
              <a:t>27</a:t>
            </a:fld>
            <a:endParaRPr lang="en-US" sz="1200" dirty="0">
              <a:latin typeface="Arial" panose="020B0604020202020204" pitchFamily="34" charset="0"/>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AA3188-A9F6-E449-91B1-79DB37FC3D53}" type="slidenum">
              <a:rPr lang="en-US" sz="1200" b="1">
                <a:solidFill>
                  <a:srgbClr val="000000"/>
                </a:solidFill>
                <a:latin typeface="Arial" panose="020B0604020202020204" pitchFamily="34" charset="0"/>
              </a:rPr>
              <a:pPr eaLnBrk="1" hangingPunct="1"/>
              <a:t>28</a:t>
            </a:fld>
            <a:endParaRPr lang="en-US" sz="1200" b="1" dirty="0">
              <a:solidFill>
                <a:srgbClr val="000000"/>
              </a:solidFill>
              <a:latin typeface="Arial" panose="020B0604020202020204" pitchFamily="34" charset="0"/>
            </a:endParaRPr>
          </a:p>
        </p:txBody>
      </p:sp>
      <p:sp>
        <p:nvSpPr>
          <p:cNvPr id="350210" name="Rectangle 1026"/>
          <p:cNvSpPr>
            <a:spLocks noGrp="1" noRot="1" noChangeAspect="1" noChangeArrowheads="1"/>
          </p:cNvSpPr>
          <p:nvPr>
            <p:ph type="sldImg"/>
          </p:nvPr>
        </p:nvSpPr>
        <p:spPr>
          <a:solidFill>
            <a:srgbClr val="FFFFFF"/>
          </a:solidFill>
          <a:ln/>
        </p:spPr>
      </p:sp>
      <p:sp>
        <p:nvSpPr>
          <p:cNvPr id="350211"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English Slides-130</a:t>
            </a:r>
          </a:p>
          <a:p>
            <a:r>
              <a:rPr lang="en-US" dirty="0"/>
              <a:t>OS-00-OT Book Overviews-274</a:t>
            </a:r>
          </a:p>
          <a:p>
            <a:r>
              <a:rPr lang="en-US" dirty="0"/>
              <a:t>OS-11-1 Kings-27</a:t>
            </a:r>
          </a:p>
          <a:p>
            <a:r>
              <a:rPr lang="en-US" dirty="0"/>
              <a:t>OS-12-2 Kings-67</a:t>
            </a:r>
          </a:p>
          <a:p>
            <a:r>
              <a:rPr lang="en-US" dirty="0"/>
              <a:t>OS-13-1 Chronicles-29</a:t>
            </a:r>
          </a:p>
          <a:p>
            <a:r>
              <a:rPr lang="en-US"/>
              <a:t>OS-14-2 Chronicles-42</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3C6632-2C1F-E94C-9A61-27172695BCCB}" type="slidenum">
              <a:rPr kumimoji="0" lang="en-US" sz="1200" u="none" strike="noStrike" kern="1200" cap="none" spc="0" normalizeH="0" baseline="0" noProof="0" smtClean="0">
                <a:ln>
                  <a:noFill/>
                </a:ln>
                <a:solidFill>
                  <a:srgbClr val="000000"/>
                </a:solidFill>
                <a:effectLst/>
                <a:uLnTx/>
                <a:uFillTx/>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Tree>
    <p:extLst>
      <p:ext uri="{BB962C8B-B14F-4D97-AF65-F5344CB8AC3E}">
        <p14:creationId xmlns:p14="http://schemas.microsoft.com/office/powerpoint/2010/main" val="33972578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9CF57D-091D-3646-8D2E-2151B950D133}" type="slidenum">
              <a:rPr lang="en-US" sz="1200">
                <a:latin typeface="Arial" panose="020B0604020202020204" pitchFamily="34" charset="0"/>
              </a:rPr>
              <a:pPr eaLnBrk="1" hangingPunct="1"/>
              <a:t>31</a:t>
            </a:fld>
            <a:endParaRPr lang="en-US" sz="1200" dirty="0">
              <a:latin typeface="Arial" panose="020B0604020202020204" pitchFamily="34" charset="0"/>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Chief among the kings was David, with whom God made a covenant.</a:t>
            </a:r>
          </a:p>
          <a:p>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3</a:t>
            </a:fld>
            <a:endParaRPr lang="en-US"/>
          </a:p>
        </p:txBody>
      </p:sp>
    </p:spTree>
    <p:extLst>
      <p:ext uri="{BB962C8B-B14F-4D97-AF65-F5344CB8AC3E}">
        <p14:creationId xmlns:p14="http://schemas.microsoft.com/office/powerpoint/2010/main" val="40662211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4236BA-83F1-F148-B9BF-4BB4CDC39FF7}" type="slidenum">
              <a:rPr lang="en-US" sz="1200">
                <a:latin typeface="Arial" panose="020B0604020202020204" pitchFamily="34" charset="0"/>
              </a:rPr>
              <a:pPr eaLnBrk="1" hangingPunct="1"/>
              <a:t>32</a:t>
            </a:fld>
            <a:endParaRPr lang="en-US" sz="1200" dirty="0">
              <a:latin typeface="Arial" panose="020B0604020202020204" pitchFamily="34" charset="0"/>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7F4D40-C605-3B44-9DE4-27AA932784C7}" type="slidenum">
              <a:rPr lang="en-US" sz="1200">
                <a:latin typeface="Arial" panose="020B0604020202020204" pitchFamily="34" charset="0"/>
              </a:rPr>
              <a:pPr eaLnBrk="1" hangingPunct="1"/>
              <a:t>33</a:t>
            </a:fld>
            <a:endParaRPr lang="en-US" sz="1200" dirty="0">
              <a:latin typeface="Arial" panose="020B0604020202020204" pitchFamily="34"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67056E3-2B2D-9945-A63A-4315E3D58875}" type="slidenum">
              <a:rPr lang="en-US" sz="1200">
                <a:latin typeface="Arial" panose="020B0604020202020204" pitchFamily="34" charset="0"/>
              </a:rPr>
              <a:pPr eaLnBrk="1" hangingPunct="1"/>
              <a:t>34</a:t>
            </a:fld>
            <a:endParaRPr lang="en-US" sz="1200" dirty="0">
              <a:latin typeface="Arial" panose="020B0604020202020204" pitchFamily="34" charset="0"/>
            </a:endParaRPr>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English Slides-130</a:t>
            </a:r>
          </a:p>
          <a:p>
            <a:r>
              <a:rPr lang="en-US" dirty="0"/>
              <a:t>OS-00-OT Book Overviews-274</a:t>
            </a:r>
          </a:p>
          <a:p>
            <a:r>
              <a:rPr lang="en-US" dirty="0"/>
              <a:t>OS-11-1 Kings-27</a:t>
            </a:r>
          </a:p>
          <a:p>
            <a:r>
              <a:rPr lang="en-US" dirty="0"/>
              <a:t>OS-12-2 Kings-67</a:t>
            </a:r>
          </a:p>
          <a:p>
            <a:r>
              <a:rPr lang="en-US" dirty="0"/>
              <a:t>OS-13-1 Chronicles-29</a:t>
            </a:r>
          </a:p>
          <a:p>
            <a:r>
              <a:rPr lang="en-US"/>
              <a:t>OS-14-2 Chronicles-42</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3C6632-2C1F-E94C-9A61-27172695BCCB}" type="slidenum">
              <a:rPr kumimoji="0" lang="en-US" sz="1200" u="none" strike="noStrike" kern="1200" cap="none" spc="0" normalizeH="0" baseline="0" noProof="0" smtClean="0">
                <a:ln>
                  <a:noFill/>
                </a:ln>
                <a:solidFill>
                  <a:srgbClr val="000000"/>
                </a:solidFill>
                <a:effectLst/>
                <a:uLnTx/>
                <a:uFillTx/>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Tree>
    <p:extLst>
      <p:ext uri="{BB962C8B-B14F-4D97-AF65-F5344CB8AC3E}">
        <p14:creationId xmlns:p14="http://schemas.microsoft.com/office/powerpoint/2010/main" val="24440909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79B4F97-63F5-9443-A796-C39A83133C0F}" type="slidenum">
              <a:rPr lang="en-US" sz="1200">
                <a:latin typeface="Arial" panose="020B0604020202020204" pitchFamily="34" charset="0"/>
              </a:rPr>
              <a:pPr eaLnBrk="1" hangingPunct="1"/>
              <a:t>36</a:t>
            </a:fld>
            <a:endParaRPr lang="en-US" sz="1200" dirty="0">
              <a:latin typeface="Arial" panose="020B0604020202020204" pitchFamily="34" charset="0"/>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9741C1-52C6-4145-B515-F49CA0A8E3E6}" type="slidenum">
              <a:rPr lang="en-US" sz="1200">
                <a:latin typeface="Arial" panose="020B0604020202020204" pitchFamily="34" charset="0"/>
              </a:rPr>
              <a:pPr eaLnBrk="1" hangingPunct="1"/>
              <a:t>37</a:t>
            </a:fld>
            <a:endParaRPr lang="en-US" sz="1200" dirty="0">
              <a:latin typeface="Arial" panose="020B0604020202020204" pitchFamily="34" charset="0"/>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ED1FFB3-E7F0-444C-B944-3A274003325D}" type="slidenum">
              <a:rPr lang="en-US" sz="1200">
                <a:latin typeface="Arial" panose="020B0604020202020204" pitchFamily="34" charset="0"/>
              </a:rPr>
              <a:pPr eaLnBrk="1" hangingPunct="1"/>
              <a:t>38</a:t>
            </a:fld>
            <a:endParaRPr lang="en-US" sz="1200" dirty="0">
              <a:latin typeface="Arial" panose="020B0604020202020204" pitchFamily="34" charset="0"/>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FE97430-4534-F842-AB53-EBD258CA6F78}" type="slidenum">
              <a:rPr lang="en-US" sz="1200">
                <a:latin typeface="Arial" panose="020B0604020202020204" pitchFamily="34" charset="0"/>
              </a:rPr>
              <a:pPr eaLnBrk="1" hangingPunct="1"/>
              <a:t>39</a:t>
            </a:fld>
            <a:endParaRPr lang="en-US" sz="1200" dirty="0">
              <a:latin typeface="Arial" panose="020B0604020202020204" pitchFamily="34" charset="0"/>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80F42A-9949-4F4B-B6AF-B78B7694BEA5}" type="slidenum">
              <a:rPr lang="en-US" sz="1200">
                <a:latin typeface="Arial" panose="020B0604020202020204" pitchFamily="34" charset="0"/>
              </a:rPr>
              <a:pPr eaLnBrk="1" hangingPunct="1"/>
              <a:t>40</a:t>
            </a:fld>
            <a:endParaRPr lang="en-US" sz="1200" dirty="0">
              <a:latin typeface="Arial" panose="020B0604020202020204" pitchFamily="34" charset="0"/>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altLang="zh-CN" b="1" dirty="0">
                <a:latin typeface="Arial" panose="020B0604020202020204" pitchFamily="34" charset="0"/>
                <a:ea typeface="ＭＳ Ｐゴシック" charset="0"/>
                <a:cs typeface="Arial" panose="020B0604020202020204" pitchFamily="34" charset="0"/>
              </a:rPr>
              <a:t>OS-00-Intro &amp; Biblical Theology-24</a:t>
            </a:r>
          </a:p>
          <a:p>
            <a:r>
              <a:rPr lang="en-US" altLang="zh-CN" b="1" dirty="0">
                <a:latin typeface="Arial" panose="020B0604020202020204" pitchFamily="34" charset="0"/>
                <a:ea typeface="ＭＳ Ｐゴシック" charset="0"/>
                <a:cs typeface="Arial" panose="020B0604020202020204" pitchFamily="34" charset="0"/>
              </a:rPr>
              <a:t>OS-13-1 Chron-47</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FC1607-A8B7-6E40-9648-C81BEC6341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4115130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Note that three times God declared that he was establishing his earthly throne and kingdom through David. </a:t>
            </a:r>
          </a:p>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noTextEdit="1"/>
          </p:cNvSpPr>
          <p:nvPr>
            <p:ph type="sldImg"/>
          </p:nvPr>
        </p:nvSpPr>
        <p:spPr>
          <a:xfrm>
            <a:off x="1150938" y="692150"/>
            <a:ext cx="4556125" cy="3416300"/>
          </a:xfrm>
          <a:ln/>
        </p:spPr>
      </p:sp>
      <p:sp>
        <p:nvSpPr>
          <p:cNvPr id="2048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tLang="zh-CN" b="1" dirty="0">
                <a:latin typeface="Arial" panose="020B0604020202020204" pitchFamily="34" charset="0"/>
                <a:ea typeface="ＭＳ Ｐゴシック" charset="0"/>
                <a:cs typeface="Arial" panose="020B0604020202020204" pitchFamily="34" charset="0"/>
              </a:rPr>
              <a:t>OS-00-Intro &amp; Biblical Theology-21</a:t>
            </a:r>
          </a:p>
          <a:p>
            <a:pPr eaLnBrk="1" hangingPunct="1"/>
            <a:r>
              <a:rPr lang="en-US" altLang="zh-CN" b="1" dirty="0">
                <a:latin typeface="Arial" panose="020B0604020202020204" pitchFamily="34" charset="0"/>
                <a:ea typeface="ＭＳ Ｐゴシック" charset="0"/>
                <a:cs typeface="Arial" panose="020B0604020202020204" pitchFamily="34" charset="0"/>
              </a:rPr>
              <a:t>OS-13-1 Chron-47</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dirty="0">
                <a:latin typeface="Arial" panose="020B0604020202020204" pitchFamily="34" charset="0"/>
                <a:ea typeface="ＭＳ Ｐゴシック" charset="0"/>
                <a:cs typeface="Arial" panose="020B0604020202020204" pitchFamily="34" charset="0"/>
              </a:rPr>
              <a:t>OS-23-Isaiah_60-66/Slide 94 on Supplements</a:t>
            </a:r>
            <a:endParaRPr lang="zh-CN" altLang="en-US" b="1" dirty="0">
              <a:latin typeface="Arial" panose="020B0604020202020204" pitchFamily="34" charset="0"/>
              <a:ea typeface="ＭＳ Ｐゴシック" charset="0"/>
              <a:cs typeface="Arial" panose="020B0604020202020204" pitchFamily="34" charset="0"/>
            </a:endParaRPr>
          </a:p>
          <a:p>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3258500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43</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lstStyle/>
          <a:p>
            <a:r>
              <a:rPr lang="en-US" b="1"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1"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1"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1" dirty="0">
                <a:latin typeface="Arial" panose="020B0604020202020204" pitchFamily="34" charset="0"/>
                <a:ea typeface="SimSun" charset="0"/>
                <a:cs typeface="SimSun" charset="0"/>
              </a:rPr>
              <a:t>Common English-7</a:t>
            </a:r>
          </a:p>
          <a:p>
            <a:pPr eaLnBrk="1" hangingPunct="1"/>
            <a:r>
              <a:rPr lang="en-US" altLang="zh-CN" b="1" dirty="0">
                <a:latin typeface="Arial" panose="020B0604020202020204" pitchFamily="34" charset="0"/>
                <a:ea typeface="SimSun" charset="0"/>
                <a:cs typeface="SimSun" charset="0"/>
              </a:rPr>
              <a:t>CH-02-Nature-103-p34a</a:t>
            </a:r>
          </a:p>
          <a:p>
            <a:pPr eaLnBrk="1" hangingPunct="1"/>
            <a:r>
              <a:rPr lang="en-US" altLang="zh-CN" b="1" dirty="0">
                <a:latin typeface="Arial" panose="020B0604020202020204" pitchFamily="34" charset="0"/>
                <a:ea typeface="SimSun" charset="0"/>
                <a:cs typeface="SimSun" charset="0"/>
              </a:rPr>
              <a:t>OC-10-Chronology-42</a:t>
            </a:r>
          </a:p>
          <a:p>
            <a:pPr eaLnBrk="1" hangingPunct="1"/>
            <a:r>
              <a:rPr lang="en-US" altLang="zh-CN" b="1" dirty="0">
                <a:latin typeface="Arial" panose="020B0604020202020204" pitchFamily="34" charset="0"/>
                <a:ea typeface="SimSun" charset="0"/>
                <a:cs typeface="SimSun" charset="0"/>
              </a:rPr>
              <a:t>OS-00-Intro &amp; Biblical Theology-25 &amp; 90</a:t>
            </a:r>
          </a:p>
          <a:p>
            <a:pPr eaLnBrk="1" hangingPunct="1"/>
            <a:r>
              <a:rPr lang="en-US" altLang="zh-CN" b="1" dirty="0">
                <a:latin typeface="Arial" panose="020B0604020202020204" pitchFamily="34" charset="0"/>
                <a:ea typeface="SimSun" charset="0"/>
                <a:cs typeface="SimSun" charset="0"/>
              </a:rPr>
              <a:t>OS-02-Exodus-267-p22</a:t>
            </a:r>
          </a:p>
          <a:p>
            <a:pPr eaLnBrk="1" hangingPunct="1"/>
            <a:r>
              <a:rPr lang="en-US" altLang="zh-CN" b="1" dirty="0">
                <a:latin typeface="Arial" panose="020B0604020202020204" pitchFamily="34" charset="0"/>
                <a:ea typeface="SimSun" charset="0"/>
                <a:cs typeface="SimSun" charset="0"/>
              </a:rPr>
              <a:t>OS-05-Deut-248-p22</a:t>
            </a:r>
          </a:p>
          <a:p>
            <a:pPr eaLnBrk="1" hangingPunct="1"/>
            <a:r>
              <a:rPr lang="en-US" altLang="zh-CN" b="1" dirty="0">
                <a:latin typeface="Arial" panose="020B0604020202020204" pitchFamily="34" charset="0"/>
                <a:ea typeface="SimSun" charset="0"/>
                <a:cs typeface="SimSun" charset="0"/>
              </a:rPr>
              <a:t>OS-10-2Sam-96-p22</a:t>
            </a:r>
          </a:p>
          <a:p>
            <a:pPr eaLnBrk="1" hangingPunct="1"/>
            <a:r>
              <a:rPr lang="en-US" altLang="zh-CN" b="1" dirty="0">
                <a:latin typeface="Arial" panose="020B0604020202020204" pitchFamily="34" charset="0"/>
                <a:ea typeface="SimSun" charset="0"/>
                <a:cs typeface="SimSun" charset="0"/>
              </a:rPr>
              <a:t>OS-13-1 Chron-46</a:t>
            </a:r>
          </a:p>
          <a:p>
            <a:pPr eaLnBrk="1" hangingPunct="1"/>
            <a:r>
              <a:rPr lang="en-US" altLang="zh-CN" b="1" dirty="0">
                <a:latin typeface="Arial" panose="020B0604020202020204" pitchFamily="34" charset="0"/>
                <a:ea typeface="SimSun" charset="0"/>
                <a:cs typeface="SimSun" charset="0"/>
              </a:rPr>
              <a:t>OS-24-Jeremiah-174-p337</a:t>
            </a:r>
          </a:p>
          <a:p>
            <a:pPr eaLnBrk="1" hangingPunct="1"/>
            <a:r>
              <a:rPr lang="en-US" altLang="zh-CN" b="1" dirty="0">
                <a:latin typeface="Arial" panose="020B0604020202020204" pitchFamily="34" charset="0"/>
                <a:ea typeface="SimSun" charset="0"/>
                <a:cs typeface="SimSun" charset="0"/>
              </a:rPr>
              <a:t>OS-23-Isaiah-97-p337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panose="020B0604020202020204" pitchFamily="34" charset="0"/>
                <a:ea typeface="SimSun" charset="0"/>
                <a:cs typeface="SimSun" charset="0"/>
              </a:rPr>
              <a:t>NS-09-Gal-143-p9g</a:t>
            </a:r>
          </a:p>
          <a:p>
            <a:pPr eaLnBrk="1" hangingPunct="1"/>
            <a:r>
              <a:rPr lang="en-US" altLang="zh-CN" b="1" dirty="0">
                <a:latin typeface="Arial" panose="020B0604020202020204" pitchFamily="34" charset="0"/>
                <a:ea typeface="SimSun" charset="0"/>
                <a:cs typeface="SimSun" charset="0"/>
              </a:rPr>
              <a:t>NS-19-Hebrews-342-p9g</a:t>
            </a:r>
          </a:p>
          <a:p>
            <a:pPr eaLnBrk="1" hangingPunct="1"/>
            <a:r>
              <a:rPr lang="en-US" altLang="zh-CN" b="1" dirty="0">
                <a:latin typeface="Arial" panose="020B0604020202020204" pitchFamily="34" charset="0"/>
                <a:ea typeface="SimSun" charset="0"/>
                <a:cs typeface="SimSun" charset="0"/>
              </a:rPr>
              <a:t>SA-08-Mosaic Law-19-p38a</a:t>
            </a:r>
            <a:endParaRPr lang="zh-CN" altLang="en-US" b="1" dirty="0">
              <a:latin typeface="Arial" panose="020B0604020202020204" pitchFamily="34" charset="0"/>
              <a:ea typeface="SimSun" charset="0"/>
              <a:cs typeface="SimSun" charset="0"/>
            </a:endParaRPr>
          </a:p>
        </p:txBody>
      </p:sp>
    </p:spTree>
    <p:extLst>
      <p:ext uri="{BB962C8B-B14F-4D97-AF65-F5344CB8AC3E}">
        <p14:creationId xmlns:p14="http://schemas.microsoft.com/office/powerpoint/2010/main" val="25640743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OS-11-1Kings-47</a:t>
            </a:r>
          </a:p>
          <a:p>
            <a:r>
              <a:rPr lang="en-US" dirty="0"/>
              <a:t>OS-13-1Chron-43</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AD367443-EFDD-CC4D-BD2F-DFA95323960F}"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44</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1152264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706B6B3-CDF5-B443-B48D-F66FE4592584}"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B3F2DDB-08AF-E44C-9F5F-50271393E60A}"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728C8FA-6C91-9344-AA63-BFE3120095CC}"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C456E5-D51E-6742-9D49-EBC4EE35CD09}"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C9DEB0A-B26A-F64C-8721-3953111F229E}"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OS-11-1Kings-48</a:t>
            </a:r>
          </a:p>
          <a:p>
            <a:r>
              <a:rPr lang="en-US" dirty="0"/>
              <a:t>OS-13-1Chron-44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AD367443-EFDD-CC4D-BD2F-DFA95323960F}"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50</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18856790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The night of the Exodus in 1446/1445 BC was so significant that God commanded the annual calendar to begin in that month of Nisan (March-April) instead of the civil calendar used prior to that point. </a:t>
            </a:r>
          </a:p>
          <a:p>
            <a:r>
              <a:rPr lang="en-US" b="1" dirty="0">
                <a:latin typeface="Arial" panose="020B0604020202020204" pitchFamily="34" charset="0"/>
                <a:cs typeface="Arial" panose="020B0604020202020204" pitchFamily="34" charset="0"/>
              </a:rPr>
              <a:t>But the reality is that both calendars continued to be used among Jews.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7C6446-AAD8-6F49-9520-162935CE3851}"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24845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Since God established an eternal throne through David, the proper of Israel was to protect the true worship of God in his place of rule in Jerusalem. This explains why the Exile took place, for the temple was a place of idolatry instead of worshipping Yahweh. </a:t>
            </a:r>
          </a:p>
          <a:p>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5</a:t>
            </a:fld>
            <a:endParaRPr lang="en-US"/>
          </a:p>
        </p:txBody>
      </p:sp>
    </p:spTree>
    <p:extLst>
      <p:ext uri="{BB962C8B-B14F-4D97-AF65-F5344CB8AC3E}">
        <p14:creationId xmlns:p14="http://schemas.microsoft.com/office/powerpoint/2010/main" val="10444923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For many centuries no one was able to decipher the chronology of the kings of Israel and Judah, as it was so complicated in many ways:</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b="1" dirty="0">
                <a:latin typeface="Arial" panose="020B0604020202020204" pitchFamily="34" charset="0"/>
                <a:ea typeface="ＭＳ Ｐゴシック" charset="0"/>
                <a:cs typeface="Arial" panose="020B0604020202020204" pitchFamily="34" charset="0"/>
              </a:rPr>
              <a:t>System: Israel had two calendars: a civil calendar that begins with the Feast of Trumpets in Sept (in Tishri, ironically called the 7</a:t>
            </a:r>
            <a:r>
              <a:rPr lang="en-US" b="1" baseline="30000" dirty="0">
                <a:latin typeface="Arial" panose="020B0604020202020204" pitchFamily="34" charset="0"/>
                <a:ea typeface="ＭＳ Ｐゴシック" charset="0"/>
                <a:cs typeface="Arial" panose="020B0604020202020204" pitchFamily="34" charset="0"/>
              </a:rPr>
              <a:t>th</a:t>
            </a:r>
            <a:r>
              <a:rPr lang="en-US" b="1" dirty="0">
                <a:latin typeface="Arial" panose="020B0604020202020204" pitchFamily="34" charset="0"/>
                <a:ea typeface="ＭＳ Ｐゴシック" charset="0"/>
                <a:cs typeface="Arial" panose="020B0604020202020204" pitchFamily="34" charset="0"/>
              </a:rPr>
              <a:t> month!) and the sacred calendar that began in Nisan at the Exodus in March-April. But which calendar did God’s people use?</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b="1" dirty="0">
                <a:latin typeface="Arial" panose="020B0604020202020204" pitchFamily="34" charset="0"/>
                <a:ea typeface="ＭＳ Ｐゴシック" charset="0"/>
                <a:cs typeface="Arial" panose="020B0604020202020204" pitchFamily="34" charset="0"/>
              </a:rPr>
              <a:t>Accession: Did the author of Kings count as a full year that portion of the year left when a king was crowned? This accession year would change the dates significantly, considering that we are talking about 39 rules in both Israel and Judah.</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7C6446-AAD8-6F49-9520-162935CE3851}"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92435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DA3989-9EB4-8B4F-ADEB-F1ACBD52716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7682"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Finally, in the late 20</a:t>
            </a:r>
            <a:r>
              <a:rPr lang="en-US" b="1" baseline="30000" dirty="0">
                <a:latin typeface="Arial" panose="020B0604020202020204" pitchFamily="34" charset="0"/>
                <a:cs typeface="Arial" panose="020B0604020202020204" pitchFamily="34" charset="0"/>
              </a:rPr>
              <a:t>th</a:t>
            </a:r>
            <a:r>
              <a:rPr lang="en-US" b="1" dirty="0">
                <a:latin typeface="Arial" panose="020B0604020202020204" pitchFamily="34" charset="0"/>
                <a:cs typeface="Arial" panose="020B0604020202020204" pitchFamily="34" charset="0"/>
              </a:rPr>
              <a:t> century, Seventh-day OT scholar Edwin Thiele (pronounced TEE-lee) figured out the chronology. </a:t>
            </a:r>
          </a:p>
          <a:p>
            <a:r>
              <a:rPr lang="en-US" b="1" dirty="0">
                <a:latin typeface="Arial" panose="020B0604020202020204" pitchFamily="34" charset="0"/>
                <a:cs typeface="Arial" panose="020B0604020202020204" pitchFamily="34" charset="0"/>
              </a:rPr>
              <a:t>a) Judah and Israel had two dating systems of accession years based on different calendars (civil v. secular). Further, this switched twice in terms of whether the accession or non-accession system was used. </a:t>
            </a:r>
          </a:p>
        </p:txBody>
      </p:sp>
    </p:spTree>
    <p:extLst>
      <p:ext uri="{BB962C8B-B14F-4D97-AF65-F5344CB8AC3E}">
        <p14:creationId xmlns:p14="http://schemas.microsoft.com/office/powerpoint/2010/main" val="42635288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FBA757-E192-3F4F-9139-F5463C972A8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b) Added to the above, several times a king continued to rule after his son had already been crowned, leading to a co-regency—both in Israel and in Judah.</a:t>
            </a:r>
          </a:p>
          <a:p>
            <a:r>
              <a:rPr lang="en-US" b="1" dirty="0">
                <a:latin typeface="Arial" panose="020B0604020202020204" pitchFamily="34" charset="0"/>
                <a:cs typeface="Arial" panose="020B0604020202020204" pitchFamily="34" charset="0"/>
              </a:rPr>
              <a:t>c) Twice in Israel, two kings were vying for rule at the same time, and</a:t>
            </a:r>
          </a:p>
          <a:p>
            <a:r>
              <a:rPr lang="en-US" b="1" dirty="0">
                <a:latin typeface="Arial" panose="020B0604020202020204" pitchFamily="34" charset="0"/>
                <a:cs typeface="Arial" panose="020B0604020202020204" pitchFamily="34" charset="0"/>
              </a:rPr>
              <a:t>d) A scholar misunderstood the above factors along the way and tried to correct the chronology in 2 Kings 17–18, but this only complicated matters. Instead, we should just accept the original text as it stands. </a:t>
            </a:r>
          </a:p>
        </p:txBody>
      </p:sp>
    </p:spTree>
    <p:extLst>
      <p:ext uri="{BB962C8B-B14F-4D97-AF65-F5344CB8AC3E}">
        <p14:creationId xmlns:p14="http://schemas.microsoft.com/office/powerpoint/2010/main" val="4935658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0670C3C6-9995-0241-8584-E4C4622010ED}"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55</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For many centuries no one was able to decipher the chronology of the kings of Israel and Judah, as it was so complicated in many ways:</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b="1" dirty="0">
                <a:latin typeface="Arial" panose="020B0604020202020204" pitchFamily="34" charset="0"/>
                <a:ea typeface="ＭＳ Ｐゴシック" charset="0"/>
                <a:cs typeface="Arial" panose="020B0604020202020204" pitchFamily="34" charset="0"/>
              </a:rPr>
              <a:t>System: Israel had two calendars: a civil calendar that begins with the Feast of Trumpets in Sept (in Tishri, ironically called the 7</a:t>
            </a:r>
            <a:r>
              <a:rPr lang="en-US" b="1" baseline="30000" dirty="0">
                <a:latin typeface="Arial" panose="020B0604020202020204" pitchFamily="34" charset="0"/>
                <a:ea typeface="ＭＳ Ｐゴシック" charset="0"/>
                <a:cs typeface="Arial" panose="020B0604020202020204" pitchFamily="34" charset="0"/>
              </a:rPr>
              <a:t>th</a:t>
            </a:r>
            <a:r>
              <a:rPr lang="en-US" b="1" dirty="0">
                <a:latin typeface="Arial" panose="020B0604020202020204" pitchFamily="34" charset="0"/>
                <a:ea typeface="ＭＳ Ｐゴシック" charset="0"/>
                <a:cs typeface="Arial" panose="020B0604020202020204" pitchFamily="34" charset="0"/>
              </a:rPr>
              <a:t> month!) and the sacred calendar that began in Nisan at the Exodus in March-April. But which calendar did God’s people use?</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b="1" dirty="0">
                <a:latin typeface="Arial" panose="020B0604020202020204" pitchFamily="34" charset="0"/>
                <a:ea typeface="ＭＳ Ｐゴシック" charset="0"/>
                <a:cs typeface="Arial" panose="020B0604020202020204" pitchFamily="34" charset="0"/>
              </a:rPr>
              <a:t>Accession: Did the author of Kings count as a full year that portion of the year left when a king was crowned? This accession year would change the dates significantly, considering that we are talking about 39 rules in both Israel and Judah.</a:t>
            </a:r>
          </a:p>
          <a:p>
            <a:r>
              <a:rPr lang="en-US" b="1" dirty="0">
                <a:latin typeface="Arial" panose="020B0604020202020204" pitchFamily="34" charset="0"/>
                <a:cs typeface="Arial" panose="020B0604020202020204" pitchFamily="34" charset="0"/>
              </a:rPr>
              <a:t>Finally, in the late 20</a:t>
            </a:r>
            <a:r>
              <a:rPr lang="en-US" b="1" baseline="30000" dirty="0">
                <a:latin typeface="Arial" panose="020B0604020202020204" pitchFamily="34" charset="0"/>
                <a:cs typeface="Arial" panose="020B0604020202020204" pitchFamily="34" charset="0"/>
              </a:rPr>
              <a:t>th</a:t>
            </a:r>
            <a:r>
              <a:rPr lang="en-US" b="1" dirty="0">
                <a:latin typeface="Arial" panose="020B0604020202020204" pitchFamily="34" charset="0"/>
                <a:cs typeface="Arial" panose="020B0604020202020204" pitchFamily="34" charset="0"/>
              </a:rPr>
              <a:t> century, Seventh-day OT scholar Edwin Thiele (pronounced TEE-lee) figured out the chronology. </a:t>
            </a:r>
          </a:p>
          <a:p>
            <a:r>
              <a:rPr lang="en-US" b="1" dirty="0">
                <a:latin typeface="Arial" panose="020B0604020202020204" pitchFamily="34" charset="0"/>
                <a:cs typeface="Arial" panose="020B0604020202020204" pitchFamily="34" charset="0"/>
              </a:rPr>
              <a:t>a) Judah and Israel had two dating systems of accession years based on different calendars (civil v. secular). Further, this switched twice in terms of whether the accession or non-accession system was used. </a:t>
            </a:r>
          </a:p>
          <a:p>
            <a:r>
              <a:rPr lang="en-US" b="1" dirty="0">
                <a:latin typeface="Arial" panose="020B0604020202020204" pitchFamily="34" charset="0"/>
                <a:cs typeface="Arial" panose="020B0604020202020204" pitchFamily="34" charset="0"/>
              </a:rPr>
              <a:t>b) Added to the above, several times a king continued to rule after his son had already been crowned, leading to a co-regency—both in Israel and in Judah.</a:t>
            </a:r>
          </a:p>
          <a:p>
            <a:r>
              <a:rPr lang="en-US" b="1" dirty="0">
                <a:latin typeface="Arial" panose="020B0604020202020204" pitchFamily="34" charset="0"/>
                <a:cs typeface="Arial" panose="020B0604020202020204" pitchFamily="34" charset="0"/>
              </a:rPr>
              <a:t>c) Twice in Israel, two kings were vying for rule at the same time, and</a:t>
            </a:r>
          </a:p>
          <a:p>
            <a:r>
              <a:rPr lang="en-US" b="1" dirty="0">
                <a:latin typeface="Arial" panose="020B0604020202020204" pitchFamily="34" charset="0"/>
                <a:cs typeface="Arial" panose="020B0604020202020204" pitchFamily="34" charset="0"/>
              </a:rPr>
              <a:t>d) A scholar misunderstood the above factors along the way and tried to correct the chronology in 2 Kings 17–18, but this only complicated matters. Instead, we should just accept the original text as it stands. </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428284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0670C3C6-9995-0241-8584-E4C4622010ED}"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56</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dirty="0">
                <a:latin typeface="Arial" panose="020B0604020202020204" pitchFamily="34" charset="0"/>
                <a:ea typeface="ＭＳ Ｐゴシック" charset="0"/>
                <a:cs typeface="Arial" panose="020B0604020202020204" pitchFamily="34" charset="0"/>
              </a:rPr>
              <a:t>Here is the beginning of the divided kingdom where Jeroboam received the 10 northern tribes called Israel while Rehoboam continued the dynasty of David and Solomon in the southern kingdom of Judah. </a:t>
            </a:r>
          </a:p>
        </p:txBody>
      </p:sp>
    </p:spTree>
    <p:extLst>
      <p:ext uri="{BB962C8B-B14F-4D97-AF65-F5344CB8AC3E}">
        <p14:creationId xmlns:p14="http://schemas.microsoft.com/office/powerpoint/2010/main" val="3866680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1690890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We are in a study through the whole Bible right now, book by book. The goal is to give us a basic understanding of each book of the Bible.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Most people dread the long lists in the Bible.</a:t>
            </a:r>
          </a:p>
          <a:p>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59</a:t>
            </a:fld>
            <a:endParaRPr lang="en-US"/>
          </a:p>
        </p:txBody>
      </p:sp>
    </p:spTree>
    <p:extLst>
      <p:ext uri="{BB962C8B-B14F-4D97-AF65-F5344CB8AC3E}">
        <p14:creationId xmlns:p14="http://schemas.microsoft.com/office/powerpoint/2010/main" val="13596573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Today we see the list of hundreds of men in 1 Chronicles 1–9. Yes, there are literally NINE chapters of seemingly endless names. Why?</a:t>
            </a:r>
          </a:p>
          <a:p>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60</a:t>
            </a:fld>
            <a:endParaRPr lang="en-US"/>
          </a:p>
        </p:txBody>
      </p:sp>
    </p:spTree>
    <p:extLst>
      <p:ext uri="{BB962C8B-B14F-4D97-AF65-F5344CB8AC3E}">
        <p14:creationId xmlns:p14="http://schemas.microsoft.com/office/powerpoint/2010/main" val="2191580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Times New Roman" panose="02020603050405020304" pitchFamily="18" charset="0"/>
              </a:rPr>
              <a:t>The nine chapters of genealogies are boring!</a:t>
            </a:r>
            <a:r>
              <a:rPr lang="en-US" dirty="0">
                <a:effectLst/>
              </a:rPr>
              <a:t> </a:t>
            </a:r>
          </a:p>
          <a:p>
            <a:r>
              <a:rPr lang="en-US" dirty="0"/>
              <a:t>Some see these chapters as a sleeping pill to cure insomnia. </a:t>
            </a:r>
          </a:p>
          <a:p>
            <a:r>
              <a:rPr lang="en-US" sz="1200" dirty="0">
                <a:effectLst/>
                <a:latin typeface="Arial" panose="020B0604020202020204" pitchFamily="34" charset="0"/>
                <a:ea typeface="Times New Roman" panose="02020603050405020304" pitchFamily="18" charset="0"/>
              </a:rPr>
              <a:t>Besides, it is also another book about David when we’ve already read Samuel and Kings. Why Chronicles?</a:t>
            </a:r>
            <a:r>
              <a:rPr lang="en-US" dirty="0">
                <a:effectLst/>
              </a:rPr>
              <a:t> </a:t>
            </a:r>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61</a:t>
            </a:fld>
            <a:endParaRPr lang="en-US"/>
          </a:p>
        </p:txBody>
      </p:sp>
    </p:spTree>
    <p:extLst>
      <p:ext uri="{BB962C8B-B14F-4D97-AF65-F5344CB8AC3E}">
        <p14:creationId xmlns:p14="http://schemas.microsoft.com/office/powerpoint/2010/main" val="3477063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exiles who returned to the land rebuilt the temple, but they needed to safeguard the worship there as their ancestors had </a:t>
            </a:r>
            <a:r>
              <a:rPr lang="en-US" b="1" i="1" dirty="0"/>
              <a:t>not</a:t>
            </a:r>
            <a:r>
              <a:rPr lang="en-US" dirty="0"/>
              <a:t> done. God declared that he established that kingdom based in Jerusalem's temple, so they should protect it from idolatry.</a:t>
            </a:r>
          </a:p>
          <a:p>
            <a:r>
              <a:rPr lang="en-US" dirty="0"/>
              <a:t>——————</a:t>
            </a:r>
          </a:p>
          <a:p>
            <a:r>
              <a:rPr lang="en-US" dirty="0"/>
              <a:t>"</a:t>
            </a:r>
            <a:r>
              <a:rPr lang="en-US" dirty="0">
                <a:effectLst/>
                <a:latin typeface="Helvetica" pitchFamily="2" charset="0"/>
              </a:rPr>
              <a:t>In light of its major themes, motifs, and emphases one can state the theology of Chronicles rather succinctly in the following terms: God, through a special covenant relationship with the Davidic dynasty, one exhibited by and centered on the temple and its cultus, will bless His elect people Israel when and as they live in obedience, and through them will extend his grace to all the world.</a:t>
            </a:r>
            <a:r>
              <a:rPr lang="en-US" baseline="30000" dirty="0">
                <a:effectLst/>
                <a:latin typeface="Helvetica" pitchFamily="2" charset="0"/>
              </a:rPr>
              <a:t>25"</a:t>
            </a:r>
          </a:p>
          <a:p>
            <a:endParaRPr lang="en-US" dirty="0">
              <a:effectLst/>
              <a:latin typeface="Helvetica" pitchFamily="2" charset="0"/>
            </a:endParaRPr>
          </a:p>
          <a:p>
            <a:r>
              <a:rPr lang="en-US" baseline="30000" dirty="0">
                <a:effectLst/>
                <a:latin typeface="Calibri" panose="020F0502020204030204" pitchFamily="34" charset="0"/>
              </a:rPr>
              <a:t>25</a:t>
            </a:r>
            <a:r>
              <a:rPr lang="en-US" dirty="0">
                <a:effectLst/>
                <a:latin typeface="Calibri" panose="020F0502020204030204" pitchFamily="34" charset="0"/>
              </a:rPr>
              <a:t> E. H. Merrill, “A Theology of Chronicles,” in </a:t>
            </a:r>
            <a:r>
              <a:rPr lang="en-US" i="1" dirty="0">
                <a:effectLst/>
                <a:latin typeface="Calibri" panose="020F0502020204030204" pitchFamily="34" charset="0"/>
              </a:rPr>
              <a:t>A Biblical Theology of the Old Testament</a:t>
            </a:r>
            <a:r>
              <a:rPr lang="en-US" dirty="0">
                <a:effectLst/>
                <a:latin typeface="Calibri" panose="020F0502020204030204" pitchFamily="34" charset="0"/>
              </a:rPr>
              <a:t>, ed. R. B. Zuck (Chicago: Moody, 1991), 157–87; idem, </a:t>
            </a:r>
            <a:r>
              <a:rPr lang="en-US" i="1" dirty="0">
                <a:effectLst/>
                <a:latin typeface="Calibri" panose="020F0502020204030204" pitchFamily="34" charset="0"/>
              </a:rPr>
              <a:t>Everlasting Dominion: A Theology of the Old Testament</a:t>
            </a:r>
            <a:r>
              <a:rPr lang="en-US" dirty="0">
                <a:effectLst/>
                <a:latin typeface="Calibri" panose="020F0502020204030204" pitchFamily="34" charset="0"/>
              </a:rPr>
              <a:t> (Nashville: B&amp;H, 2005), 465–82; J. A. Thompson, </a:t>
            </a:r>
            <a:r>
              <a:rPr lang="en-US" i="1" dirty="0">
                <a:effectLst/>
                <a:latin typeface="Calibri" panose="020F0502020204030204" pitchFamily="34" charset="0"/>
              </a:rPr>
              <a:t>1, 2 Chronicles</a:t>
            </a:r>
            <a:r>
              <a:rPr lang="en-US" dirty="0">
                <a:effectLst/>
                <a:latin typeface="Calibri" panose="020F0502020204030204" pitchFamily="34" charset="0"/>
              </a:rPr>
              <a:t>, NAC (Nashville: B&amp;H, 1994), 32–45.</a:t>
            </a:r>
          </a:p>
          <a:p>
            <a:r>
              <a:rPr lang="en-US" dirty="0">
                <a:effectLst/>
                <a:latin typeface="Calibri" panose="020F0502020204030204" pitchFamily="34" charset="0"/>
              </a:rPr>
              <a:t> Eugene H. Merrill, “The Books of 1 and 2 Chronicles,”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339.</a:t>
            </a:r>
          </a:p>
          <a:p>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6</a:t>
            </a:fld>
            <a:endParaRPr lang="en-US"/>
          </a:p>
        </p:txBody>
      </p:sp>
    </p:spTree>
    <p:extLst>
      <p:ext uri="{BB962C8B-B14F-4D97-AF65-F5344CB8AC3E}">
        <p14:creationId xmlns:p14="http://schemas.microsoft.com/office/powerpoint/2010/main" val="16638470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But here is the point of these lists of names: God has been faithful to keep the line of David going even through the destruction and exile of the nation!</a:t>
            </a:r>
          </a:p>
          <a:p>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62</a:t>
            </a:fld>
            <a:endParaRPr lang="en-US"/>
          </a:p>
        </p:txBody>
      </p:sp>
    </p:spTree>
    <p:extLst>
      <p:ext uri="{BB962C8B-B14F-4D97-AF65-F5344CB8AC3E}">
        <p14:creationId xmlns:p14="http://schemas.microsoft.com/office/powerpoint/2010/main" val="4224456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effectLst/>
                <a:cs typeface="Arial" panose="020B0604020202020204" pitchFamily="34" charset="0"/>
              </a:rPr>
              <a:t>The preceding history that the people knew about was the account in Kings—a history that had been around for 100 years. Wasn’t that enough?</a:t>
            </a:r>
            <a:r>
              <a:rPr lang="en-US" dirty="0">
                <a:effectLst/>
              </a:rPr>
              <a:t> </a:t>
            </a:r>
            <a:r>
              <a:rPr lang="en-US" sz="1800" dirty="0">
                <a:effectLst/>
                <a:latin typeface="Arial" panose="020B0604020202020204" pitchFamily="34" charset="0"/>
                <a:ea typeface="Times New Roman" panose="02020603050405020304" pitchFamily="18" charset="0"/>
                <a:cs typeface="Arial" panose="020B0604020202020204" pitchFamily="34" charset="0"/>
              </a:rPr>
              <a:t>Well, is one gospel sufficient? God seems not to think so, for he gave us four gospels.</a:t>
            </a:r>
          </a:p>
          <a:p>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443CAC-29E8-F84D-9154-B00997D6658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70338" name="Rectangle 1026"/>
          <p:cNvSpPr>
            <a:spLocks noGrp="1" noRot="1" noChangeAspect="1" noChangeArrowheads="1"/>
          </p:cNvSpPr>
          <p:nvPr>
            <p:ph type="sldImg"/>
          </p:nvPr>
        </p:nvSpPr>
        <p:spPr>
          <a:solidFill>
            <a:srgbClr val="FFFFFF"/>
          </a:solidFill>
          <a:ln/>
        </p:spPr>
      </p:sp>
      <p:sp>
        <p:nvSpPr>
          <p:cNvPr id="270339"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cs typeface="ＭＳ Ｐゴシック" charset="0"/>
              </a:rPr>
              <a:t>The books of Samuel and Kings follow a straight chronology. But 1 Chronicles overlaps 2 Samuel with the life of David and 2 Chronicles covers the time of 1-2 Kings and even beyond it with the return from the exile. </a:t>
            </a:r>
          </a:p>
          <a:p>
            <a:pPr eaLnBrk="1" hangingPunct="1"/>
            <a:endParaRPr lang="en-US" b="1" dirty="0">
              <a:latin typeface="Arial" panose="020B0604020202020204" pitchFamily="34"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In other words, 1 Kings and 2 Kings are parallel to 2 Chronicles: Solomon (1 Kings 1-11; 2 Chron 1-9) is followed by his descendants (1 Kings 12-25; 2 Chron 10-36). However, 2 Kings 25 ends in 560 BC while 2 Chronicles 36 goes further and ends in 538 BC.</a:t>
            </a:r>
            <a:endParaRPr lang="en-US" b="1" dirty="0">
              <a:latin typeface="Arial" panose="020B0604020202020204" pitchFamily="34" charset="0"/>
              <a:cs typeface="ＭＳ Ｐゴシック" charset="0"/>
            </a:endParaRPr>
          </a:p>
          <a:p>
            <a:pPr eaLnBrk="1" hangingPunct="1"/>
            <a:r>
              <a:rPr lang="en-US" b="1" dirty="0">
                <a:latin typeface="Arial" panose="020B0604020202020204" pitchFamily="34" charset="0"/>
                <a:cs typeface="ＭＳ Ｐゴシック" charset="0"/>
              </a:rPr>
              <a:t>_____________</a:t>
            </a:r>
          </a:p>
          <a:p>
            <a:pPr eaLnBrk="1" hangingPunct="1"/>
            <a:r>
              <a:rPr lang="en-US" b="1" dirty="0">
                <a:latin typeface="Arial" panose="020B0604020202020204" pitchFamily="34" charset="0"/>
                <a:cs typeface="ＭＳ Ｐゴシック" charset="0"/>
              </a:rPr>
              <a:t>Common-297</a:t>
            </a:r>
          </a:p>
          <a:p>
            <a:pPr eaLnBrk="1" hangingPunct="1"/>
            <a:r>
              <a:rPr lang="en-US" b="1" dirty="0">
                <a:latin typeface="Arial" panose="020B0604020202020204" pitchFamily="34" charset="0"/>
                <a:cs typeface="ＭＳ Ｐゴシック" charset="0"/>
              </a:rPr>
              <a:t>OS-09-1Sam-210</a:t>
            </a:r>
          </a:p>
          <a:p>
            <a:pPr eaLnBrk="1" hangingPunct="1"/>
            <a:r>
              <a:rPr lang="en-US" b="1" dirty="0">
                <a:latin typeface="Arial" panose="020B0604020202020204" pitchFamily="34" charset="0"/>
                <a:cs typeface="ＭＳ Ｐゴシック" charset="0"/>
              </a:rPr>
              <a:t>OS-10-2Sam-30</a:t>
            </a:r>
          </a:p>
          <a:p>
            <a:pPr eaLnBrk="1" hangingPunct="1"/>
            <a:r>
              <a:rPr lang="en-US" b="1" dirty="0">
                <a:latin typeface="Arial" panose="020B0604020202020204" pitchFamily="34" charset="0"/>
                <a:cs typeface="ＭＳ Ｐゴシック" charset="0"/>
              </a:rPr>
              <a:t>OS-11-1Kings-217</a:t>
            </a:r>
          </a:p>
          <a:p>
            <a:pPr eaLnBrk="1" hangingPunct="1"/>
            <a:r>
              <a:rPr lang="en-US" b="1" dirty="0">
                <a:latin typeface="Arial" panose="020B0604020202020204" pitchFamily="34" charset="0"/>
                <a:cs typeface="ＭＳ Ｐゴシック" charset="0"/>
              </a:rPr>
              <a:t>OS-12-2Kings-66</a:t>
            </a:r>
          </a:p>
          <a:p>
            <a:pPr eaLnBrk="1" hangingPunct="1"/>
            <a:r>
              <a:rPr lang="en-US" b="1" dirty="0">
                <a:latin typeface="Arial" panose="020B0604020202020204" pitchFamily="34" charset="0"/>
                <a:cs typeface="ＭＳ Ｐゴシック" charset="0"/>
              </a:rPr>
              <a:t>OS-12-Kings &amp; Prophets Charts-3</a:t>
            </a:r>
          </a:p>
          <a:p>
            <a:pPr eaLnBrk="1" hangingPunct="1"/>
            <a:r>
              <a:rPr lang="en-US" b="1" dirty="0">
                <a:latin typeface="Arial" panose="020B0604020202020204" pitchFamily="34" charset="0"/>
                <a:cs typeface="ＭＳ Ｐゴシック" charset="0"/>
              </a:rPr>
              <a:t>OS-13-1Chron-13, 64</a:t>
            </a:r>
          </a:p>
          <a:p>
            <a:pPr eaLnBrk="1" hangingPunct="1"/>
            <a:r>
              <a:rPr lang="en-US" b="1" dirty="0">
                <a:latin typeface="Arial" panose="020B0604020202020204" pitchFamily="34" charset="0"/>
                <a:cs typeface="ＭＳ Ｐゴシック" charset="0"/>
              </a:rPr>
              <a:t>OS-14-2Chron-43</a:t>
            </a:r>
          </a:p>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The importance of the Davidic covenant can hardly be overstated:</a:t>
            </a:r>
          </a:p>
          <a:p>
            <a:r>
              <a:rPr lang="en-US" b="1" dirty="0">
                <a:latin typeface="Arial" panose="020B0604020202020204" pitchFamily="34" charset="0"/>
                <a:cs typeface="Arial" panose="020B0604020202020204" pitchFamily="34" charset="0"/>
              </a:rPr>
              <a:t>• It forms the foundation of the monarchy where God promised a succession of David’s descendants</a:t>
            </a:r>
          </a:p>
          <a:p>
            <a:r>
              <a:rPr lang="en-US" b="1" dirty="0">
                <a:latin typeface="Arial" panose="020B0604020202020204" pitchFamily="34" charset="0"/>
                <a:cs typeface="Arial" panose="020B0604020202020204" pitchFamily="34" charset="0"/>
              </a:rPr>
              <a:t>• It points to the monarchy leading to the eternal reign of Jesus</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Theological insight typically takes time. The author(s) of Kings certainly had a theology that showed the downfalls of the kingdoms due to idolatry (books of Kings).</a:t>
            </a:r>
          </a:p>
          <a:p>
            <a:endParaRPr lang="en-US" dirty="0"/>
          </a:p>
          <a:p>
            <a:r>
              <a:rPr lang="en-US" dirty="0"/>
              <a:t>But after 100 years when Chronicles was penned, the returnees could see God's faithfulness to bring this remnant back to their land. It therefore seemed appropriate to provide another account of the history of the monarchy that not only prohibits idolatry but also provides its antidote of proper temple worship in response to God's faithful restoration (=Chronicles).</a:t>
            </a:r>
          </a:p>
          <a:p>
            <a:r>
              <a:rPr lang="en-US" dirty="0"/>
              <a:t>____________</a:t>
            </a:r>
          </a:p>
          <a:p>
            <a:r>
              <a:rPr lang="en-US" dirty="0"/>
              <a:t>OS-13-2Chron-15, 66</a:t>
            </a:r>
          </a:p>
          <a:p>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66</a:t>
            </a:fld>
            <a:endParaRPr lang="en-US"/>
          </a:p>
        </p:txBody>
      </p:sp>
    </p:spTree>
    <p:extLst>
      <p:ext uri="{BB962C8B-B14F-4D97-AF65-F5344CB8AC3E}">
        <p14:creationId xmlns:p14="http://schemas.microsoft.com/office/powerpoint/2010/main" val="9174991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C822598-6B46-6244-B831-B09CC9E68FFC}" type="slidenum">
              <a:rPr lang="en-US" sz="1200">
                <a:latin typeface="Arial" panose="020B0604020202020204" pitchFamily="34" charset="0"/>
              </a:rPr>
              <a:pPr eaLnBrk="1" hangingPunct="1"/>
              <a:t>67</a:t>
            </a:fld>
            <a:endParaRPr lang="en-US" sz="1200" dirty="0">
              <a:latin typeface="Arial" panose="020B0604020202020204" pitchFamily="34"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The LORD exalted David because David exalted God.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Part 1 of the massive work we call 1 Chronicles. It highlights how God initiated his kingdom work by starting to rule through human kings.</a:t>
            </a:r>
          </a:p>
          <a:p>
            <a:endParaRPr lang="en-US" dirty="0"/>
          </a:p>
        </p:txBody>
      </p:sp>
    </p:spTree>
    <p:extLst>
      <p:ext uri="{BB962C8B-B14F-4D97-AF65-F5344CB8AC3E}">
        <p14:creationId xmlns:p14="http://schemas.microsoft.com/office/powerpoint/2010/main" val="15613411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Chief among the kings was David, with whom God made a covenant.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8437515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nation had been judged, but the descendants of David yet remained among them! This was because God's promise to David would still be fulfilled in their future.</a:t>
            </a:r>
          </a:p>
          <a:p>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7</a:t>
            </a:fld>
            <a:endParaRPr lang="en-US"/>
          </a:p>
        </p:txBody>
      </p:sp>
    </p:spTree>
    <p:extLst>
      <p:ext uri="{BB962C8B-B14F-4D97-AF65-F5344CB8AC3E}">
        <p14:creationId xmlns:p14="http://schemas.microsoft.com/office/powerpoint/2010/main" val="10837401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BBB3F-C9E2-C245-B31B-1985436B78ED}"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0FE2EB-351D-DD4A-BEDC-3ED01C2AD074}"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8770" name="Rectangle 2"/>
          <p:cNvSpPr>
            <a:spLocks noGrp="1" noRot="1" noChangeAspect="1" noChangeArrowheads="1"/>
          </p:cNvSpPr>
          <p:nvPr>
            <p:ph type="sldImg"/>
          </p:nvPr>
        </p:nvSpPr>
        <p:spPr>
          <a:xfrm>
            <a:off x="1130300" y="674688"/>
            <a:ext cx="4597400" cy="3448050"/>
          </a:xfrm>
          <a:solidFill>
            <a:srgbClr val="FFFFFF"/>
          </a:solidFill>
          <a:ln/>
        </p:spPr>
      </p:sp>
      <p:sp>
        <p:nvSpPr>
          <p:cNvPr id="2887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ea typeface="ＭＳ Ｐゴシック" charset="0"/>
                <a:cs typeface="ＭＳ Ｐゴシック" charset="0"/>
              </a:rPr>
              <a:t>Noah’s three sons became three divisions of humanity in three major areas.</a:t>
            </a:r>
          </a:p>
          <a:p>
            <a:pPr eaLnBrk="1" hangingPunct="1"/>
            <a:r>
              <a:rPr lang="en-US" altLang="zh-CN" dirty="0">
                <a:ea typeface="ＭＳ Ｐゴシック" charset="0"/>
                <a:cs typeface="ＭＳ Ｐゴシック" charset="0"/>
              </a:rPr>
              <a:t>Asians stem from Canaanites in the city of Sin—not those who migrated south to the Sinai but those who migrated east to China. Here is why we have these terms of Sinai and East Asians called Sino.</a:t>
            </a:r>
            <a:endParaRPr lang="en-US" b="1" dirty="0">
              <a:latin typeface="Arial" panose="020B0604020202020204" pitchFamily="34" charset="0"/>
              <a:ea typeface="ＭＳ Ｐゴシック" charset="0"/>
              <a:cs typeface="ＭＳ Ｐゴシック" charset="0"/>
            </a:endParaRPr>
          </a:p>
          <a:p>
            <a:pPr>
              <a:defRPr/>
            </a:pPr>
            <a:r>
              <a:rPr lang="en-US" dirty="0"/>
              <a:t>_____________</a:t>
            </a:r>
          </a:p>
          <a:p>
            <a:pPr>
              <a:defRPr/>
            </a:pPr>
            <a:r>
              <a:rPr lang="en-US" dirty="0"/>
              <a:t>ES-29-How the Nations Treat Israel-4</a:t>
            </a:r>
          </a:p>
          <a:p>
            <a:pPr eaLnBrk="1" hangingPunct="1"/>
            <a:r>
              <a:rPr lang="en-US" b="1" dirty="0">
                <a:latin typeface="Arial" panose="020B0604020202020204" pitchFamily="34" charset="0"/>
                <a:ea typeface="ＭＳ Ｐゴシック" charset="0"/>
                <a:cs typeface="ＭＳ Ｐゴシック" charset="0"/>
              </a:rPr>
              <a:t>BG-03-Table of Nations-3</a:t>
            </a:r>
          </a:p>
          <a:p>
            <a:pPr eaLnBrk="1" hangingPunct="1"/>
            <a:r>
              <a:rPr lang="en-US" b="1" dirty="0">
                <a:latin typeface="Arial" panose="020B0604020202020204" pitchFamily="34" charset="0"/>
                <a:ea typeface="ＭＳ Ｐゴシック" charset="0"/>
                <a:cs typeface="ＭＳ Ｐゴシック" charset="0"/>
              </a:rPr>
              <a:t>OS-01-Gen4-20-slide 149</a:t>
            </a:r>
          </a:p>
          <a:p>
            <a:pPr eaLnBrk="1" hangingPunct="1"/>
            <a:r>
              <a:rPr lang="en-US" altLang="zh-CN" dirty="0">
                <a:ea typeface="ＭＳ Ｐゴシック" charset="0"/>
                <a:cs typeface="ＭＳ Ｐゴシック" charset="0"/>
              </a:rPr>
              <a:t>OS-13-1Chron-74</a:t>
            </a:r>
            <a:endParaRPr lang="zh-CN" altLang="en-US" dirty="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C5DC6E-8864-4D4E-8015-FFE6B8ED9F26}" type="slidenum">
              <a:rPr lang="zh-CN" altLang="en-US" sz="1200" b="1">
                <a:solidFill>
                  <a:prstClr val="black"/>
                </a:solidFill>
                <a:latin typeface="Arial" panose="020B0604020202020204" pitchFamily="34" charset="0"/>
              </a:rPr>
              <a:pPr/>
              <a:t>75</a:t>
            </a:fld>
            <a:endParaRPr lang="en-US" altLang="zh-CN" sz="1200" b="1" dirty="0">
              <a:solidFill>
                <a:prstClr val="black"/>
              </a:solidFill>
              <a:latin typeface="Arial" panose="020B0604020202020204" pitchFamily="34" charset="0"/>
            </a:endParaRPr>
          </a:p>
        </p:txBody>
      </p:sp>
      <p:sp>
        <p:nvSpPr>
          <p:cNvPr id="303106" name="Rectangle 2"/>
          <p:cNvSpPr>
            <a:spLocks noGrp="1" noRot="1" noChangeAspect="1" noChangeArrowheads="1"/>
          </p:cNvSpPr>
          <p:nvPr>
            <p:ph type="sldImg"/>
          </p:nvPr>
        </p:nvSpPr>
        <p:spPr>
          <a:xfrm>
            <a:off x="1130300" y="674688"/>
            <a:ext cx="4597400" cy="3448050"/>
          </a:xfrm>
          <a:solidFill>
            <a:srgbClr val="FFFFFF"/>
          </a:solidFill>
          <a:ln/>
        </p:spPr>
      </p:sp>
      <p:sp>
        <p:nvSpPr>
          <p:cNvPr id="3031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dirty="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E461874-7EB3-2E43-AC0C-8F07AA5840FA}" type="slidenum">
              <a:rPr lang="en-US" sz="1200">
                <a:latin typeface="Arial" panose="020B0604020202020204" pitchFamily="34" charset="0"/>
              </a:rPr>
              <a:pPr eaLnBrk="1" hangingPunct="1"/>
              <a:t>76</a:t>
            </a:fld>
            <a:endParaRPr lang="en-US" sz="1200" dirty="0">
              <a:latin typeface="Arial" panose="020B0604020202020204" pitchFamily="34" charset="0"/>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52F87B-9DA1-DD40-A197-C3A82381AD14}" type="slidenum">
              <a:rPr lang="zh-CN" altLang="en-US" sz="1200" b="1">
                <a:solidFill>
                  <a:srgbClr val="000000"/>
                </a:solidFill>
                <a:latin typeface="Arial" panose="020B0604020202020204" pitchFamily="34" charset="0"/>
              </a:rPr>
              <a:pPr/>
              <a:t>79</a:t>
            </a:fld>
            <a:endParaRPr lang="en-US" altLang="zh-CN" sz="1200" b="1" dirty="0">
              <a:solidFill>
                <a:srgbClr val="000000"/>
              </a:solidFill>
              <a:latin typeface="Arial" panose="020B0604020202020204" pitchFamily="34" charset="0"/>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dirty="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80</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115D9DB-0798-AA46-BC38-02E58B76EEA8}" type="slidenum">
              <a:rPr lang="en-US" sz="1200">
                <a:latin typeface="Arial" panose="020B0604020202020204" pitchFamily="34" charset="0"/>
              </a:rPr>
              <a:pPr eaLnBrk="1" hangingPunct="1"/>
              <a:t>82</a:t>
            </a:fld>
            <a:endParaRPr lang="en-US" sz="1200" dirty="0">
              <a:latin typeface="Arial" panose="020B0604020202020204" pitchFamily="34" charset="0"/>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8889A0-FBCB-BB43-A405-A5D64E1600FE}" type="slidenum">
              <a:rPr lang="en-US" sz="1200" b="1">
                <a:solidFill>
                  <a:srgbClr val="000000"/>
                </a:solidFill>
                <a:latin typeface="Arial" panose="020B0604020202020204" pitchFamily="34" charset="0"/>
              </a:rPr>
              <a:pPr eaLnBrk="1" hangingPunct="1"/>
              <a:t>84</a:t>
            </a:fld>
            <a:endParaRPr lang="en-US" sz="1200" b="1" dirty="0">
              <a:solidFill>
                <a:srgbClr val="000000"/>
              </a:solidFill>
              <a:latin typeface="Arial" panose="020B0604020202020204" pitchFamily="34" charset="0"/>
            </a:endParaRPr>
          </a:p>
        </p:txBody>
      </p:sp>
      <p:sp>
        <p:nvSpPr>
          <p:cNvPr id="206850" name="Rectangle 2"/>
          <p:cNvSpPr>
            <a:spLocks noGrp="1" noRot="1" noChangeAspect="1" noChangeArrowheads="1"/>
          </p:cNvSpPr>
          <p:nvPr>
            <p:ph type="sldImg"/>
          </p:nvPr>
        </p:nvSpPr>
        <p:spPr>
          <a:solidFill>
            <a:srgbClr val="FFFFFF"/>
          </a:solidFill>
          <a:ln/>
        </p:spPr>
      </p:sp>
      <p:sp>
        <p:nvSpPr>
          <p:cNvPr id="206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28DC36A-7355-3149-AF48-754D804B76A9}" type="slidenum">
              <a:rPr lang="en-US" sz="1200">
                <a:latin typeface="Arial" panose="020B0604020202020204" pitchFamily="34" charset="0"/>
              </a:rPr>
              <a:pPr eaLnBrk="1" hangingPunct="1"/>
              <a:t>86</a:t>
            </a:fld>
            <a:endParaRPr lang="en-US" sz="1200" dirty="0">
              <a:latin typeface="Arial" panose="020B0604020202020204" pitchFamily="34"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people saw David's line primarily in a kingly sense, but this same line would provide salvation in David's descendent, the Messiah, Jesus.</a:t>
            </a:r>
          </a:p>
          <a:p>
            <a:r>
              <a:rPr lang="en-US" dirty="0"/>
              <a:t>_________</a:t>
            </a:r>
          </a:p>
          <a:p>
            <a:r>
              <a:rPr lang="en-US" dirty="0">
                <a:effectLst/>
                <a:latin typeface="Helvetica" pitchFamily="2" charset="0"/>
              </a:rPr>
              <a:t>"The universalism of God’s salvific intentions is apparent at the very beginning with the detailed genealogies that stretch back from the Chronicler’s own time to the commencement of human history.</a:t>
            </a:r>
            <a:r>
              <a:rPr lang="en-US" baseline="30000" dirty="0">
                <a:effectLst/>
                <a:latin typeface="Helvetica" pitchFamily="2" charset="0"/>
              </a:rPr>
              <a:t>26"</a:t>
            </a:r>
          </a:p>
          <a:p>
            <a:endParaRPr lang="en-US" dirty="0">
              <a:effectLst/>
              <a:latin typeface="Helvetica" pitchFamily="2" charset="0"/>
            </a:endParaRPr>
          </a:p>
          <a:p>
            <a:r>
              <a:rPr lang="en-US" baseline="30000" dirty="0">
                <a:effectLst/>
                <a:latin typeface="Calibri" panose="020F0502020204030204" pitchFamily="34" charset="0"/>
              </a:rPr>
              <a:t>26</a:t>
            </a:r>
            <a:r>
              <a:rPr lang="en-US" dirty="0">
                <a:effectLst/>
                <a:latin typeface="Calibri" panose="020F0502020204030204" pitchFamily="34" charset="0"/>
              </a:rPr>
              <a:t> M. J. Selman, </a:t>
            </a:r>
            <a:r>
              <a:rPr lang="en-US" i="1" dirty="0">
                <a:effectLst/>
                <a:latin typeface="Calibri" panose="020F0502020204030204" pitchFamily="34" charset="0"/>
              </a:rPr>
              <a:t>1 Chronicles</a:t>
            </a:r>
            <a:r>
              <a:rPr lang="en-US" dirty="0">
                <a:effectLst/>
                <a:latin typeface="Calibri" panose="020F0502020204030204" pitchFamily="34" charset="0"/>
              </a:rPr>
              <a:t>, TOTC (Downers Grove, IL: InterVarsity, 1994), 87.</a:t>
            </a:r>
          </a:p>
          <a:p>
            <a:endParaRPr lang="en-US" dirty="0">
              <a:effectLst/>
              <a:latin typeface="Calibri" panose="020F0502020204030204" pitchFamily="34" charset="0"/>
            </a:endParaRPr>
          </a:p>
          <a:p>
            <a:r>
              <a:rPr lang="en-US" dirty="0">
                <a:effectLst/>
                <a:latin typeface="Calibri" panose="020F0502020204030204" pitchFamily="34" charset="0"/>
              </a:rPr>
              <a:t>— Eugene H. Merrill, “The Books of 1 and 2 Chronicles,”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a:t>
            </a:r>
            <a:r>
              <a:rPr lang="en-US">
                <a:effectLst/>
                <a:latin typeface="Calibri" panose="020F0502020204030204" pitchFamily="34" charset="0"/>
              </a:rPr>
              <a:t>339.</a:t>
            </a:r>
            <a:endParaRPr lang="en-US"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8</a:t>
            </a:fld>
            <a:endParaRPr lang="en-US"/>
          </a:p>
        </p:txBody>
      </p:sp>
    </p:spTree>
    <p:extLst>
      <p:ext uri="{BB962C8B-B14F-4D97-AF65-F5344CB8AC3E}">
        <p14:creationId xmlns:p14="http://schemas.microsoft.com/office/powerpoint/2010/main" val="35434375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3CAA35-5F9A-574F-B652-A8E0EF399477}"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cs typeface="ＭＳ Ｐゴシック" charset="0"/>
              </a:rPr>
              <a:t>OS-12-2Kings-214</a:t>
            </a:r>
          </a:p>
          <a:p>
            <a:r>
              <a:rPr lang="en-US" dirty="0">
                <a:cs typeface="ＭＳ Ｐゴシック" charset="0"/>
              </a:rPr>
              <a:t>OS-14-2Chron-82</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69D458-348D-E749-82C3-BE729BBBD5A0}"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53634" name="Rectangle 2"/>
          <p:cNvSpPr>
            <a:spLocks noGrp="1" noRot="1" noChangeAspect="1" noChangeArrowheads="1" noTextEdit="1"/>
          </p:cNvSpPr>
          <p:nvPr>
            <p:ph type="sldImg"/>
          </p:nvPr>
        </p:nvSpPr>
        <p:spPr>
          <a:ln/>
        </p:spPr>
      </p:sp>
      <p:sp>
        <p:nvSpPr>
          <p:cNvPr id="453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cs typeface="ＭＳ Ｐゴシック" charset="0"/>
              </a:rPr>
              <a:t>OS-12-2Kings-220</a:t>
            </a:r>
          </a:p>
          <a:p>
            <a:r>
              <a:rPr lang="en-US" dirty="0">
                <a:cs typeface="ＭＳ Ｐゴシック" charset="0"/>
              </a:rPr>
              <a:t>OS-14-2Chron-83</a:t>
            </a:r>
          </a:p>
          <a:p>
            <a:endParaRPr lang="en-US" dirty="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ＭＳ Ｐゴシック" charset="0"/>
              </a:rPr>
              <a:t>OS-12-2Kings-232</a:t>
            </a:r>
          </a:p>
          <a:p>
            <a:r>
              <a:rPr lang="en-US" dirty="0"/>
              <a:t>OS-13-1 Chron-232</a:t>
            </a:r>
          </a:p>
          <a:p>
            <a:r>
              <a:rPr lang="en-US" dirty="0"/>
              <a:t>OS-14-2 Chron-298</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u="none" strike="noStrike" kern="1200" cap="none" spc="0" normalizeH="0" baseline="0" noProof="0" smtClean="0">
                <a:ln>
                  <a:noFill/>
                </a:ln>
                <a:solidFill>
                  <a:srgbClr val="000000"/>
                </a:solidFill>
                <a:effectLst/>
                <a:uLnTx/>
                <a:uFillTx/>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Tree>
    <p:extLst>
      <p:ext uri="{BB962C8B-B14F-4D97-AF65-F5344CB8AC3E}">
        <p14:creationId xmlns:p14="http://schemas.microsoft.com/office/powerpoint/2010/main" val="147602885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ＭＳ Ｐゴシック" charset="0"/>
              </a:rPr>
              <a:t>OS-12-2Kings-233</a:t>
            </a:r>
          </a:p>
          <a:p>
            <a:r>
              <a:rPr lang="en-US" dirty="0"/>
              <a:t>OS-13-1 Chron-233</a:t>
            </a:r>
          </a:p>
          <a:p>
            <a:r>
              <a:rPr lang="en-US" dirty="0"/>
              <a:t>OS-14-2 Chron-299</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u="none" strike="noStrike" kern="1200" cap="none" spc="0" normalizeH="0" baseline="0" noProof="0" smtClean="0">
                <a:ln>
                  <a:noFill/>
                </a:ln>
                <a:solidFill>
                  <a:srgbClr val="000000"/>
                </a:solidFill>
                <a:effectLst/>
                <a:uLnTx/>
                <a:uFillTx/>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Tree>
    <p:extLst>
      <p:ext uri="{BB962C8B-B14F-4D97-AF65-F5344CB8AC3E}">
        <p14:creationId xmlns:p14="http://schemas.microsoft.com/office/powerpoint/2010/main" val="137113952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Tablet picture above from:</a:t>
            </a:r>
          </a:p>
          <a:p>
            <a:r>
              <a:rPr lang="en-US" b="1" dirty="0"/>
              <a:t>“Jehoiachin in Babylonia</a:t>
            </a:r>
          </a:p>
          <a:p>
            <a:r>
              <a:rPr lang="en-US" dirty="0"/>
              <a:t>One of the last kings of Judah, </a:t>
            </a:r>
            <a:r>
              <a:rPr lang="en-US" b="1" dirty="0"/>
              <a:t>Jehoiachin</a:t>
            </a:r>
            <a:r>
              <a:rPr lang="en-US" dirty="0"/>
              <a:t> (r.598-597) was taken captive by the </a:t>
            </a:r>
            <a:r>
              <a:rPr lang="en-US" dirty="0">
                <a:hlinkClick r:id="rId3"/>
              </a:rPr>
              <a:t>Babylonians</a:t>
            </a:r>
            <a:r>
              <a:rPr lang="en-US" dirty="0"/>
              <a:t> (</a:t>
            </a:r>
            <a:r>
              <a:rPr lang="en-US" i="1" dirty="0"/>
              <a:t>2 Kings</a:t>
            </a:r>
            <a:r>
              <a:rPr lang="en-US" dirty="0"/>
              <a:t> 24.15; </a:t>
            </a:r>
            <a:r>
              <a:rPr lang="en-US" dirty="0">
                <a:hlinkClick r:id="rId4"/>
              </a:rPr>
              <a:t>ABC 5</a:t>
            </a:r>
            <a:r>
              <a:rPr lang="en-US" dirty="0"/>
              <a:t>) and lived in exile in the country of the conquerors. However, he was released, and a couple of cuneiform tablets from </a:t>
            </a:r>
            <a:r>
              <a:rPr lang="en-US" dirty="0">
                <a:hlinkClick r:id="rId5"/>
              </a:rPr>
              <a:t>Babylonia</a:t>
            </a:r>
            <a:r>
              <a:rPr lang="en-US" dirty="0"/>
              <a:t> inform us about his fate.</a:t>
            </a:r>
          </a:p>
          <a:p>
            <a:r>
              <a:rPr lang="en-US" dirty="0"/>
              <a:t>Cuneiform tablet, mentioning Jehoiachin The story of Jehoiachin's release can be found at the end of the </a:t>
            </a:r>
            <a:r>
              <a:rPr lang="en-US" dirty="0">
                <a:hlinkClick r:id="rId6"/>
              </a:rPr>
              <a:t>Biblical</a:t>
            </a:r>
            <a:r>
              <a:rPr lang="en-US" dirty="0"/>
              <a:t> book </a:t>
            </a:r>
            <a:r>
              <a:rPr lang="en-US" i="1" dirty="0">
                <a:effectLst/>
              </a:rPr>
              <a:t>2 Kings</a:t>
            </a:r>
            <a:r>
              <a:rPr lang="en-US" dirty="0"/>
              <a:t>:</a:t>
            </a:r>
          </a:p>
          <a:p>
            <a:r>
              <a:rPr lang="en-US" dirty="0"/>
              <a:t>And in the thirty-seventh year of the exile of Jehoiachin king of Judah, in the twelfth month, on the twenty-seventh day of the month, </a:t>
            </a:r>
            <a:r>
              <a:rPr lang="en-US" dirty="0">
                <a:hlinkClick r:id="rId7"/>
              </a:rPr>
              <a:t>Evil-merodach</a:t>
            </a:r>
            <a:r>
              <a:rPr lang="en-US" dirty="0"/>
              <a:t> king of </a:t>
            </a:r>
            <a:r>
              <a:rPr lang="en-US" dirty="0">
                <a:hlinkClick r:id="rId3"/>
              </a:rPr>
              <a:t>Babylon</a:t>
            </a:r>
            <a:r>
              <a:rPr lang="en-US" dirty="0"/>
              <a:t>, in the year that he began to reign, graciously freed Jehoiachin king of Judah from prison; and he spoke kindly to him, and gave him a seat above the seats of the kings who were with him in Babylon. So Jehoiachin put off his prison garments. And every day of his life he dined regularly at the king's table; and for his allowance, a regular allowance was given him by the king, every day a portion, as long as he </a:t>
            </a:r>
            <a:r>
              <a:rPr lang="en-US" dirty="0" err="1"/>
              <a:t>lived.</a:t>
            </a:r>
            <a:r>
              <a:rPr lang="en-US" baseline="30000" dirty="0" err="1"/>
              <a:t>note</a:t>
            </a:r>
            <a:endParaRPr lang="en-US" dirty="0"/>
          </a:p>
          <a:p>
            <a:r>
              <a:rPr lang="en-US" dirty="0"/>
              <a:t>There are several possible dating systems, but the accession year of </a:t>
            </a:r>
            <a:r>
              <a:rPr lang="en-US" dirty="0" err="1"/>
              <a:t>Amel</a:t>
            </a:r>
            <a:r>
              <a:rPr lang="en-US" dirty="0"/>
              <a:t>-Marduk (or Evil-</a:t>
            </a:r>
            <a:r>
              <a:rPr lang="en-US" dirty="0" err="1"/>
              <a:t>merodach</a:t>
            </a:r>
            <a:r>
              <a:rPr lang="en-US" dirty="0"/>
              <a:t>) was 562/561, and this is more or less identical to the thirty-seventh year of the exile of Jehoiachin, which began in 596 (</a:t>
            </a:r>
            <a:r>
              <a:rPr lang="en-US" dirty="0">
                <a:hlinkClick r:id="rId4"/>
              </a:rPr>
              <a:t>ABC 5</a:t>
            </a:r>
            <a:r>
              <a:rPr lang="en-US" dirty="0"/>
              <a:t> with </a:t>
            </a:r>
            <a:r>
              <a:rPr lang="en-US" dirty="0">
                <a:hlinkClick r:id="rId8"/>
              </a:rPr>
              <a:t>note</a:t>
            </a:r>
            <a:r>
              <a:rPr lang="en-US" dirty="0"/>
              <a:t>); the twenty-seventh day of the thirty-seventh year must be somewhere in the spring of 560. There is a small error, but it is not disastrous. We can be sure that Jehoiachin was released when </a:t>
            </a:r>
            <a:r>
              <a:rPr lang="en-US" dirty="0" err="1"/>
              <a:t>Amel</a:t>
            </a:r>
            <a:r>
              <a:rPr lang="en-US" dirty="0"/>
              <a:t>-Marduk became king, after his father </a:t>
            </a:r>
            <a:r>
              <a:rPr lang="en-US" dirty="0">
                <a:hlinkClick r:id="rId9"/>
              </a:rPr>
              <a:t>Nebuchadnezzar</a:t>
            </a:r>
            <a:r>
              <a:rPr lang="en-US" dirty="0"/>
              <a:t> had died.</a:t>
            </a:r>
          </a:p>
          <a:p>
            <a:r>
              <a:rPr lang="en-US" dirty="0"/>
              <a:t>Why </a:t>
            </a:r>
            <a:r>
              <a:rPr lang="en-US" dirty="0" err="1"/>
              <a:t>Amel</a:t>
            </a:r>
            <a:r>
              <a:rPr lang="en-US" dirty="0"/>
              <a:t>-Marduk released the former king of Judah is not known, but a recent theory is that as a crown prince, the Babylonian had fallen victim to a court intrigue and had been sent to prison. There, he may have met Jehoiachin.</a:t>
            </a:r>
          </a:p>
          <a:p>
            <a:r>
              <a:rPr lang="en-US" dirty="0"/>
              <a:t>According to Talmudic traditions, Jehoiachin lived in </a:t>
            </a:r>
            <a:r>
              <a:rPr lang="en-US" dirty="0" err="1"/>
              <a:t>Nehardea</a:t>
            </a:r>
            <a:r>
              <a:rPr lang="en-US" dirty="0"/>
              <a:t>, not far from </a:t>
            </a:r>
            <a:r>
              <a:rPr lang="en-US" dirty="0">
                <a:hlinkClick r:id="rId10"/>
              </a:rPr>
              <a:t>Sippar</a:t>
            </a:r>
            <a:r>
              <a:rPr lang="en-US" dirty="0"/>
              <a:t>, in the north of Babylonia. In general terms, this is confirmed by about thirty-five cuneiform texts referring to a village called </a:t>
            </a:r>
            <a:r>
              <a:rPr lang="en-US" dirty="0" err="1"/>
              <a:t>âl-Jahûda</a:t>
            </a:r>
            <a:r>
              <a:rPr lang="en-US" dirty="0"/>
              <a:t> ("the Judaean town") near Sippar. The prophet </a:t>
            </a:r>
            <a:r>
              <a:rPr lang="en-US" dirty="0" err="1"/>
              <a:t>Ezekhiel</a:t>
            </a:r>
            <a:r>
              <a:rPr lang="en-US" dirty="0"/>
              <a:t> mentions a settlement called Tell Abib near </a:t>
            </a:r>
            <a:r>
              <a:rPr lang="en-US" dirty="0">
                <a:hlinkClick r:id="rId11"/>
              </a:rPr>
              <a:t>Nippur</a:t>
            </a:r>
            <a:r>
              <a:rPr lang="en-US" dirty="0"/>
              <a:t>.</a:t>
            </a:r>
          </a:p>
          <a:p>
            <a:r>
              <a:rPr lang="en-US" dirty="0"/>
              <a:t>There are several cuneiform texts that illustrate Jehoiachin's position after his release, which were discovered by Robert Koldewey in </a:t>
            </a:r>
            <a:r>
              <a:rPr lang="en-US" dirty="0">
                <a:hlinkClick r:id="rId12"/>
              </a:rPr>
              <a:t>Babylon</a:t>
            </a:r>
            <a:r>
              <a:rPr lang="en-US" dirty="0"/>
              <a:t> and are collectively known as ANET</a:t>
            </a:r>
            <a:r>
              <a:rPr lang="en-US" baseline="30000" dirty="0"/>
              <a:t>3</a:t>
            </a:r>
            <a:r>
              <a:rPr lang="en-US" dirty="0"/>
              <a:t> 308.</a:t>
            </a:r>
            <a:r>
              <a:rPr lang="en-US" baseline="30000" dirty="0"/>
              <a:t>note</a:t>
            </a:r>
            <a:r>
              <a:rPr lang="en-US" dirty="0"/>
              <a:t> These documents, now in Berlin, are lists of deliveries of food and oil to important people, and prove that the king of Judah (who is called </a:t>
            </a:r>
            <a:r>
              <a:rPr lang="en-US" i="1" dirty="0" err="1">
                <a:effectLst/>
              </a:rPr>
              <a:t>Ia</a:t>
            </a:r>
            <a:r>
              <a:rPr lang="en-US" i="1" dirty="0">
                <a:effectLst/>
              </a:rPr>
              <a:t>-'-u-kin</a:t>
            </a:r>
            <a:r>
              <a:rPr lang="en-US" dirty="0"/>
              <a:t>, </a:t>
            </a:r>
            <a:r>
              <a:rPr lang="en-US" i="1" dirty="0" err="1">
                <a:effectLst/>
              </a:rPr>
              <a:t>Ia</a:t>
            </a:r>
            <a:r>
              <a:rPr lang="en-US" i="1" dirty="0">
                <a:effectLst/>
              </a:rPr>
              <a:t>-'-kin</a:t>
            </a:r>
            <a:r>
              <a:rPr lang="en-US" dirty="0"/>
              <a:t>, and </a:t>
            </a:r>
            <a:r>
              <a:rPr lang="en-US" i="1" dirty="0" err="1">
                <a:effectLst/>
              </a:rPr>
              <a:t>Ia</a:t>
            </a:r>
            <a:r>
              <a:rPr lang="en-US" i="1" dirty="0">
                <a:effectLst/>
              </a:rPr>
              <a:t>-</a:t>
            </a:r>
            <a:r>
              <a:rPr lang="en-US" i="1" dirty="0" err="1">
                <a:effectLst/>
              </a:rPr>
              <a:t>ku</a:t>
            </a:r>
            <a:r>
              <a:rPr lang="en-US" i="1" dirty="0">
                <a:effectLst/>
              </a:rPr>
              <a:t>-</a:t>
            </a:r>
            <a:r>
              <a:rPr lang="en-US" i="1" dirty="0" err="1">
                <a:effectLst/>
              </a:rPr>
              <a:t>ú</a:t>
            </a:r>
            <a:r>
              <a:rPr lang="en-US" i="1" dirty="0">
                <a:effectLst/>
              </a:rPr>
              <a:t>-</a:t>
            </a:r>
            <a:r>
              <a:rPr lang="en-US" i="1" dirty="0" err="1">
                <a:effectLst/>
              </a:rPr>
              <a:t>ki</a:t>
            </a:r>
            <a:r>
              <a:rPr lang="en-US" i="1" dirty="0">
                <a:effectLst/>
              </a:rPr>
              <a:t>-nu</a:t>
            </a:r>
            <a:r>
              <a:rPr lang="en-US" dirty="0"/>
              <a:t>) received substantial rations. Here are the relevant lines:</a:t>
            </a:r>
          </a:p>
          <a:p>
            <a:r>
              <a:rPr lang="en-US" b="1" dirty="0"/>
              <a:t>1</a:t>
            </a:r>
          </a:p>
          <a:p>
            <a:r>
              <a:rPr lang="en-US" dirty="0"/>
              <a:t>... to </a:t>
            </a:r>
            <a:r>
              <a:rPr lang="en-US" dirty="0" err="1"/>
              <a:t>Ia</a:t>
            </a:r>
            <a:r>
              <a:rPr lang="en-US" dirty="0"/>
              <a:t>-'-u-kin, king ...</a:t>
            </a:r>
            <a:br>
              <a:rPr lang="en-US" dirty="0"/>
            </a:br>
            <a:r>
              <a:rPr lang="en-US" dirty="0"/>
              <a:t>to the </a:t>
            </a:r>
            <a:r>
              <a:rPr lang="en-US" i="1" dirty="0" err="1">
                <a:effectLst/>
              </a:rPr>
              <a:t>qîpûtu</a:t>
            </a:r>
            <a:r>
              <a:rPr lang="en-US" dirty="0"/>
              <a:t>-house of ...</a:t>
            </a:r>
            <a:br>
              <a:rPr lang="en-US" dirty="0"/>
            </a:br>
            <a:r>
              <a:rPr lang="en-US" dirty="0"/>
              <a:t>... for </a:t>
            </a:r>
            <a:r>
              <a:rPr lang="en-US" dirty="0" err="1"/>
              <a:t>Shalamiamu</a:t>
            </a:r>
            <a:r>
              <a:rPr lang="en-US" dirty="0"/>
              <a:t>, the ...</a:t>
            </a:r>
            <a:br>
              <a:rPr lang="en-US" dirty="0"/>
            </a:br>
            <a:r>
              <a:rPr lang="en-US" dirty="0"/>
              <a:t>... for 126 men from </a:t>
            </a:r>
            <a:r>
              <a:rPr lang="en-US" dirty="0">
                <a:hlinkClick r:id="rId13"/>
              </a:rPr>
              <a:t>Tyre</a:t>
            </a:r>
            <a:r>
              <a:rPr lang="en-US" dirty="0"/>
              <a:t> ...</a:t>
            </a:r>
            <a:br>
              <a:rPr lang="en-US" dirty="0"/>
            </a:br>
            <a:r>
              <a:rPr lang="en-US" dirty="0"/>
              <a:t>... for </a:t>
            </a:r>
            <a:r>
              <a:rPr lang="en-US" dirty="0" err="1"/>
              <a:t>Zabiruam</a:t>
            </a:r>
            <a:r>
              <a:rPr lang="en-US" dirty="0"/>
              <a:t> the </a:t>
            </a:r>
            <a:r>
              <a:rPr lang="en-US" dirty="0">
                <a:hlinkClick r:id="rId14"/>
              </a:rPr>
              <a:t>Ly[dian]</a:t>
            </a:r>
            <a:r>
              <a:rPr lang="en-US" dirty="0"/>
              <a:t> ...</a:t>
            </a:r>
          </a:p>
          <a:p>
            <a:r>
              <a:rPr lang="en-US" b="1" dirty="0"/>
              <a:t>2</a:t>
            </a:r>
          </a:p>
          <a:p>
            <a:r>
              <a:rPr lang="en-US" dirty="0"/>
              <a:t>10 </a:t>
            </a:r>
            <a:r>
              <a:rPr lang="en-US" dirty="0" err="1"/>
              <a:t>sila</a:t>
            </a:r>
            <a:r>
              <a:rPr lang="en-US" dirty="0"/>
              <a:t> of oil to ... [</a:t>
            </a:r>
            <a:r>
              <a:rPr lang="en-US" dirty="0" err="1"/>
              <a:t>Ia</a:t>
            </a:r>
            <a:r>
              <a:rPr lang="en-US" dirty="0"/>
              <a:t>]-'-kin, king of </a:t>
            </a:r>
            <a:r>
              <a:rPr lang="en-US" dirty="0" err="1"/>
              <a:t>Ia</a:t>
            </a:r>
            <a:r>
              <a:rPr lang="en-US" dirty="0"/>
              <a:t>-[a-hu-du]</a:t>
            </a:r>
            <a:br>
              <a:rPr lang="en-US" dirty="0"/>
            </a:br>
            <a:r>
              <a:rPr lang="en-US" dirty="0"/>
              <a:t>2½ </a:t>
            </a:r>
            <a:r>
              <a:rPr lang="en-US" dirty="0" err="1"/>
              <a:t>sila</a:t>
            </a:r>
            <a:r>
              <a:rPr lang="en-US" dirty="0"/>
              <a:t> of oil to the [five so]ns of the king of </a:t>
            </a:r>
            <a:r>
              <a:rPr lang="en-US" dirty="0" err="1"/>
              <a:t>Ia</a:t>
            </a:r>
            <a:r>
              <a:rPr lang="en-US" dirty="0"/>
              <a:t>-a-</a:t>
            </a:r>
            <a:r>
              <a:rPr lang="en-US" u="sng" dirty="0">
                <a:effectLst/>
              </a:rPr>
              <a:t>h</a:t>
            </a:r>
            <a:r>
              <a:rPr lang="en-US" dirty="0"/>
              <a:t>u-du</a:t>
            </a:r>
            <a:br>
              <a:rPr lang="en-US" dirty="0"/>
            </a:br>
            <a:r>
              <a:rPr lang="en-US" dirty="0"/>
              <a:t>4 </a:t>
            </a:r>
            <a:r>
              <a:rPr lang="en-US" dirty="0" err="1"/>
              <a:t>sila</a:t>
            </a:r>
            <a:r>
              <a:rPr lang="en-US" dirty="0"/>
              <a:t> to eight men from </a:t>
            </a:r>
            <a:r>
              <a:rPr lang="en-US" dirty="0" err="1"/>
              <a:t>Ia</a:t>
            </a:r>
            <a:r>
              <a:rPr lang="en-US" dirty="0"/>
              <a:t>-a-</a:t>
            </a:r>
            <a:r>
              <a:rPr lang="en-US" u="sng" dirty="0">
                <a:effectLst/>
              </a:rPr>
              <a:t>h</a:t>
            </a:r>
            <a:r>
              <a:rPr lang="en-US" dirty="0"/>
              <a:t>u-da-a-a ...</a:t>
            </a:r>
          </a:p>
          <a:p>
            <a:r>
              <a:rPr lang="en-US" b="1" dirty="0"/>
              <a:t>3</a:t>
            </a:r>
          </a:p>
          <a:p>
            <a:r>
              <a:rPr lang="en-US" dirty="0"/>
              <a:t>1½ </a:t>
            </a:r>
            <a:r>
              <a:rPr lang="en-US" dirty="0" err="1"/>
              <a:t>sila</a:t>
            </a:r>
            <a:r>
              <a:rPr lang="en-US" dirty="0"/>
              <a:t> for three carpenters from </a:t>
            </a:r>
            <a:r>
              <a:rPr lang="en-US" dirty="0" err="1"/>
              <a:t>Arvad</a:t>
            </a:r>
            <a:r>
              <a:rPr lang="en-US" dirty="0"/>
              <a:t>, ½ </a:t>
            </a:r>
            <a:r>
              <a:rPr lang="en-US" dirty="0" err="1"/>
              <a:t>sila</a:t>
            </a:r>
            <a:r>
              <a:rPr lang="en-US" dirty="0"/>
              <a:t> each</a:t>
            </a:r>
            <a:br>
              <a:rPr lang="en-US" dirty="0"/>
            </a:br>
            <a:r>
              <a:rPr lang="en-US" dirty="0"/>
              <a:t>11½ </a:t>
            </a:r>
            <a:r>
              <a:rPr lang="en-US" dirty="0" err="1"/>
              <a:t>sila</a:t>
            </a:r>
            <a:r>
              <a:rPr lang="en-US" dirty="0"/>
              <a:t> for eight ditto from </a:t>
            </a:r>
            <a:r>
              <a:rPr lang="en-US" dirty="0">
                <a:hlinkClick r:id="rId15"/>
              </a:rPr>
              <a:t>Byblos</a:t>
            </a:r>
            <a:r>
              <a:rPr lang="en-US" dirty="0"/>
              <a:t>, 1 </a:t>
            </a:r>
            <a:r>
              <a:rPr lang="en-US" dirty="0" err="1"/>
              <a:t>sila</a:t>
            </a:r>
            <a:r>
              <a:rPr lang="en-US" dirty="0"/>
              <a:t> each ...</a:t>
            </a:r>
            <a:br>
              <a:rPr lang="en-US" dirty="0"/>
            </a:br>
            <a:r>
              <a:rPr lang="en-US" dirty="0"/>
              <a:t>3½ </a:t>
            </a:r>
            <a:r>
              <a:rPr lang="en-US" dirty="0" err="1"/>
              <a:t>sila</a:t>
            </a:r>
            <a:r>
              <a:rPr lang="en-US" dirty="0"/>
              <a:t> </a:t>
            </a:r>
            <a:r>
              <a:rPr lang="en-US" dirty="0" err="1"/>
              <a:t>sila</a:t>
            </a:r>
            <a:r>
              <a:rPr lang="en-US" dirty="0"/>
              <a:t> for seven ditto, ½ </a:t>
            </a:r>
            <a:r>
              <a:rPr lang="en-US" dirty="0" err="1"/>
              <a:t>sila</a:t>
            </a:r>
            <a:r>
              <a:rPr lang="en-US" dirty="0"/>
              <a:t> each</a:t>
            </a:r>
            <a:br>
              <a:rPr lang="en-US" dirty="0"/>
            </a:br>
            <a:r>
              <a:rPr lang="en-US" dirty="0"/>
              <a:t>½ </a:t>
            </a:r>
            <a:r>
              <a:rPr lang="en-US" dirty="0" err="1"/>
              <a:t>sila</a:t>
            </a:r>
            <a:r>
              <a:rPr lang="en-US" dirty="0"/>
              <a:t> for </a:t>
            </a:r>
            <a:r>
              <a:rPr lang="en-US" dirty="0" err="1"/>
              <a:t>Nabû-ê</a:t>
            </a:r>
            <a:r>
              <a:rPr lang="en-US" u="sng" dirty="0" err="1">
                <a:effectLst/>
              </a:rPr>
              <a:t>t</a:t>
            </a:r>
            <a:r>
              <a:rPr lang="en-US" dirty="0" err="1"/>
              <a:t>ir</a:t>
            </a:r>
            <a:r>
              <a:rPr lang="en-US" dirty="0"/>
              <a:t> the carpenter</a:t>
            </a:r>
            <a:br>
              <a:rPr lang="en-US" dirty="0"/>
            </a:br>
            <a:r>
              <a:rPr lang="en-US" dirty="0"/>
              <a:t>10 </a:t>
            </a:r>
            <a:r>
              <a:rPr lang="en-US" dirty="0" err="1"/>
              <a:t>sila</a:t>
            </a:r>
            <a:r>
              <a:rPr lang="en-US" dirty="0"/>
              <a:t> to </a:t>
            </a:r>
            <a:r>
              <a:rPr lang="en-US" dirty="0" err="1"/>
              <a:t>Ia</a:t>
            </a:r>
            <a:r>
              <a:rPr lang="en-US" dirty="0"/>
              <a:t>-</a:t>
            </a:r>
            <a:r>
              <a:rPr lang="en-US" dirty="0" err="1"/>
              <a:t>ku</a:t>
            </a:r>
            <a:r>
              <a:rPr lang="en-US" dirty="0"/>
              <a:t>-</a:t>
            </a:r>
            <a:r>
              <a:rPr lang="en-US" dirty="0" err="1"/>
              <a:t>ú</a:t>
            </a:r>
            <a:r>
              <a:rPr lang="en-US" dirty="0"/>
              <a:t>-</a:t>
            </a:r>
            <a:r>
              <a:rPr lang="en-US" dirty="0" err="1"/>
              <a:t>ki</a:t>
            </a:r>
            <a:r>
              <a:rPr lang="en-US" dirty="0"/>
              <a:t>-nu, the son of the king of </a:t>
            </a:r>
            <a:r>
              <a:rPr lang="en-US" dirty="0" err="1"/>
              <a:t>Ia</a:t>
            </a:r>
            <a:r>
              <a:rPr lang="en-US" dirty="0"/>
              <a:t>-</a:t>
            </a:r>
            <a:r>
              <a:rPr lang="en-US" dirty="0" err="1"/>
              <a:t>ku</a:t>
            </a:r>
            <a:r>
              <a:rPr lang="en-US" dirty="0"/>
              <a:t>-du</a:t>
            </a:r>
            <a:br>
              <a:rPr lang="en-US" dirty="0"/>
            </a:br>
            <a:r>
              <a:rPr lang="en-US" dirty="0"/>
              <a:t>2½ </a:t>
            </a:r>
            <a:r>
              <a:rPr lang="en-US" dirty="0" err="1"/>
              <a:t>sila</a:t>
            </a:r>
            <a:r>
              <a:rPr lang="en-US" dirty="0"/>
              <a:t> for the five sons of the king of </a:t>
            </a:r>
            <a:r>
              <a:rPr lang="en-US" dirty="0" err="1"/>
              <a:t>Ia</a:t>
            </a:r>
            <a:r>
              <a:rPr lang="en-US" dirty="0"/>
              <a:t>-</a:t>
            </a:r>
            <a:r>
              <a:rPr lang="en-US" dirty="0" err="1"/>
              <a:t>ku</a:t>
            </a:r>
            <a:r>
              <a:rPr lang="en-US" dirty="0"/>
              <a:t>-du through </a:t>
            </a:r>
            <a:r>
              <a:rPr lang="en-US" dirty="0" err="1"/>
              <a:t>Qana'a</a:t>
            </a:r>
            <a:endParaRPr lang="en-US" dirty="0"/>
          </a:p>
          <a:p>
            <a:r>
              <a:rPr lang="en-US" b="1" dirty="0"/>
              <a:t>Comment</a:t>
            </a:r>
          </a:p>
          <a:p>
            <a:r>
              <a:rPr lang="en-US" dirty="0"/>
              <a:t>The third list is the most interesting, because it suggests that Jehoiachin had five sons, whereas the Bible says that there were seven::</a:t>
            </a:r>
            <a:r>
              <a:rPr lang="en-US" baseline="30000" dirty="0"/>
              <a:t>note</a:t>
            </a:r>
            <a:endParaRPr lang="en-US" dirty="0"/>
          </a:p>
          <a:p>
            <a:r>
              <a:rPr lang="en-US" dirty="0"/>
              <a:t>The sons of Jehoiachin, the captive: Shealtiel his son, </a:t>
            </a:r>
            <a:r>
              <a:rPr lang="en-US" dirty="0" err="1"/>
              <a:t>Malchiram</a:t>
            </a:r>
            <a:r>
              <a:rPr lang="en-US" dirty="0"/>
              <a:t>, Pedaiah, </a:t>
            </a:r>
            <a:r>
              <a:rPr lang="en-US" dirty="0" err="1"/>
              <a:t>Shenazzar</a:t>
            </a:r>
            <a:r>
              <a:rPr lang="en-US" dirty="0"/>
              <a:t>, </a:t>
            </a:r>
            <a:r>
              <a:rPr lang="en-US" dirty="0" err="1"/>
              <a:t>Jekamiah</a:t>
            </a:r>
            <a:r>
              <a:rPr lang="en-US" dirty="0"/>
              <a:t>, </a:t>
            </a:r>
            <a:r>
              <a:rPr lang="en-US" dirty="0" err="1"/>
              <a:t>Hoshama</a:t>
            </a:r>
            <a:r>
              <a:rPr lang="en-US" dirty="0"/>
              <a:t>, and </a:t>
            </a:r>
            <a:r>
              <a:rPr lang="en-US" dirty="0" err="1"/>
              <a:t>Nedabiah</a:t>
            </a:r>
            <a:r>
              <a:rPr lang="en-US" dirty="0"/>
              <a:t>.</a:t>
            </a:r>
          </a:p>
          <a:p>
            <a:r>
              <a:rPr lang="en-US" dirty="0"/>
              <a:t>Perhaps two had died, or had not yet come of age. It is also possible that a mistake was made by someone who copied this verse, because the wording is a bit odd and there is a variant reading. The text, as we now have it, suggests that only Shealtiel was Jehoiachin's son, and the other names are in fact without qualification. Perhaps they are descendants of </a:t>
            </a:r>
            <a:r>
              <a:rPr lang="en-US" dirty="0" err="1"/>
              <a:t>Malchiram</a:t>
            </a:r>
            <a:r>
              <a:rPr lang="en-US" dirty="0"/>
              <a:t>, son of Shealtiel, and perhaps we should read:</a:t>
            </a:r>
          </a:p>
          <a:p>
            <a:r>
              <a:rPr lang="en-US" dirty="0"/>
              <a:t>The sons of Jehoiachin, the captive: Shealtiel his son, </a:t>
            </a:r>
            <a:r>
              <a:rPr lang="en-US" dirty="0" err="1"/>
              <a:t>Malchiram</a:t>
            </a:r>
            <a:r>
              <a:rPr lang="en-US" dirty="0"/>
              <a:t> his son, and Pedaiah, </a:t>
            </a:r>
            <a:r>
              <a:rPr lang="en-US" dirty="0" err="1"/>
              <a:t>Shenazzar</a:t>
            </a:r>
            <a:r>
              <a:rPr lang="en-US" dirty="0"/>
              <a:t>, </a:t>
            </a:r>
            <a:r>
              <a:rPr lang="en-US" dirty="0" err="1"/>
              <a:t>Jekamiah</a:t>
            </a:r>
            <a:r>
              <a:rPr lang="en-US" dirty="0"/>
              <a:t>, </a:t>
            </a:r>
            <a:r>
              <a:rPr lang="en-US" dirty="0" err="1"/>
              <a:t>Hoshama</a:t>
            </a:r>
            <a:r>
              <a:rPr lang="en-US" dirty="0"/>
              <a:t>, </a:t>
            </a:r>
            <a:r>
              <a:rPr lang="en-US" dirty="0" err="1"/>
              <a:t>Nedabiah</a:t>
            </a:r>
            <a:r>
              <a:rPr lang="en-US" dirty="0"/>
              <a:t>, the sons of </a:t>
            </a:r>
            <a:r>
              <a:rPr lang="en-US" dirty="0" err="1"/>
              <a:t>Malchiram</a:t>
            </a:r>
            <a:r>
              <a:rPr lang="en-US" dirty="0"/>
              <a:t>.</a:t>
            </a:r>
          </a:p>
          <a:p>
            <a:r>
              <a:rPr lang="en-US" dirty="0"/>
              <a:t>Of course, this implies that the five </a:t>
            </a:r>
            <a:r>
              <a:rPr lang="en-US" i="1" dirty="0">
                <a:effectLst/>
              </a:rPr>
              <a:t>sons</a:t>
            </a:r>
            <a:r>
              <a:rPr lang="en-US" dirty="0"/>
              <a:t> of text three are in fact five </a:t>
            </a:r>
            <a:r>
              <a:rPr lang="en-US" i="1" dirty="0">
                <a:effectLst/>
              </a:rPr>
              <a:t>descendants</a:t>
            </a:r>
            <a:r>
              <a:rPr lang="en-US" dirty="0"/>
              <a:t>, which is certainly possible, because the word "son" was frequently used in a very loose sense. This creates another problem, however: why aren't Shealtiel and </a:t>
            </a:r>
            <a:r>
              <a:rPr lang="en-US" dirty="0" err="1"/>
              <a:t>Malchiram</a:t>
            </a:r>
            <a:r>
              <a:rPr lang="en-US" dirty="0"/>
              <a:t> mentioned in text three? Perhaps they had become courtiers of one of the Babylonian kings, but this is just a hypothesis.</a:t>
            </a:r>
          </a:p>
          <a:p>
            <a:r>
              <a:rPr lang="en-US" dirty="0"/>
              <a:t>A final remark: because Jehoiachin had been king for a mere three months, he could also be described as "the son of the king of Judah" in the third text.</a:t>
            </a:r>
          </a:p>
          <a:p>
            <a:r>
              <a:rPr lang="en-US" b="1" dirty="0"/>
              <a:t>Literature</a:t>
            </a:r>
          </a:p>
          <a:p>
            <a:r>
              <a:rPr lang="en-US" dirty="0"/>
              <a:t>ANET = James K. Pritchard, </a:t>
            </a:r>
            <a:r>
              <a:rPr lang="en-US" i="1" dirty="0">
                <a:effectLst/>
              </a:rPr>
              <a:t>Ancient Near Eastern Texts relating to the Old Testament</a:t>
            </a:r>
            <a:r>
              <a:rPr lang="en-US" dirty="0"/>
              <a:t> (1969 third edition)</a:t>
            </a:r>
          </a:p>
          <a:p>
            <a:r>
              <a:rPr lang="en-US" dirty="0"/>
              <a:t>Diana Edelman, </a:t>
            </a:r>
            <a:r>
              <a:rPr lang="en-US" i="1" dirty="0">
                <a:effectLst/>
              </a:rPr>
              <a:t>The Origins of the 'Second' Temple. Persian Imperial Policy and the Rebuilding of </a:t>
            </a:r>
            <a:r>
              <a:rPr lang="en-US" i="1" dirty="0">
                <a:effectLst/>
                <a:hlinkClick r:id="rId16"/>
              </a:rPr>
              <a:t>Jerusalem</a:t>
            </a:r>
            <a:r>
              <a:rPr lang="en-US" dirty="0"/>
              <a:t> (2005), pp.21-22</a:t>
            </a:r>
          </a:p>
          <a:p>
            <a:r>
              <a:rPr lang="en-US" dirty="0"/>
              <a:t>Irving Finkel, "The Lament of </a:t>
            </a:r>
            <a:r>
              <a:rPr lang="en-US" dirty="0" err="1"/>
              <a:t>Nabû-šuma-ukîn</a:t>
            </a:r>
            <a:r>
              <a:rPr lang="en-US" dirty="0"/>
              <a:t>" in J. </a:t>
            </a:r>
            <a:r>
              <a:rPr lang="en-US" dirty="0" err="1"/>
              <a:t>Renger</a:t>
            </a:r>
            <a:r>
              <a:rPr lang="en-US" dirty="0"/>
              <a:t> (ed.), </a:t>
            </a:r>
            <a:r>
              <a:rPr lang="en-US" i="1" dirty="0">
                <a:effectLst/>
              </a:rPr>
              <a:t>Babylon. Focus </a:t>
            </a:r>
            <a:r>
              <a:rPr lang="en-US" i="1" dirty="0" err="1">
                <a:effectLst/>
              </a:rPr>
              <a:t>mesopotamischer</a:t>
            </a:r>
            <a:r>
              <a:rPr lang="en-US" i="1" dirty="0">
                <a:effectLst/>
              </a:rPr>
              <a:t> </a:t>
            </a:r>
            <a:r>
              <a:rPr lang="en-US" i="1" dirty="0" err="1">
                <a:effectLst/>
              </a:rPr>
              <a:t>Geschichte</a:t>
            </a:r>
            <a:r>
              <a:rPr lang="en-US" i="1" dirty="0">
                <a:effectLst/>
              </a:rPr>
              <a:t>, </a:t>
            </a:r>
            <a:r>
              <a:rPr lang="en-US" i="1" dirty="0" err="1">
                <a:effectLst/>
              </a:rPr>
              <a:t>Wiege</a:t>
            </a:r>
            <a:r>
              <a:rPr lang="en-US" i="1" dirty="0">
                <a:effectLst/>
              </a:rPr>
              <a:t> </a:t>
            </a:r>
            <a:r>
              <a:rPr lang="en-US" i="1" dirty="0" err="1">
                <a:effectLst/>
              </a:rPr>
              <a:t>früher</a:t>
            </a:r>
            <a:r>
              <a:rPr lang="en-US" i="1" dirty="0">
                <a:effectLst/>
              </a:rPr>
              <a:t> </a:t>
            </a:r>
            <a:r>
              <a:rPr lang="en-US" i="1" dirty="0" err="1">
                <a:effectLst/>
              </a:rPr>
              <a:t>Gelehrtsamkeit</a:t>
            </a:r>
            <a:r>
              <a:rPr lang="en-US" i="1" dirty="0">
                <a:effectLst/>
              </a:rPr>
              <a:t>, Mythos in der </a:t>
            </a:r>
            <a:r>
              <a:rPr lang="en-US" i="1" dirty="0" err="1">
                <a:effectLst/>
              </a:rPr>
              <a:t>Moderne</a:t>
            </a:r>
            <a:r>
              <a:rPr lang="en-US" dirty="0"/>
              <a:t> (1999 </a:t>
            </a:r>
            <a:r>
              <a:rPr lang="en-US" dirty="0" err="1"/>
              <a:t>Saaerbrücken</a:t>
            </a:r>
            <a:r>
              <a:rPr lang="en-US" dirty="0"/>
              <a:t>) 323-341</a:t>
            </a:r>
          </a:p>
          <a:p>
            <a:r>
              <a:rPr lang="en-US" dirty="0"/>
              <a:t>This page was created in 2007; last modified on 12 October 2020.”</a:t>
            </a:r>
          </a:p>
          <a:p>
            <a:endParaRPr lang="en-US" dirty="0"/>
          </a:p>
          <a:p>
            <a:r>
              <a:rPr lang="en-US" dirty="0"/>
              <a:t>https://</a:t>
            </a:r>
            <a:r>
              <a:rPr lang="en-US" dirty="0" err="1"/>
              <a:t>www.livius.org</a:t>
            </a:r>
            <a:r>
              <a:rPr lang="en-US" dirty="0"/>
              <a:t>/articles/person/</a:t>
            </a:r>
            <a:r>
              <a:rPr lang="en-US" dirty="0" err="1"/>
              <a:t>jehoiachin</a:t>
            </a:r>
            <a:r>
              <a:rPr lang="en-US" dirty="0"/>
              <a:t>-in-</a:t>
            </a:r>
            <a:r>
              <a:rPr lang="en-US" dirty="0" err="1"/>
              <a:t>babylonia</a:t>
            </a:r>
            <a:r>
              <a:rPr lang="en-US" dirty="0"/>
              <a:t>/</a:t>
            </a:r>
          </a:p>
          <a:p>
            <a:r>
              <a:rPr lang="en-US" dirty="0"/>
              <a:t>——————————</a:t>
            </a:r>
          </a:p>
          <a:p>
            <a:r>
              <a:rPr lang="en-US" dirty="0"/>
              <a:t>White cuneiform image above from K. A. Kitchen:</a:t>
            </a:r>
          </a:p>
          <a:p>
            <a:pPr marL="0" indent="0">
              <a:buFont typeface="+mj-lt"/>
              <a:buNone/>
            </a:pPr>
            <a:r>
              <a:rPr lang="en-US" dirty="0"/>
              <a:t>﻿"From a vaulted building closely adjoining the royal palace proper came a series of cuneiform tablets dated to the tenth to thirty-fifth years of </a:t>
            </a:r>
            <a:r>
              <a:rPr lang="en-US" dirty="0" err="1"/>
              <a:t>Nebuchadrezzar</a:t>
            </a:r>
            <a:r>
              <a:rPr lang="en-US" dirty="0"/>
              <a:t> II (595-570), being “ration tablets” for people kept or employed in Babylon and its palace. Among the beneficiaries in receipt of oil were “Jehoiachin king of Judah” (just once, “king’s son of Judah”) and “the 5 sons of the king of Judah in the care of (their guardian?) </a:t>
            </a:r>
            <a:r>
              <a:rPr lang="en-US" dirty="0" err="1"/>
              <a:t>Qenaiah</a:t>
            </a:r>
            <a:r>
              <a:rPr lang="en-US" dirty="0"/>
              <a:t>” (cf. fig. 10C). Thus the exiled young king and his infant children were already on a regular allowance in </a:t>
            </a:r>
            <a:r>
              <a:rPr lang="en-US" dirty="0" err="1"/>
              <a:t>Nebuchadrezzar’s</a:t>
            </a:r>
            <a:r>
              <a:rPr lang="en-US" dirty="0"/>
              <a:t> time (one tablet is of Year 13, 592), but under the palace equivalent of house arrest."</a:t>
            </a:r>
          </a:p>
          <a:p>
            <a:endParaRPr lang="en-US" dirty="0"/>
          </a:p>
          <a:p>
            <a:r>
              <a:rPr lang="en-US" dirty="0"/>
              <a:t>Kitchen, K. A.. On the Reliability of the Old Testament . Wm. B. Eerdmans Publishing Co.. Kindle Edition. Plate X, Fig 10C</a:t>
            </a:r>
          </a:p>
          <a:p>
            <a:r>
              <a:rPr lang="en-US" dirty="0"/>
              <a:t>_____________</a:t>
            </a:r>
          </a:p>
          <a:p>
            <a:r>
              <a:rPr lang="en-US" dirty="0">
                <a:cs typeface="ＭＳ Ｐゴシック" charset="0"/>
              </a:rPr>
              <a:t>OS-12-2Kings-234</a:t>
            </a:r>
          </a:p>
          <a:p>
            <a:r>
              <a:rPr lang="en-US" dirty="0"/>
              <a:t>OS-13-1 Chron-234</a:t>
            </a:r>
          </a:p>
          <a:p>
            <a:r>
              <a:rPr lang="en-US" dirty="0"/>
              <a:t>OS-14-2 Chron-300</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7C6446-AAD8-6F49-9520-162935CE3851}"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0410706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3CAA35-5F9A-574F-B652-A8E0EF399477}"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ea typeface="ＭＳ Ｐゴシック" charset="0"/>
                <a:cs typeface="Arial" panose="020B0604020202020204" pitchFamily="34" charset="0"/>
              </a:rPr>
              <a:t>1Chr. 3:16    The successors of Jehoiakim were his son Jehoiachin and his brother </a:t>
            </a:r>
            <a:r>
              <a:rPr lang="en-US" sz="1200" kern="1200" dirty="0" err="1">
                <a:solidFill>
                  <a:schemeClr val="tx1"/>
                </a:solidFill>
                <a:effectLst/>
                <a:ea typeface="ＭＳ Ｐゴシック" charset="0"/>
                <a:cs typeface="Arial" panose="020B0604020202020204" pitchFamily="34" charset="0"/>
              </a:rPr>
              <a:t>Zedekiah.</a:t>
            </a:r>
            <a:r>
              <a:rPr lang="en-US" sz="1200" kern="1200" baseline="30000" dirty="0" err="1">
                <a:solidFill>
                  <a:schemeClr val="tx1"/>
                </a:solidFill>
                <a:effectLst/>
                <a:ea typeface="ＭＳ Ｐゴシック" charset="0"/>
                <a:cs typeface="Arial" panose="020B0604020202020204" pitchFamily="34" charset="0"/>
              </a:rPr>
              <a:t>a</a:t>
            </a:r>
            <a:br>
              <a:rPr lang="en-US" sz="1200" kern="1200" dirty="0">
                <a:solidFill>
                  <a:schemeClr val="tx1"/>
                </a:solidFill>
                <a:effectLst/>
                <a:ea typeface="ＭＳ Ｐゴシック" charset="0"/>
                <a:cs typeface="Arial" panose="020B0604020202020204" pitchFamily="34" charset="0"/>
              </a:rPr>
            </a:br>
            <a:endParaRPr lang="en-US" sz="1200" kern="1200" dirty="0">
              <a:solidFill>
                <a:schemeClr val="tx1"/>
              </a:solidFill>
              <a:effectLst/>
              <a:ea typeface="ＭＳ Ｐゴシック" charset="0"/>
              <a:cs typeface="Arial" panose="020B0604020202020204" pitchFamily="34" charset="0"/>
            </a:endParaRPr>
          </a:p>
          <a:p>
            <a:r>
              <a:rPr lang="en-US" sz="1200" kern="1200" dirty="0">
                <a:solidFill>
                  <a:schemeClr val="tx1"/>
                </a:solidFill>
                <a:effectLst/>
                <a:ea typeface="ＭＳ Ｐゴシック" charset="0"/>
                <a:cs typeface="Arial" panose="020B0604020202020204" pitchFamily="34" charset="0"/>
              </a:rPr>
              <a:t>Descendants of Jehoiachin</a:t>
            </a:r>
            <a:br>
              <a:rPr lang="en-US" sz="1200" kern="1200" dirty="0">
                <a:solidFill>
                  <a:schemeClr val="tx1"/>
                </a:solidFill>
                <a:effectLst/>
                <a:ea typeface="ＭＳ Ｐゴシック" charset="0"/>
                <a:cs typeface="Arial" panose="020B0604020202020204" pitchFamily="34" charset="0"/>
              </a:rPr>
            </a:br>
            <a:endParaRPr lang="en-US" sz="1200" kern="1200" dirty="0">
              <a:solidFill>
                <a:schemeClr val="tx1"/>
              </a:solidFill>
              <a:effectLst/>
              <a:ea typeface="ＭＳ Ｐゴシック" charset="0"/>
              <a:cs typeface="Arial" panose="020B0604020202020204" pitchFamily="34" charset="0"/>
            </a:endParaRPr>
          </a:p>
          <a:p>
            <a:r>
              <a:rPr lang="en-US" sz="1200" kern="1200" dirty="0">
                <a:solidFill>
                  <a:schemeClr val="tx1"/>
                </a:solidFill>
                <a:effectLst/>
                <a:ea typeface="ＭＳ Ｐゴシック" charset="0"/>
                <a:cs typeface="Arial" panose="020B0604020202020204" pitchFamily="34" charset="0"/>
              </a:rPr>
              <a:t>1Chr. 3:17    The sons of </a:t>
            </a:r>
            <a:r>
              <a:rPr lang="en-US" sz="1200" kern="1200" dirty="0" err="1">
                <a:solidFill>
                  <a:schemeClr val="tx1"/>
                </a:solidFill>
                <a:effectLst/>
                <a:ea typeface="ＭＳ Ｐゴシック" charset="0"/>
                <a:cs typeface="Arial" panose="020B0604020202020204" pitchFamily="34" charset="0"/>
              </a:rPr>
              <a:t>Jehoiachin,</a:t>
            </a:r>
            <a:r>
              <a:rPr lang="en-US" sz="1200" kern="1200" baseline="30000" dirty="0" err="1">
                <a:solidFill>
                  <a:schemeClr val="tx1"/>
                </a:solidFill>
                <a:effectLst/>
                <a:ea typeface="ＭＳ Ｐゴシック" charset="0"/>
                <a:cs typeface="Arial" panose="020B0604020202020204" pitchFamily="34" charset="0"/>
              </a:rPr>
              <a:t>a</a:t>
            </a:r>
            <a:r>
              <a:rPr lang="en-US" sz="1200" kern="1200" dirty="0">
                <a:solidFill>
                  <a:schemeClr val="tx1"/>
                </a:solidFill>
                <a:effectLst/>
                <a:ea typeface="ＭＳ Ｐゴシック" charset="0"/>
                <a:cs typeface="Arial" panose="020B0604020202020204" pitchFamily="34" charset="0"/>
              </a:rPr>
              <a:t> who was taken prisoner by the Babylonians, were Shealtiel, 18  </a:t>
            </a:r>
            <a:r>
              <a:rPr lang="en-US" sz="1200" kern="1200" dirty="0" err="1">
                <a:solidFill>
                  <a:schemeClr val="tx1"/>
                </a:solidFill>
                <a:effectLst/>
                <a:ea typeface="ＭＳ Ｐゴシック" charset="0"/>
                <a:cs typeface="Arial" panose="020B0604020202020204" pitchFamily="34" charset="0"/>
              </a:rPr>
              <a:t>Malkiram</a:t>
            </a:r>
            <a:r>
              <a:rPr lang="en-US" sz="1200" kern="1200" dirty="0">
                <a:solidFill>
                  <a:schemeClr val="tx1"/>
                </a:solidFill>
                <a:effectLst/>
                <a:ea typeface="ＭＳ Ｐゴシック" charset="0"/>
                <a:cs typeface="Arial" panose="020B0604020202020204" pitchFamily="34" charset="0"/>
              </a:rPr>
              <a:t>, Pedaiah, </a:t>
            </a:r>
            <a:r>
              <a:rPr lang="en-US" sz="1200" kern="1200" dirty="0" err="1">
                <a:solidFill>
                  <a:schemeClr val="tx1"/>
                </a:solidFill>
                <a:effectLst/>
                <a:ea typeface="ＭＳ Ｐゴシック" charset="0"/>
                <a:cs typeface="Arial" panose="020B0604020202020204" pitchFamily="34" charset="0"/>
              </a:rPr>
              <a:t>Shenazzar</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Jekamiah</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Hoshama</a:t>
            </a:r>
            <a:r>
              <a:rPr lang="en-US" sz="1200" kern="1200" dirty="0">
                <a:solidFill>
                  <a:schemeClr val="tx1"/>
                </a:solidFill>
                <a:effectLst/>
                <a:ea typeface="ＭＳ Ｐゴシック" charset="0"/>
                <a:cs typeface="Arial" panose="020B0604020202020204" pitchFamily="34" charset="0"/>
              </a:rPr>
              <a:t>, and </a:t>
            </a:r>
            <a:r>
              <a:rPr lang="en-US" sz="1200" kern="1200" dirty="0" err="1">
                <a:solidFill>
                  <a:schemeClr val="tx1"/>
                </a:solidFill>
                <a:effectLst/>
                <a:ea typeface="ＭＳ Ｐゴシック" charset="0"/>
                <a:cs typeface="Arial" panose="020B0604020202020204" pitchFamily="34" charset="0"/>
              </a:rPr>
              <a:t>Nedabiah</a:t>
            </a:r>
            <a:r>
              <a:rPr lang="en-US" sz="1200" kern="1200" dirty="0">
                <a:solidFill>
                  <a:schemeClr val="tx1"/>
                </a:solidFill>
                <a:effectLst/>
                <a:ea typeface="ＭＳ Ｐゴシック" charset="0"/>
                <a:cs typeface="Arial" panose="020B0604020202020204" pitchFamily="34" charset="0"/>
              </a:rPr>
              <a:t>.</a:t>
            </a:r>
          </a:p>
          <a:p>
            <a:r>
              <a:rPr lang="en-US" sz="1200" kern="1200" dirty="0">
                <a:solidFill>
                  <a:schemeClr val="tx1"/>
                </a:solidFill>
                <a:effectLst/>
                <a:ea typeface="ＭＳ Ｐゴシック" charset="0"/>
                <a:cs typeface="Arial" panose="020B0604020202020204" pitchFamily="34" charset="0"/>
              </a:rPr>
              <a:t>1Chr. 3:19    The sons of Pedaiah were Zerubbabel and Shimei. </a:t>
            </a:r>
          </a:p>
          <a:p>
            <a:r>
              <a:rPr lang="en-US" sz="1200" kern="1200" dirty="0">
                <a:solidFill>
                  <a:schemeClr val="tx1"/>
                </a:solidFill>
                <a:effectLst/>
                <a:ea typeface="ＭＳ Ｐゴシック" charset="0"/>
                <a:cs typeface="Arial" panose="020B0604020202020204" pitchFamily="34" charset="0"/>
              </a:rPr>
              <a:t>  The sons of Zerubbabel were </a:t>
            </a:r>
            <a:r>
              <a:rPr lang="en-US" sz="1200" kern="1200" dirty="0" err="1">
                <a:solidFill>
                  <a:schemeClr val="tx1"/>
                </a:solidFill>
                <a:effectLst/>
                <a:ea typeface="ＭＳ Ｐゴシック" charset="0"/>
                <a:cs typeface="Arial" panose="020B0604020202020204" pitchFamily="34" charset="0"/>
              </a:rPr>
              <a:t>Meshullam</a:t>
            </a:r>
            <a:r>
              <a:rPr lang="en-US" sz="1200" kern="1200" dirty="0">
                <a:solidFill>
                  <a:schemeClr val="tx1"/>
                </a:solidFill>
                <a:effectLst/>
                <a:ea typeface="ＭＳ Ｐゴシック" charset="0"/>
                <a:cs typeface="Arial" panose="020B0604020202020204" pitchFamily="34" charset="0"/>
              </a:rPr>
              <a:t> and Hananiah. (Their sister was </a:t>
            </a:r>
            <a:r>
              <a:rPr lang="en-US" sz="1200" kern="1200" dirty="0" err="1">
                <a:solidFill>
                  <a:schemeClr val="tx1"/>
                </a:solidFill>
                <a:effectLst/>
                <a:ea typeface="ＭＳ Ｐゴシック" charset="0"/>
                <a:cs typeface="Arial" panose="020B0604020202020204" pitchFamily="34" charset="0"/>
              </a:rPr>
              <a:t>Shelomith</a:t>
            </a:r>
            <a:r>
              <a:rPr lang="en-US" sz="1200" kern="1200" dirty="0">
                <a:solidFill>
                  <a:schemeClr val="tx1"/>
                </a:solidFill>
                <a:effectLst/>
                <a:ea typeface="ＭＳ Ｐゴシック" charset="0"/>
                <a:cs typeface="Arial" panose="020B0604020202020204" pitchFamily="34" charset="0"/>
              </a:rPr>
              <a:t>.) 20  His five other sons were </a:t>
            </a:r>
            <a:r>
              <a:rPr lang="en-US" sz="1200" kern="1200" dirty="0" err="1">
                <a:solidFill>
                  <a:schemeClr val="tx1"/>
                </a:solidFill>
                <a:effectLst/>
                <a:ea typeface="ＭＳ Ｐゴシック" charset="0"/>
                <a:cs typeface="Arial" panose="020B0604020202020204" pitchFamily="34" charset="0"/>
              </a:rPr>
              <a:t>Hashubah</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Ohel</a:t>
            </a:r>
            <a:r>
              <a:rPr lang="en-US" sz="1200" kern="1200" dirty="0">
                <a:solidFill>
                  <a:schemeClr val="tx1"/>
                </a:solidFill>
                <a:effectLst/>
                <a:ea typeface="ＭＳ Ｐゴシック" charset="0"/>
                <a:cs typeface="Arial" panose="020B0604020202020204" pitchFamily="34" charset="0"/>
              </a:rPr>
              <a:t>, Berekiah, </a:t>
            </a:r>
            <a:r>
              <a:rPr lang="en-US" sz="1200" kern="1200" dirty="0" err="1">
                <a:solidFill>
                  <a:schemeClr val="tx1"/>
                </a:solidFill>
                <a:effectLst/>
                <a:ea typeface="ＭＳ Ｐゴシック" charset="0"/>
                <a:cs typeface="Arial" panose="020B0604020202020204" pitchFamily="34" charset="0"/>
              </a:rPr>
              <a:t>Hasadiah</a:t>
            </a:r>
            <a:r>
              <a:rPr lang="en-US" sz="1200" kern="1200" dirty="0">
                <a:solidFill>
                  <a:schemeClr val="tx1"/>
                </a:solidFill>
                <a:effectLst/>
                <a:ea typeface="ＭＳ Ｐゴシック" charset="0"/>
                <a:cs typeface="Arial" panose="020B0604020202020204" pitchFamily="34" charset="0"/>
              </a:rPr>
              <a:t>, and </a:t>
            </a:r>
            <a:r>
              <a:rPr lang="en-US" sz="1200" kern="1200" dirty="0" err="1">
                <a:solidFill>
                  <a:schemeClr val="tx1"/>
                </a:solidFill>
                <a:effectLst/>
                <a:ea typeface="ＭＳ Ｐゴシック" charset="0"/>
                <a:cs typeface="Arial" panose="020B0604020202020204" pitchFamily="34" charset="0"/>
              </a:rPr>
              <a:t>Jushab</a:t>
            </a:r>
            <a:r>
              <a:rPr lang="en-US" sz="1200" kern="1200" dirty="0">
                <a:solidFill>
                  <a:schemeClr val="tx1"/>
                </a:solidFill>
                <a:effectLst/>
                <a:ea typeface="ＭＳ Ｐゴシック" charset="0"/>
                <a:cs typeface="Arial" panose="020B0604020202020204" pitchFamily="34" charset="0"/>
              </a:rPr>
              <a:t>-hesed.</a:t>
            </a:r>
          </a:p>
          <a:p>
            <a:r>
              <a:rPr lang="en-US" sz="1200" kern="1200" dirty="0">
                <a:solidFill>
                  <a:schemeClr val="tx1"/>
                </a:solidFill>
                <a:effectLst/>
                <a:ea typeface="ＭＳ Ｐゴシック" charset="0"/>
                <a:cs typeface="Arial" panose="020B0604020202020204" pitchFamily="34" charset="0"/>
              </a:rPr>
              <a:t>1Chr. 3:21    The sons of Hananiah were </a:t>
            </a:r>
            <a:r>
              <a:rPr lang="en-US" sz="1200" kern="1200" dirty="0" err="1">
                <a:solidFill>
                  <a:schemeClr val="tx1"/>
                </a:solidFill>
                <a:effectLst/>
                <a:ea typeface="ＭＳ Ｐゴシック" charset="0"/>
                <a:cs typeface="Arial" panose="020B0604020202020204" pitchFamily="34" charset="0"/>
              </a:rPr>
              <a:t>Pelatiah</a:t>
            </a:r>
            <a:r>
              <a:rPr lang="en-US" sz="1200" kern="1200" dirty="0">
                <a:solidFill>
                  <a:schemeClr val="tx1"/>
                </a:solidFill>
                <a:effectLst/>
                <a:ea typeface="ＭＳ Ｐゴシック" charset="0"/>
                <a:cs typeface="Arial" panose="020B0604020202020204" pitchFamily="34" charset="0"/>
              </a:rPr>
              <a:t> and </a:t>
            </a:r>
            <a:r>
              <a:rPr lang="en-US" sz="1200" kern="1200" dirty="0" err="1">
                <a:solidFill>
                  <a:schemeClr val="tx1"/>
                </a:solidFill>
                <a:effectLst/>
                <a:ea typeface="ＭＳ Ｐゴシック" charset="0"/>
                <a:cs typeface="Arial" panose="020B0604020202020204" pitchFamily="34" charset="0"/>
              </a:rPr>
              <a:t>Jeshaiah</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Jeshaiah’s</a:t>
            </a:r>
            <a:r>
              <a:rPr lang="en-US" sz="1200" kern="1200" dirty="0">
                <a:solidFill>
                  <a:schemeClr val="tx1"/>
                </a:solidFill>
                <a:effectLst/>
                <a:ea typeface="ＭＳ Ｐゴシック" charset="0"/>
                <a:cs typeface="Arial" panose="020B0604020202020204" pitchFamily="34" charset="0"/>
              </a:rPr>
              <a:t> son was </a:t>
            </a:r>
            <a:r>
              <a:rPr lang="en-US" sz="1200" kern="1200" dirty="0" err="1">
                <a:solidFill>
                  <a:schemeClr val="tx1"/>
                </a:solidFill>
                <a:effectLst/>
                <a:ea typeface="ＭＳ Ｐゴシック" charset="0"/>
                <a:cs typeface="Arial" panose="020B0604020202020204" pitchFamily="34" charset="0"/>
              </a:rPr>
              <a:t>Rephaiah</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Rephaiah’s</a:t>
            </a:r>
            <a:r>
              <a:rPr lang="en-US" sz="1200" kern="1200" dirty="0">
                <a:solidFill>
                  <a:schemeClr val="tx1"/>
                </a:solidFill>
                <a:effectLst/>
                <a:ea typeface="ＭＳ Ｐゴシック" charset="0"/>
                <a:cs typeface="Arial" panose="020B0604020202020204" pitchFamily="34" charset="0"/>
              </a:rPr>
              <a:t> son was </a:t>
            </a:r>
            <a:r>
              <a:rPr lang="en-US" sz="1200" kern="1200" dirty="0" err="1">
                <a:solidFill>
                  <a:schemeClr val="tx1"/>
                </a:solidFill>
                <a:effectLst/>
                <a:ea typeface="ＭＳ Ｐゴシック" charset="0"/>
                <a:cs typeface="Arial" panose="020B0604020202020204" pitchFamily="34" charset="0"/>
              </a:rPr>
              <a:t>Arnan</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Arnan’s</a:t>
            </a:r>
            <a:r>
              <a:rPr lang="en-US" sz="1200" kern="1200" dirty="0">
                <a:solidFill>
                  <a:schemeClr val="tx1"/>
                </a:solidFill>
                <a:effectLst/>
                <a:ea typeface="ＭＳ Ｐゴシック" charset="0"/>
                <a:cs typeface="Arial" panose="020B0604020202020204" pitchFamily="34" charset="0"/>
              </a:rPr>
              <a:t> son was Obadiah. Obadiah’s son was Shecaniah.</a:t>
            </a:r>
          </a:p>
          <a:p>
            <a:r>
              <a:rPr lang="en-US" sz="1200" kern="1200" dirty="0">
                <a:solidFill>
                  <a:schemeClr val="tx1"/>
                </a:solidFill>
                <a:effectLst/>
                <a:ea typeface="ＭＳ Ｐゴシック" charset="0"/>
                <a:cs typeface="Arial" panose="020B0604020202020204" pitchFamily="34" charset="0"/>
              </a:rPr>
              <a:t>1Chr. 3:22    The descendants of Shecaniah were Shemaiah and his sons, </a:t>
            </a:r>
            <a:r>
              <a:rPr lang="en-US" sz="1200" kern="1200" dirty="0" err="1">
                <a:solidFill>
                  <a:schemeClr val="tx1"/>
                </a:solidFill>
                <a:effectLst/>
                <a:ea typeface="ＭＳ Ｐゴシック" charset="0"/>
                <a:cs typeface="Arial" panose="020B0604020202020204" pitchFamily="34" charset="0"/>
              </a:rPr>
              <a:t>Hattush</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Igal</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Bariah</a:t>
            </a:r>
            <a:r>
              <a:rPr lang="en-US" sz="1200" kern="1200" dirty="0">
                <a:solidFill>
                  <a:schemeClr val="tx1"/>
                </a:solidFill>
                <a:effectLst/>
                <a:ea typeface="ＭＳ Ｐゴシック" charset="0"/>
                <a:cs typeface="Arial" panose="020B0604020202020204" pitchFamily="34" charset="0"/>
              </a:rPr>
              <a:t>, Neariah, and </a:t>
            </a:r>
            <a:r>
              <a:rPr lang="en-US" sz="1200" kern="1200" dirty="0" err="1">
                <a:solidFill>
                  <a:schemeClr val="tx1"/>
                </a:solidFill>
                <a:effectLst/>
                <a:ea typeface="ＭＳ Ｐゴシック" charset="0"/>
                <a:cs typeface="Arial" panose="020B0604020202020204" pitchFamily="34" charset="0"/>
              </a:rPr>
              <a:t>Shaphat</a:t>
            </a:r>
            <a:r>
              <a:rPr lang="en-US" sz="1200" kern="1200" dirty="0">
                <a:solidFill>
                  <a:schemeClr val="tx1"/>
                </a:solidFill>
                <a:effectLst/>
                <a:ea typeface="ＭＳ Ｐゴシック" charset="0"/>
                <a:cs typeface="Arial" panose="020B0604020202020204" pitchFamily="34" charset="0"/>
              </a:rPr>
              <a:t>—six in all.</a:t>
            </a:r>
          </a:p>
          <a:p>
            <a:r>
              <a:rPr lang="en-US" sz="1200" kern="1200" dirty="0">
                <a:solidFill>
                  <a:schemeClr val="tx1"/>
                </a:solidFill>
                <a:effectLst/>
                <a:ea typeface="ＭＳ Ｐゴシック" charset="0"/>
                <a:cs typeface="Arial" panose="020B0604020202020204" pitchFamily="34" charset="0"/>
              </a:rPr>
              <a:t>1Chr. 3:23    The sons of Neariah were Elioenai, </a:t>
            </a:r>
            <a:r>
              <a:rPr lang="en-US" sz="1200" kern="1200" dirty="0" err="1">
                <a:solidFill>
                  <a:schemeClr val="tx1"/>
                </a:solidFill>
                <a:effectLst/>
                <a:ea typeface="ＭＳ Ｐゴシック" charset="0"/>
                <a:cs typeface="Arial" panose="020B0604020202020204" pitchFamily="34" charset="0"/>
              </a:rPr>
              <a:t>Hizkiah</a:t>
            </a:r>
            <a:r>
              <a:rPr lang="en-US" sz="1200" kern="1200" dirty="0">
                <a:solidFill>
                  <a:schemeClr val="tx1"/>
                </a:solidFill>
                <a:effectLst/>
                <a:ea typeface="ＭＳ Ｐゴシック" charset="0"/>
                <a:cs typeface="Arial" panose="020B0604020202020204" pitchFamily="34" charset="0"/>
              </a:rPr>
              <a:t>, and </a:t>
            </a:r>
            <a:r>
              <a:rPr lang="en-US" sz="1200" kern="1200" dirty="0" err="1">
                <a:solidFill>
                  <a:schemeClr val="tx1"/>
                </a:solidFill>
                <a:effectLst/>
                <a:ea typeface="ＭＳ Ｐゴシック" charset="0"/>
                <a:cs typeface="Arial" panose="020B0604020202020204" pitchFamily="34" charset="0"/>
              </a:rPr>
              <a:t>Azrikam</a:t>
            </a:r>
            <a:r>
              <a:rPr lang="en-US" sz="1200" kern="1200" dirty="0">
                <a:solidFill>
                  <a:schemeClr val="tx1"/>
                </a:solidFill>
                <a:effectLst/>
                <a:ea typeface="ＭＳ Ｐゴシック" charset="0"/>
                <a:cs typeface="Arial" panose="020B0604020202020204" pitchFamily="34" charset="0"/>
              </a:rPr>
              <a:t>—three in all.</a:t>
            </a:r>
          </a:p>
          <a:p>
            <a:r>
              <a:rPr lang="en-US" sz="1200" kern="1200" dirty="0">
                <a:solidFill>
                  <a:schemeClr val="tx1"/>
                </a:solidFill>
                <a:effectLst/>
                <a:ea typeface="ＭＳ Ｐゴシック" charset="0"/>
                <a:cs typeface="Arial" panose="020B0604020202020204" pitchFamily="34" charset="0"/>
              </a:rPr>
              <a:t>1Chr. 3:24    The sons of Elioenai were Hodaviah, </a:t>
            </a:r>
            <a:r>
              <a:rPr lang="en-US" sz="1200" kern="1200" dirty="0" err="1">
                <a:solidFill>
                  <a:schemeClr val="tx1"/>
                </a:solidFill>
                <a:effectLst/>
                <a:ea typeface="ＭＳ Ｐゴシック" charset="0"/>
                <a:cs typeface="Arial" panose="020B0604020202020204" pitchFamily="34" charset="0"/>
              </a:rPr>
              <a:t>Eliashib</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Pelaiah</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Akkub</a:t>
            </a:r>
            <a:r>
              <a:rPr lang="en-US" sz="1200" kern="1200" dirty="0">
                <a:solidFill>
                  <a:schemeClr val="tx1"/>
                </a:solidFill>
                <a:effectLst/>
                <a:ea typeface="ＭＳ Ｐゴシック" charset="0"/>
                <a:cs typeface="Arial" panose="020B0604020202020204" pitchFamily="34" charset="0"/>
              </a:rPr>
              <a:t>, Johanan, </a:t>
            </a:r>
            <a:r>
              <a:rPr lang="en-US" sz="1200" kern="1200" dirty="0" err="1">
                <a:solidFill>
                  <a:schemeClr val="tx1"/>
                </a:solidFill>
                <a:effectLst/>
                <a:ea typeface="ＭＳ Ｐゴシック" charset="0"/>
                <a:cs typeface="Arial" panose="020B0604020202020204" pitchFamily="34" charset="0"/>
              </a:rPr>
              <a:t>Delaiah</a:t>
            </a:r>
            <a:r>
              <a:rPr lang="en-US" sz="1200" kern="1200" dirty="0">
                <a:solidFill>
                  <a:schemeClr val="tx1"/>
                </a:solidFill>
                <a:effectLst/>
                <a:ea typeface="ＭＳ Ｐゴシック" charset="0"/>
                <a:cs typeface="Arial" panose="020B0604020202020204" pitchFamily="34" charset="0"/>
              </a:rPr>
              <a:t>, and Anani—seven in all.</a:t>
            </a:r>
          </a:p>
          <a:p>
            <a:r>
              <a:rPr lang="en-US" dirty="0">
                <a:cs typeface="ＭＳ Ｐゴシック" charset="0"/>
              </a:rPr>
              <a:t>____________</a:t>
            </a:r>
          </a:p>
          <a:p>
            <a:endParaRPr lang="en-US" dirty="0">
              <a:cs typeface="ＭＳ Ｐゴシック" charset="0"/>
            </a:endParaRPr>
          </a:p>
          <a:p>
            <a:r>
              <a:rPr lang="en-US" dirty="0">
                <a:cs typeface="ＭＳ Ｐゴシック" charset="0"/>
              </a:rPr>
              <a:t>OS-12-2 Kings-235</a:t>
            </a:r>
            <a:endParaRPr lang="en-US" dirty="0"/>
          </a:p>
          <a:p>
            <a:r>
              <a:rPr lang="en-US" dirty="0"/>
              <a:t>OS-13-1 Chron-234</a:t>
            </a:r>
          </a:p>
          <a:p>
            <a:r>
              <a:rPr lang="en-US" dirty="0"/>
              <a:t>OS-14-2 Chron-301</a:t>
            </a:r>
            <a:endParaRPr lang="en-US" dirty="0">
              <a:cs typeface="ＭＳ Ｐゴシック" charset="0"/>
            </a:endParaRPr>
          </a:p>
        </p:txBody>
      </p:sp>
    </p:spTree>
    <p:extLst>
      <p:ext uri="{BB962C8B-B14F-4D97-AF65-F5344CB8AC3E}">
        <p14:creationId xmlns:p14="http://schemas.microsoft.com/office/powerpoint/2010/main" val="35120066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difficult to tell if 3:21 mentions Hananiah’s 6 sons (Shecaniah + 5 brothers) or whether these 6 men were descendants in 6 generations. As Chronicles ends around 440-400 BC and the above has 9 generations (9 x 25 years old at son’s birth=175 years), this would already bring the account from Jehoiachin’s exile in 597 to around 422 BC (597 – 175 = 422 BC). Adding another 5 generations would bring the genealogy to about 300 BC. This is possible but unlikely and would be problematic to reconcile with the other Bible genealogies.</a:t>
            </a:r>
          </a:p>
          <a:p>
            <a:r>
              <a:rPr lang="en-US" dirty="0"/>
              <a:t>———————</a:t>
            </a:r>
          </a:p>
          <a:p>
            <a:r>
              <a:rPr lang="en-US" dirty="0"/>
              <a:t>Matthew’s genealogy omits three kings between Jehoram and Uzziah (=Azariah), giving 14 generations in each period of the rise, fall, and preservation of the kingdom until Jesus. </a:t>
            </a:r>
          </a:p>
          <a:p>
            <a:r>
              <a:rPr lang="en-US" dirty="0"/>
              <a:t>The Bible has several genealogies of the Davidic line:</a:t>
            </a:r>
          </a:p>
          <a:p>
            <a:pPr marL="228600" indent="-228600">
              <a:buAutoNum type="arabicParenBoth"/>
            </a:pPr>
            <a:r>
              <a:rPr lang="en-US" dirty="0"/>
              <a:t>Perez to David (Ruth 4:18-22)</a:t>
            </a:r>
          </a:p>
          <a:p>
            <a:pPr marL="228600" indent="-228600">
              <a:buAutoNum type="arabicParenBoth"/>
            </a:pPr>
            <a:r>
              <a:rPr lang="en-US" dirty="0"/>
              <a:t>David (1000 BC) to the sons of </a:t>
            </a:r>
            <a:r>
              <a:rPr lang="en-US" dirty="0" err="1"/>
              <a:t>Elionai</a:t>
            </a:r>
            <a:r>
              <a:rPr lang="en-US" dirty="0"/>
              <a:t> around 400 BC (1 Chron 3:9-17)</a:t>
            </a:r>
          </a:p>
          <a:p>
            <a:pPr marL="228600" indent="-228600">
              <a:buAutoNum type="arabicParenBoth"/>
            </a:pPr>
            <a:r>
              <a:rPr lang="en-US" dirty="0"/>
              <a:t>Abraham to Jesus (Matt 1:1-17)</a:t>
            </a:r>
          </a:p>
          <a:p>
            <a:pPr marL="228600" indent="-228600">
              <a:buAutoNum type="arabicParenBoth"/>
            </a:pPr>
            <a:r>
              <a:rPr lang="en-US" dirty="0"/>
              <a:t>Adam to Jesus (Luke 3:23-38)</a:t>
            </a:r>
          </a:p>
          <a:p>
            <a:pPr marL="0" indent="0">
              <a:buNone/>
            </a:pPr>
            <a:r>
              <a:rPr lang="en-US" dirty="0"/>
              <a:t>One difficulty concerns the son of Jehoiachin/Jeconiah/Coniah in the Davidic line. Was his son Shealtiel (Matt 1:12) or should we follow the line of Jehoiachin with his other son Pedaiah (1 Chron 3:17) or his son </a:t>
            </a:r>
            <a:r>
              <a:rPr lang="en-US" dirty="0" err="1"/>
              <a:t>Rhesa</a:t>
            </a:r>
            <a:r>
              <a:rPr lang="en-US" dirty="0"/>
              <a:t> (Luke 3:27), the latter not even listed among the seven sons of Jehoiachin in 1 Chron 3:17?</a:t>
            </a:r>
          </a:p>
          <a:p>
            <a:pPr marL="0" indent="0">
              <a:buNone/>
            </a:pPr>
            <a:endParaRPr lang="en-US" dirty="0"/>
          </a:p>
          <a:p>
            <a:r>
              <a:rPr lang="en-US" dirty="0"/>
              <a:t>“</a:t>
            </a:r>
            <a:r>
              <a:rPr lang="en-US" sz="1200" kern="1200" dirty="0">
                <a:solidFill>
                  <a:schemeClr val="tx1"/>
                </a:solidFill>
                <a:effectLst/>
                <a:ea typeface="ＭＳ Ｐゴシック" charset="-128"/>
                <a:cs typeface="ＭＳ Ｐゴシック" charset="-128"/>
              </a:rPr>
              <a:t>2. DESCENDANTS OF SOLOMON (3:10-24)</a:t>
            </a:r>
          </a:p>
          <a:p>
            <a:r>
              <a:rPr lang="en-US" sz="1200" kern="1200" dirty="0">
                <a:solidFill>
                  <a:schemeClr val="tx1"/>
                </a:solidFill>
                <a:effectLst/>
                <a:ea typeface="ＭＳ Ｐゴシック" charset="-128"/>
                <a:cs typeface="ＭＳ Ｐゴシック" charset="-128"/>
              </a:rPr>
              <a:t>3:10-24. This list of Solomon’s descendants is in effect a list of Judah’s kings from Solomon through Zedekiah (vv. 10-16) and their exilic and postexilic continuation (vv. 17-24). Athaliah, the queen who ruled between Ahaziah and Joash, is not mentioned (v. 11). That is because she was only a political usurper and was not in the true dynastic succession (cf. 2 Kings 11). Of the sons of Josiah, Johanan (1 Chron. 3:15) is otherwise unknown. He cannot be Jehoahaz (2 Kings 23:31) because Jehoahaz was [Vol. 1, p. 595] younger than Jehoiakim (cf. 2 Kings 23:36). This means that Shallum (1 Chron. 3:15) is identical to Jehoahaz who, though the next-to-youngest son of Josiah, preceded his brothers on the throne (cf. Jer. 22:11-12).</a:t>
            </a:r>
          </a:p>
          <a:p>
            <a:r>
              <a:rPr lang="en-US" sz="1200" kern="1200" dirty="0">
                <a:solidFill>
                  <a:schemeClr val="tx1"/>
                </a:solidFill>
                <a:effectLst/>
                <a:ea typeface="ＭＳ Ｐゴシック" charset="-128"/>
                <a:cs typeface="ＭＳ Ｐゴシック" charset="-128"/>
              </a:rPr>
              <a:t>The remainder of the succession followed by the chronicler is Jeconiah (Heb.; cf. NIV marg. of 1 Chron. 3:16; also known as Jehoiachin; cf. v. 17 and 2 Kings 24:8, and Coniah, Jer. 22:24, marg.). Then came Pedaiah (1 Chron. 3:18), Zerubbabel (v. 19), Hananiah (v. 19), Shecaniah (v. 21), Shemaiah (v. 22), Elioenai (v. 23), and Hodaviah (v. 24).</a:t>
            </a:r>
          </a:p>
          <a:p>
            <a:endParaRPr lang="en-US"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Three difficulties here must be addressed. First, Zerubbabel (v. 19) is elsewhere called the son of Shealtiel, not the son of Pedaiah (Ezra 3:2, 8; 5:2; Neh. 12:1; Hag. 1:12, 14; 2:2, 23; Matt. 1:12; Luke 3:27). Since Shealtiel and Pedaiah were brothers (1 Chron. 3:17-18) the best solution seems to be that Shealtiel died early on and his role of dynastic succession was assumed by his younger brother Pedaiah. The second problem concerns Luke’s account of the genealogy in which he identifies Shealtiel as the son of Neri, whose descent is not from Solomon but from David’s son Nathan (Luke 3:27-31). The answer may lie in the possibility that since Jeconiah had no male heir to sit on the throne (cf. Jer. 22:30), a daughter of Jeconiah married Neri, son of Melki (Luke 3:27-28; not the Melki of Luke 3:24), of the line of Nathan. Legally Shealtiel, as grandson of Jeconiah, would continue the Davidic dynasty through Solomon, a viewpoint espoused by Matthew (Matt. 1:6-12).</a:t>
            </a:r>
          </a:p>
          <a:p>
            <a:endParaRPr lang="en-US"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The third conflict appears in Zerubbabel’s line. The chronicler lists Zerubbabel’s seven sons and one daughter (1 Chron. 3:19b-20). But none of them is mentioned in the genealogies of either Matthew or Luke. Matthew, who traces Jesus’ descent from David through Solomon, wrote that the son of Zerubbabel was </a:t>
            </a:r>
            <a:r>
              <a:rPr lang="en-US" sz="1200" kern="1200" dirty="0" err="1">
                <a:solidFill>
                  <a:schemeClr val="tx1"/>
                </a:solidFill>
                <a:effectLst/>
                <a:ea typeface="ＭＳ Ｐゴシック" charset="-128"/>
                <a:cs typeface="ＭＳ Ｐゴシック" charset="-128"/>
              </a:rPr>
              <a:t>Abiud</a:t>
            </a:r>
            <a:r>
              <a:rPr lang="en-US" sz="1200" kern="1200" dirty="0">
                <a:solidFill>
                  <a:schemeClr val="tx1"/>
                </a:solidFill>
                <a:effectLst/>
                <a:ea typeface="ＭＳ Ｐゴシック" charset="-128"/>
                <a:cs typeface="ＭＳ Ｐゴシック" charset="-128"/>
              </a:rPr>
              <a:t> (Matt. 1:13). Luke, viewing it through Nathan, said </a:t>
            </a:r>
            <a:r>
              <a:rPr lang="en-US" sz="1200" kern="1200" dirty="0" err="1">
                <a:solidFill>
                  <a:schemeClr val="tx1"/>
                </a:solidFill>
                <a:effectLst/>
                <a:ea typeface="ＭＳ Ｐゴシック" charset="-128"/>
                <a:cs typeface="ＭＳ Ｐゴシック" charset="-128"/>
              </a:rPr>
              <a:t>Rhesa</a:t>
            </a:r>
            <a:r>
              <a:rPr lang="en-US" sz="1200" kern="1200" dirty="0">
                <a:solidFill>
                  <a:schemeClr val="tx1"/>
                </a:solidFill>
                <a:effectLst/>
                <a:ea typeface="ＭＳ Ｐゴシック" charset="-128"/>
                <a:cs typeface="ＭＳ Ｐゴシック" charset="-128"/>
              </a:rPr>
              <a:t> was that son (Luke 3:27). It is entirely possible, of course, that the Shealtiel and Zerubbabel of Luke are not the same as those of 1 Chronicles and that Luke preserves a genealogy of Mary straight from David through Nathan, a line of succession that has no other connection with the chronicler’s genealogy (cf. comments on Luke 3:27). This would preclude the suggested solution to the second problem previously mentioned (and would, in fact, eliminate the problem altogether). This still leaves the variance between 1 Chronicles 3:19b-20 and Matthew 1:13. One may conjecture that </a:t>
            </a:r>
            <a:r>
              <a:rPr lang="en-US" sz="1200" kern="1200" dirty="0" err="1">
                <a:solidFill>
                  <a:schemeClr val="tx1"/>
                </a:solidFill>
                <a:effectLst/>
                <a:ea typeface="ＭＳ Ｐゴシック" charset="-128"/>
                <a:cs typeface="ＭＳ Ｐゴシック" charset="-128"/>
              </a:rPr>
              <a:t>Abiud</a:t>
            </a:r>
            <a:r>
              <a:rPr lang="en-US" sz="1200" kern="1200" dirty="0">
                <a:solidFill>
                  <a:schemeClr val="tx1"/>
                </a:solidFill>
                <a:effectLst/>
                <a:ea typeface="ＭＳ Ｐゴシック" charset="-128"/>
                <a:cs typeface="ＭＳ Ｐゴシック" charset="-128"/>
              </a:rPr>
              <a:t> is another name for one of the seven sons of Zerubbabel listed in Chronicles or that his name is missing from that list to begin with. That such a thing is possible may be seen in 1 Chronicles 3:22 where the historian wrote that Shemaiah had six sons but listed only five names” (Eugene Merrill, “1 Chronicles,” in The Bible Knowledge Commentary [Wheaton, IL: Victor, 1985], 1:594-95).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82202623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96</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52F87B-9DA1-DD40-A197-C3A82381AD14}" type="slidenum">
              <a:rPr lang="zh-CN" altLang="en-US" sz="1200" b="1">
                <a:solidFill>
                  <a:srgbClr val="000000"/>
                </a:solidFill>
                <a:latin typeface="Arial" panose="020B0604020202020204" pitchFamily="34" charset="0"/>
              </a:rPr>
              <a:pPr/>
              <a:t>98</a:t>
            </a:fld>
            <a:endParaRPr lang="en-US" altLang="zh-CN" sz="1200" b="1" dirty="0">
              <a:solidFill>
                <a:srgbClr val="000000"/>
              </a:solidFill>
              <a:latin typeface="Arial" panose="020B0604020202020204" pitchFamily="34" charset="0"/>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dirty="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99</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How could the Davidic line be eternal? Most probably thought that David's seed would continue to have sons who would have sons to rule. But God's plan was for the Messiah to be born and conquer death to reign forever without the need to have continuing generations to rule.</a:t>
            </a:r>
          </a:p>
          <a:p>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9</a:t>
            </a:fld>
            <a:endParaRPr lang="en-US"/>
          </a:p>
        </p:txBody>
      </p:sp>
    </p:spTree>
    <p:extLst>
      <p:ext uri="{BB962C8B-B14F-4D97-AF65-F5344CB8AC3E}">
        <p14:creationId xmlns:p14="http://schemas.microsoft.com/office/powerpoint/2010/main" val="294846644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52F87B-9DA1-DD40-A197-C3A82381AD14}" type="slidenum">
              <a:rPr lang="zh-CN" altLang="en-US" sz="1200" b="1">
                <a:solidFill>
                  <a:srgbClr val="000000"/>
                </a:solidFill>
                <a:latin typeface="Arial" panose="020B0604020202020204" pitchFamily="34" charset="0"/>
              </a:rPr>
              <a:pPr/>
              <a:t>100</a:t>
            </a:fld>
            <a:endParaRPr lang="en-US" altLang="zh-CN" sz="1200" b="1" dirty="0">
              <a:solidFill>
                <a:srgbClr val="000000"/>
              </a:solidFill>
              <a:latin typeface="Arial" panose="020B0604020202020204" pitchFamily="34" charset="0"/>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dirty="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D47F9CDC-4735-5B4A-8595-E6E37E967394}" type="slidenum">
              <a:rPr lang="en-US" sz="1200">
                <a:solidFill>
                  <a:prstClr val="black"/>
                </a:solidFill>
                <a:latin typeface="Arial" panose="020B0604020202020204" pitchFamily="34" charset="0"/>
              </a:rPr>
              <a:pPr/>
              <a:t>102</a:t>
            </a:fld>
            <a:endParaRPr lang="en-US" sz="1200" dirty="0">
              <a:solidFill>
                <a:prstClr val="black"/>
              </a:solidFill>
              <a:latin typeface="Arial" panose="020B0604020202020204" pitchFamily="34" charset="0"/>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3C05C8EB-E68D-FF4C-A091-9299964AC102}" type="slidenum">
              <a:rPr lang="en-US" sz="1200">
                <a:solidFill>
                  <a:prstClr val="black"/>
                </a:solidFill>
                <a:latin typeface="Arial" panose="020B0604020202020204" pitchFamily="34" charset="0"/>
              </a:rPr>
              <a:pPr/>
              <a:t>103</a:t>
            </a:fld>
            <a:endParaRPr lang="en-US" sz="1200" dirty="0">
              <a:solidFill>
                <a:prstClr val="black"/>
              </a:solidFill>
              <a:latin typeface="Arial" panose="020B0604020202020204" pitchFamily="34" charset="0"/>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50EC93A1-57AD-B748-984A-C8E886B6C0D1}" type="slidenum">
              <a:rPr lang="en-US" sz="1200">
                <a:solidFill>
                  <a:prstClr val="black"/>
                </a:solidFill>
                <a:latin typeface="Arial" panose="020B0604020202020204" pitchFamily="34" charset="0"/>
              </a:rPr>
              <a:pPr/>
              <a:t>104</a:t>
            </a:fld>
            <a:endParaRPr lang="en-US" sz="1200" dirty="0">
              <a:solidFill>
                <a:prstClr val="black"/>
              </a:solidFill>
              <a:latin typeface="Arial" panose="020B0604020202020204" pitchFamily="34" charset="0"/>
            </a:endParaRPr>
          </a:p>
        </p:txBody>
      </p:sp>
      <p:sp>
        <p:nvSpPr>
          <p:cNvPr id="270338" name="Rectangle 2"/>
          <p:cNvSpPr>
            <a:spLocks noGrp="1" noRot="1" noChangeAspect="1" noChangeArrowheads="1"/>
          </p:cNvSpPr>
          <p:nvPr>
            <p:ph type="sldImg"/>
          </p:nvPr>
        </p:nvSpPr>
        <p:spPr>
          <a:solidFill>
            <a:srgbClr val="FFFFFF"/>
          </a:solidFill>
          <a:ln/>
        </p:spPr>
      </p:sp>
      <p:sp>
        <p:nvSpPr>
          <p:cNvPr id="27033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FA2007-28AA-0541-8993-8DEF8035C3A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79202" name="Rectangle 1026"/>
          <p:cNvSpPr>
            <a:spLocks noGrp="1" noRot="1" noChangeAspect="1" noChangeArrowheads="1"/>
          </p:cNvSpPr>
          <p:nvPr>
            <p:ph type="sldImg"/>
          </p:nvPr>
        </p:nvSpPr>
        <p:spPr>
          <a:solidFill>
            <a:srgbClr val="FFFFFF"/>
          </a:solidFill>
          <a:ln/>
        </p:spPr>
      </p:sp>
      <p:sp>
        <p:nvSpPr>
          <p:cNvPr id="179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charset="0"/>
                <a:cs typeface="ＭＳ Ｐゴシック" charset="0"/>
              </a:rPr>
              <a:t>God wisely spread the instructors within Israel (Levites) among the people so they need not go to Jerusalem to learn his Word. Interspersed among them lay the six cities of refuge that guarded the people against revenge. These two systems positively provided truth (Levitical teaching) and negatively provided protection (refuge towns).</a:t>
            </a:r>
          </a:p>
          <a:p>
            <a:r>
              <a:rPr lang="en-US" dirty="0">
                <a:ea typeface="ＭＳ Ｐゴシック" charset="0"/>
                <a:cs typeface="ＭＳ Ｐゴシック" charset="0"/>
              </a:rPr>
              <a:t>__________</a:t>
            </a:r>
          </a:p>
          <a:p>
            <a:r>
              <a:rPr lang="en-US" dirty="0">
                <a:ea typeface="ＭＳ Ｐゴシック" charset="0"/>
                <a:cs typeface="ＭＳ Ｐゴシック" charset="0"/>
              </a:rPr>
              <a:t>Common-276</a:t>
            </a:r>
          </a:p>
          <a:p>
            <a:r>
              <a:rPr lang="en-US" dirty="0">
                <a:ea typeface="ＭＳ Ｐゴシック" charset="0"/>
                <a:cs typeface="ＭＳ Ｐゴシック" charset="0"/>
              </a:rPr>
              <a:t>JE-10-Future Rule of Christ in Jerusalem (Is 2)-26</a:t>
            </a:r>
          </a:p>
          <a:p>
            <a:r>
              <a:rPr lang="en-US" dirty="0">
                <a:ea typeface="ＭＳ Ｐゴシック" charset="0"/>
                <a:cs typeface="ＭＳ Ｐゴシック" charset="0"/>
              </a:rPr>
              <a:t>OS-06-Joshua-195</a:t>
            </a:r>
          </a:p>
          <a:p>
            <a:r>
              <a:rPr lang="en-US" dirty="0">
                <a:ea typeface="ＭＳ Ｐゴシック" charset="0"/>
                <a:cs typeface="ＭＳ Ｐゴシック" charset="0"/>
              </a:rPr>
              <a:t>OS-07-Judges-56</a:t>
            </a:r>
          </a:p>
          <a:p>
            <a:r>
              <a:rPr lang="en-US" dirty="0">
                <a:ea typeface="ＭＳ Ｐゴシック" charset="0"/>
                <a:cs typeface="ＭＳ Ｐゴシック" charset="0"/>
              </a:rPr>
              <a:t>OS-13-1Chron-105</a:t>
            </a:r>
          </a:p>
          <a:p>
            <a:endParaRPr lang="en-US" dirty="0"/>
          </a:p>
        </p:txBody>
      </p:sp>
    </p:spTree>
    <p:extLst>
      <p:ext uri="{BB962C8B-B14F-4D97-AF65-F5344CB8AC3E}">
        <p14:creationId xmlns:p14="http://schemas.microsoft.com/office/powerpoint/2010/main" val="24366977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107</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109</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111</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BC3790C-6DAD-8542-BD14-03FAEA94F5A8}" type="slidenum">
              <a:rPr lang="en-US" sz="1200">
                <a:latin typeface="Arial" panose="020B0604020202020204" pitchFamily="34" charset="0"/>
              </a:rPr>
              <a:pPr eaLnBrk="1" hangingPunct="1"/>
              <a:t>112</a:t>
            </a:fld>
            <a:endParaRPr lang="en-US" sz="1200" dirty="0">
              <a:latin typeface="Arial" panose="020B0604020202020204" pitchFamily="34" charset="0"/>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113</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hemeOverride" Target="../theme/themeOverride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latin typeface="Arial" panose="020B0604020202020204" pitchFamily="34"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latin typeface="Arial" panose="020B0604020202020204" pitchFamily="34"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pPr>
                <a:defRPr/>
              </a:pPr>
              <a:t>‹#›</a:t>
            </a:fld>
            <a:endParaRPr lang="en-US"/>
          </a:p>
        </p:txBody>
      </p:sp>
    </p:spTree>
    <p:extLst>
      <p:ext uri="{BB962C8B-B14F-4D97-AF65-F5344CB8AC3E}">
        <p14:creationId xmlns:p14="http://schemas.microsoft.com/office/powerpoint/2010/main" val="1780385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pPr>
                <a:defRPr/>
              </a:pPr>
              <a:t>‹#›</a:t>
            </a:fld>
            <a:endParaRPr lang="en-US"/>
          </a:p>
        </p:txBody>
      </p:sp>
    </p:spTree>
    <p:extLst>
      <p:ext uri="{BB962C8B-B14F-4D97-AF65-F5344CB8AC3E}">
        <p14:creationId xmlns:p14="http://schemas.microsoft.com/office/powerpoint/2010/main" val="26672265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4B0E53F-74FC-4644-8276-2D44CD9C434D}" type="slidenum">
              <a:rPr lang="en-US" smtClean="0"/>
              <a:pPr>
                <a:defRPr/>
              </a:pPr>
              <a:t>‹#›</a:t>
            </a:fld>
            <a:endParaRPr lang="en-US" dirty="0"/>
          </a:p>
        </p:txBody>
      </p:sp>
    </p:spTree>
    <p:extLst>
      <p:ext uri="{BB962C8B-B14F-4D97-AF65-F5344CB8AC3E}">
        <p14:creationId xmlns:p14="http://schemas.microsoft.com/office/powerpoint/2010/main" val="253528856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874BD7E-8191-EF4F-A6F0-6C85301A9EEA}" type="slidenum">
              <a:rPr lang="en-US" smtClean="0"/>
              <a:pPr>
                <a:defRPr/>
              </a:pPr>
              <a:t>‹#›</a:t>
            </a:fld>
            <a:endParaRPr lang="en-US" dirty="0"/>
          </a:p>
        </p:txBody>
      </p:sp>
    </p:spTree>
    <p:extLst>
      <p:ext uri="{BB962C8B-B14F-4D97-AF65-F5344CB8AC3E}">
        <p14:creationId xmlns:p14="http://schemas.microsoft.com/office/powerpoint/2010/main" val="40870747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3CD4BFE-3AAC-F04C-9DA6-83FD0F28EC74}" type="slidenum">
              <a:rPr lang="en-US" smtClean="0"/>
              <a:pPr>
                <a:defRPr/>
              </a:pPr>
              <a:t>‹#›</a:t>
            </a:fld>
            <a:endParaRPr lang="en-US" dirty="0"/>
          </a:p>
        </p:txBody>
      </p:sp>
    </p:spTree>
    <p:extLst>
      <p:ext uri="{BB962C8B-B14F-4D97-AF65-F5344CB8AC3E}">
        <p14:creationId xmlns:p14="http://schemas.microsoft.com/office/powerpoint/2010/main" val="410366516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879D2C9-A6A0-4948-B1F2-5A9EFE03F42D}" type="slidenum">
              <a:rPr lang="en-US" smtClean="0"/>
              <a:pPr>
                <a:defRPr/>
              </a:pPr>
              <a:t>‹#›</a:t>
            </a:fld>
            <a:endParaRPr lang="en-US" dirty="0"/>
          </a:p>
        </p:txBody>
      </p:sp>
    </p:spTree>
    <p:extLst>
      <p:ext uri="{BB962C8B-B14F-4D97-AF65-F5344CB8AC3E}">
        <p14:creationId xmlns:p14="http://schemas.microsoft.com/office/powerpoint/2010/main" val="171022010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53275C2-F488-4340-BF88-C00D7E44C5C4}" type="slidenum">
              <a:rPr lang="en-US" smtClean="0"/>
              <a:pPr>
                <a:defRPr/>
              </a:pPr>
              <a:t>‹#›</a:t>
            </a:fld>
            <a:endParaRPr lang="en-US" dirty="0"/>
          </a:p>
        </p:txBody>
      </p:sp>
    </p:spTree>
    <p:extLst>
      <p:ext uri="{BB962C8B-B14F-4D97-AF65-F5344CB8AC3E}">
        <p14:creationId xmlns:p14="http://schemas.microsoft.com/office/powerpoint/2010/main" val="13582358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9AC89F7-A230-174E-B41A-CEC095FFCB34}" type="slidenum">
              <a:rPr lang="en-US" smtClean="0"/>
              <a:pPr>
                <a:defRPr/>
              </a:pPr>
              <a:t>‹#›</a:t>
            </a:fld>
            <a:endParaRPr lang="en-US" dirty="0"/>
          </a:p>
        </p:txBody>
      </p:sp>
    </p:spTree>
    <p:extLst>
      <p:ext uri="{BB962C8B-B14F-4D97-AF65-F5344CB8AC3E}">
        <p14:creationId xmlns:p14="http://schemas.microsoft.com/office/powerpoint/2010/main" val="34560603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46CBA9A-C84F-D74B-B13F-B193D2E74F3A}" type="slidenum">
              <a:rPr lang="en-US" smtClean="0"/>
              <a:pPr>
                <a:defRPr/>
              </a:pPr>
              <a:t>‹#›</a:t>
            </a:fld>
            <a:endParaRPr lang="en-US" dirty="0"/>
          </a:p>
        </p:txBody>
      </p:sp>
    </p:spTree>
    <p:extLst>
      <p:ext uri="{BB962C8B-B14F-4D97-AF65-F5344CB8AC3E}">
        <p14:creationId xmlns:p14="http://schemas.microsoft.com/office/powerpoint/2010/main" val="24509704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DD60E1F-0642-5946-A882-E50E48F30E2A}" type="slidenum">
              <a:rPr lang="en-US" smtClean="0"/>
              <a:pPr>
                <a:defRPr/>
              </a:pPr>
              <a:t>‹#›</a:t>
            </a:fld>
            <a:endParaRPr lang="en-US" dirty="0"/>
          </a:p>
        </p:txBody>
      </p:sp>
    </p:spTree>
    <p:extLst>
      <p:ext uri="{BB962C8B-B14F-4D97-AF65-F5344CB8AC3E}">
        <p14:creationId xmlns:p14="http://schemas.microsoft.com/office/powerpoint/2010/main" val="41207425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7"/>
                  <a:ext cx="2919" cy="2150"/>
                  <a:chOff x="1265" y="815"/>
                  <a:chExt cx="2919" cy="2150"/>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34" name="Oval 10"/>
                  <p:cNvSpPr>
                    <a:spLocks noChangeArrowheads="1"/>
                  </p:cNvSpPr>
                  <p:nvPr/>
                </p:nvSpPr>
                <p:spPr bwMode="hidden">
                  <a:xfrm>
                    <a:off x="2379" y="1601"/>
                    <a:ext cx="578"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4" y="1503"/>
                    <a:ext cx="1259" cy="2325"/>
                    <a:chOff x="3470" y="1531"/>
                    <a:chExt cx="1259" cy="2325"/>
                  </a:xfrm>
                </p:grpSpPr>
                <p:sp>
                  <p:nvSpPr>
                    <p:cNvPr id="131" name="Freeform 13"/>
                    <p:cNvSpPr>
                      <a:spLocks/>
                    </p:cNvSpPr>
                    <p:nvPr/>
                  </p:nvSpPr>
                  <p:spPr bwMode="hidden">
                    <a:xfrm rot="2711884">
                      <a:off x="2764" y="2237"/>
                      <a:ext cx="1725"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36" name="Group 15"/>
                  <p:cNvGrpSpPr>
                    <a:grpSpLocks/>
                  </p:cNvGrpSpPr>
                  <p:nvPr/>
                </p:nvGrpSpPr>
                <p:grpSpPr bwMode="auto">
                  <a:xfrm>
                    <a:off x="2938" y="1992"/>
                    <a:ext cx="2462" cy="1331"/>
                    <a:chOff x="2864" y="2020"/>
                    <a:chExt cx="2462" cy="1331"/>
                  </a:xfrm>
                </p:grpSpPr>
                <p:sp>
                  <p:nvSpPr>
                    <p:cNvPr id="129" name="Freeform 16"/>
                    <p:cNvSpPr>
                      <a:spLocks/>
                    </p:cNvSpPr>
                    <p:nvPr/>
                  </p:nvSpPr>
                  <p:spPr bwMode="hidden">
                    <a:xfrm rot="2104081">
                      <a:off x="2864" y="2020"/>
                      <a:ext cx="1813" cy="346"/>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37" name="Group 18"/>
                  <p:cNvGrpSpPr>
                    <a:grpSpLocks/>
                  </p:cNvGrpSpPr>
                  <p:nvPr/>
                </p:nvGrpSpPr>
                <p:grpSpPr bwMode="auto">
                  <a:xfrm>
                    <a:off x="2970" y="1804"/>
                    <a:ext cx="2478" cy="1064"/>
                    <a:chOff x="2896" y="1832"/>
                    <a:chExt cx="2478" cy="1064"/>
                  </a:xfrm>
                </p:grpSpPr>
                <p:sp>
                  <p:nvSpPr>
                    <p:cNvPr id="127" name="Freeform 19"/>
                    <p:cNvSpPr>
                      <a:spLocks/>
                    </p:cNvSpPr>
                    <p:nvPr/>
                  </p:nvSpPr>
                  <p:spPr bwMode="hidden">
                    <a:xfrm rot="1582915">
                      <a:off x="2896" y="1832"/>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39" name="Group 24"/>
                  <p:cNvGrpSpPr>
                    <a:grpSpLocks/>
                  </p:cNvGrpSpPr>
                  <p:nvPr/>
                </p:nvGrpSpPr>
                <p:grpSpPr bwMode="auto">
                  <a:xfrm>
                    <a:off x="3032" y="1386"/>
                    <a:ext cx="2341" cy="657"/>
                    <a:chOff x="2958" y="1414"/>
                    <a:chExt cx="2341" cy="657"/>
                  </a:xfrm>
                </p:grpSpPr>
                <p:sp>
                  <p:nvSpPr>
                    <p:cNvPr id="123" name="Freeform 25"/>
                    <p:cNvSpPr>
                      <a:spLocks/>
                    </p:cNvSpPr>
                    <p:nvPr/>
                  </p:nvSpPr>
                  <p:spPr bwMode="hidden">
                    <a:xfrm rot="463793">
                      <a:off x="2958" y="1414"/>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0" name="Group 27"/>
                  <p:cNvGrpSpPr>
                    <a:grpSpLocks/>
                  </p:cNvGrpSpPr>
                  <p:nvPr/>
                </p:nvGrpSpPr>
                <p:grpSpPr bwMode="auto">
                  <a:xfrm>
                    <a:off x="3057" y="1241"/>
                    <a:ext cx="2150" cy="342"/>
                    <a:chOff x="2983" y="1269"/>
                    <a:chExt cx="2150" cy="342"/>
                  </a:xfrm>
                </p:grpSpPr>
                <p:sp>
                  <p:nvSpPr>
                    <p:cNvPr id="121" name="Freeform 28"/>
                    <p:cNvSpPr>
                      <a:spLocks/>
                    </p:cNvSpPr>
                    <p:nvPr/>
                  </p:nvSpPr>
                  <p:spPr bwMode="hidden">
                    <a:xfrm rot="-84182">
                      <a:off x="2983" y="1290"/>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1" name="Group 30"/>
                  <p:cNvGrpSpPr>
                    <a:grpSpLocks/>
                  </p:cNvGrpSpPr>
                  <p:nvPr/>
                </p:nvGrpSpPr>
                <p:grpSpPr bwMode="auto">
                  <a:xfrm>
                    <a:off x="3012" y="890"/>
                    <a:ext cx="1879" cy="426"/>
                    <a:chOff x="2938" y="918"/>
                    <a:chExt cx="1879" cy="426"/>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3" name="Group 36"/>
                  <p:cNvGrpSpPr>
                    <a:grpSpLocks/>
                  </p:cNvGrpSpPr>
                  <p:nvPr/>
                </p:nvGrpSpPr>
                <p:grpSpPr bwMode="auto">
                  <a:xfrm>
                    <a:off x="69" y="2168"/>
                    <a:ext cx="2462" cy="1333"/>
                    <a:chOff x="-5" y="2196"/>
                    <a:chExt cx="2462" cy="1333"/>
                  </a:xfrm>
                </p:grpSpPr>
                <p:sp>
                  <p:nvSpPr>
                    <p:cNvPr id="115" name="Freeform 37"/>
                    <p:cNvSpPr>
                      <a:spLocks/>
                    </p:cNvSpPr>
                    <p:nvPr/>
                  </p:nvSpPr>
                  <p:spPr bwMode="hidden">
                    <a:xfrm rot="19495919" flipH="1">
                      <a:off x="644" y="2196"/>
                      <a:ext cx="1812" cy="348"/>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16" name="Freeform 38"/>
                    <p:cNvSpPr>
                      <a:spLocks/>
                    </p:cNvSpPr>
                    <p:nvPr/>
                  </p:nvSpPr>
                  <p:spPr bwMode="hidden">
                    <a:xfrm rot="19495919" flipH="1">
                      <a:off x="-5" y="2984"/>
                      <a:ext cx="973" cy="54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4" name="Group 39"/>
                  <p:cNvGrpSpPr>
                    <a:grpSpLocks/>
                  </p:cNvGrpSpPr>
                  <p:nvPr/>
                </p:nvGrpSpPr>
                <p:grpSpPr bwMode="auto">
                  <a:xfrm>
                    <a:off x="22" y="1981"/>
                    <a:ext cx="2477" cy="1063"/>
                    <a:chOff x="-52" y="2009"/>
                    <a:chExt cx="2477" cy="1063"/>
                  </a:xfrm>
                </p:grpSpPr>
                <p:sp>
                  <p:nvSpPr>
                    <p:cNvPr id="113" name="Freeform 40"/>
                    <p:cNvSpPr>
                      <a:spLocks/>
                    </p:cNvSpPr>
                    <p:nvPr/>
                  </p:nvSpPr>
                  <p:spPr bwMode="hidden">
                    <a:xfrm rot="20017085" flipH="1">
                      <a:off x="689" y="2009"/>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5" name="Group 42"/>
                  <p:cNvGrpSpPr>
                    <a:grpSpLocks/>
                  </p:cNvGrpSpPr>
                  <p:nvPr/>
                </p:nvGrpSpPr>
                <p:grpSpPr bwMode="auto">
                  <a:xfrm>
                    <a:off x="0" y="1786"/>
                    <a:ext cx="2472" cy="927"/>
                    <a:chOff x="-74" y="1814"/>
                    <a:chExt cx="2472" cy="927"/>
                  </a:xfrm>
                </p:grpSpPr>
                <p:sp>
                  <p:nvSpPr>
                    <p:cNvPr id="111" name="Freeform 43"/>
                    <p:cNvSpPr>
                      <a:spLocks/>
                    </p:cNvSpPr>
                    <p:nvPr/>
                  </p:nvSpPr>
                  <p:spPr bwMode="hidden">
                    <a:xfrm rot="20519637" flipH="1">
                      <a:off x="721" y="1814"/>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6" name="Group 183"/>
                  <p:cNvGrpSpPr>
                    <a:grpSpLocks/>
                  </p:cNvGrpSpPr>
                  <p:nvPr/>
                </p:nvGrpSpPr>
                <p:grpSpPr bwMode="auto">
                  <a:xfrm>
                    <a:off x="97" y="1563"/>
                    <a:ext cx="2340" cy="656"/>
                    <a:chOff x="23" y="1591"/>
                    <a:chExt cx="2340" cy="656"/>
                  </a:xfrm>
                </p:grpSpPr>
                <p:sp>
                  <p:nvSpPr>
                    <p:cNvPr id="109" name="Freeform 46"/>
                    <p:cNvSpPr>
                      <a:spLocks/>
                    </p:cNvSpPr>
                    <p:nvPr/>
                  </p:nvSpPr>
                  <p:spPr bwMode="hidden">
                    <a:xfrm rot="21136207" flipH="1">
                      <a:off x="818" y="1591"/>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7" name="Group 48"/>
                  <p:cNvGrpSpPr>
                    <a:grpSpLocks/>
                  </p:cNvGrpSpPr>
                  <p:nvPr/>
                </p:nvGrpSpPr>
                <p:grpSpPr bwMode="auto">
                  <a:xfrm>
                    <a:off x="263" y="1417"/>
                    <a:ext cx="2150" cy="344"/>
                    <a:chOff x="189" y="1445"/>
                    <a:chExt cx="2150" cy="344"/>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06" name="Freeform 53"/>
                    <p:cNvSpPr>
                      <a:spLocks/>
                    </p:cNvSpPr>
                    <p:nvPr/>
                  </p:nvSpPr>
                  <p:spPr bwMode="hidden">
                    <a:xfrm rot="802576" flipH="1">
                      <a:off x="505" y="1094"/>
                      <a:ext cx="662"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9" name="Group 54"/>
                  <p:cNvGrpSpPr>
                    <a:grpSpLocks/>
                  </p:cNvGrpSpPr>
                  <p:nvPr/>
                </p:nvGrpSpPr>
                <p:grpSpPr bwMode="auto">
                  <a:xfrm>
                    <a:off x="690" y="872"/>
                    <a:ext cx="1849" cy="553"/>
                    <a:chOff x="616" y="900"/>
                    <a:chExt cx="1849" cy="553"/>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0" name="Group 57"/>
                  <p:cNvGrpSpPr>
                    <a:grpSpLocks/>
                  </p:cNvGrpSpPr>
                  <p:nvPr/>
                </p:nvGrpSpPr>
                <p:grpSpPr bwMode="auto">
                  <a:xfrm>
                    <a:off x="911" y="590"/>
                    <a:ext cx="1767" cy="742"/>
                    <a:chOff x="911" y="590"/>
                    <a:chExt cx="1767" cy="742"/>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2" name="Group 63"/>
                  <p:cNvGrpSpPr>
                    <a:grpSpLocks/>
                  </p:cNvGrpSpPr>
                  <p:nvPr/>
                </p:nvGrpSpPr>
                <p:grpSpPr bwMode="auto">
                  <a:xfrm>
                    <a:off x="1707" y="75"/>
                    <a:ext cx="778" cy="1514"/>
                    <a:chOff x="1633" y="103"/>
                    <a:chExt cx="778" cy="1514"/>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98" name="Freeform 65"/>
                    <p:cNvSpPr>
                      <a:spLocks/>
                    </p:cNvSpPr>
                    <p:nvPr/>
                  </p:nvSpPr>
                  <p:spPr bwMode="hidden">
                    <a:xfrm rot="3473776" flipH="1">
                      <a:off x="1506" y="229"/>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 name="Group 66"/>
                  <p:cNvGrpSpPr>
                    <a:grpSpLocks/>
                  </p:cNvGrpSpPr>
                  <p:nvPr/>
                </p:nvGrpSpPr>
                <p:grpSpPr bwMode="auto">
                  <a:xfrm>
                    <a:off x="2009" y="0"/>
                    <a:ext cx="635" cy="1535"/>
                    <a:chOff x="1935" y="28"/>
                    <a:chExt cx="635" cy="1535"/>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96" name="Freeform 68"/>
                    <p:cNvSpPr>
                      <a:spLocks/>
                    </p:cNvSpPr>
                    <p:nvPr/>
                  </p:nvSpPr>
                  <p:spPr bwMode="hidden">
                    <a:xfrm rot="4126480" flipH="1">
                      <a:off x="1819" y="145"/>
                      <a:ext cx="570"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4" name="Group 69"/>
                  <p:cNvGrpSpPr>
                    <a:grpSpLocks/>
                  </p:cNvGrpSpPr>
                  <p:nvPr/>
                </p:nvGrpSpPr>
                <p:grpSpPr bwMode="auto">
                  <a:xfrm>
                    <a:off x="2896" y="644"/>
                    <a:ext cx="1846" cy="566"/>
                    <a:chOff x="2822" y="672"/>
                    <a:chExt cx="1846"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94" name="Freeform 71"/>
                    <p:cNvSpPr>
                      <a:spLocks/>
                    </p:cNvSpPr>
                    <p:nvPr/>
                  </p:nvSpPr>
                  <p:spPr bwMode="hidden">
                    <a:xfrm rot="-1325434">
                      <a:off x="4005" y="672"/>
                      <a:ext cx="663"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5" name="Group 72"/>
                  <p:cNvGrpSpPr>
                    <a:grpSpLocks/>
                  </p:cNvGrpSpPr>
                  <p:nvPr/>
                </p:nvGrpSpPr>
                <p:grpSpPr bwMode="auto">
                  <a:xfrm>
                    <a:off x="2757" y="417"/>
                    <a:ext cx="1782" cy="717"/>
                    <a:chOff x="2683" y="445"/>
                    <a:chExt cx="1782"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92" name="Freeform 74"/>
                    <p:cNvSpPr>
                      <a:spLocks/>
                    </p:cNvSpPr>
                    <p:nvPr/>
                  </p:nvSpPr>
                  <p:spPr bwMode="hidden">
                    <a:xfrm rot="-1921064">
                      <a:off x="3803" y="445"/>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nvGrpSpPr>
                  <p:cNvPr id="58" name="Group 77"/>
                  <p:cNvGrpSpPr>
                    <a:grpSpLocks/>
                  </p:cNvGrpSpPr>
                  <p:nvPr/>
                </p:nvGrpSpPr>
                <p:grpSpPr bwMode="auto">
                  <a:xfrm>
                    <a:off x="2874" y="13"/>
                    <a:ext cx="639" cy="1520"/>
                    <a:chOff x="2800" y="41"/>
                    <a:chExt cx="639"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90" name="Freeform 79"/>
                    <p:cNvSpPr>
                      <a:spLocks/>
                    </p:cNvSpPr>
                    <p:nvPr/>
                  </p:nvSpPr>
                  <p:spPr bwMode="hidden">
                    <a:xfrm rot="-3857755">
                      <a:off x="3009"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9" name="Group 80"/>
                  <p:cNvGrpSpPr>
                    <a:grpSpLocks/>
                  </p:cNvGrpSpPr>
                  <p:nvPr/>
                </p:nvGrpSpPr>
                <p:grpSpPr bwMode="auto">
                  <a:xfrm>
                    <a:off x="3009" y="135"/>
                    <a:ext cx="1016" cy="1463"/>
                    <a:chOff x="2935" y="163"/>
                    <a:chExt cx="1016" cy="1463"/>
                  </a:xfrm>
                </p:grpSpPr>
                <p:sp>
                  <p:nvSpPr>
                    <p:cNvPr id="87" name="Freeform 81"/>
                    <p:cNvSpPr>
                      <a:spLocks/>
                    </p:cNvSpPr>
                    <p:nvPr/>
                  </p:nvSpPr>
                  <p:spPr bwMode="hidden">
                    <a:xfrm rot="-2777260">
                      <a:off x="2493" y="913"/>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88" name="Freeform 82"/>
                    <p:cNvSpPr>
                      <a:spLocks/>
                    </p:cNvSpPr>
                    <p:nvPr/>
                  </p:nvSpPr>
                  <p:spPr bwMode="hidden">
                    <a:xfrm rot="-2777260">
                      <a:off x="3429" y="262"/>
                      <a:ext cx="621"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0" name="Group 83"/>
                  <p:cNvGrpSpPr>
                    <a:grpSpLocks/>
                  </p:cNvGrpSpPr>
                  <p:nvPr/>
                </p:nvGrpSpPr>
                <p:grpSpPr bwMode="auto">
                  <a:xfrm>
                    <a:off x="2805" y="4"/>
                    <a:ext cx="241" cy="1448"/>
                    <a:chOff x="2731" y="32"/>
                    <a:chExt cx="241"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86" name="Freeform 223"/>
                    <p:cNvSpPr>
                      <a:spLocks/>
                    </p:cNvSpPr>
                    <p:nvPr/>
                  </p:nvSpPr>
                  <p:spPr bwMode="hidden">
                    <a:xfrm rot="-4903748">
                      <a:off x="2649"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1" name="Group 86"/>
                  <p:cNvGrpSpPr>
                    <a:grpSpLocks/>
                  </p:cNvGrpSpPr>
                  <p:nvPr/>
                </p:nvGrpSpPr>
                <p:grpSpPr bwMode="auto">
                  <a:xfrm>
                    <a:off x="1017" y="1741"/>
                    <a:ext cx="1084" cy="2449"/>
                    <a:chOff x="943" y="1769"/>
                    <a:chExt cx="1084" cy="2449"/>
                  </a:xfrm>
                </p:grpSpPr>
                <p:sp>
                  <p:nvSpPr>
                    <p:cNvPr id="83" name="Freeform 87"/>
                    <p:cNvSpPr>
                      <a:spLocks/>
                    </p:cNvSpPr>
                    <p:nvPr/>
                  </p:nvSpPr>
                  <p:spPr bwMode="hidden">
                    <a:xfrm rot="18335692" flipH="1">
                      <a:off x="1008" y="2475"/>
                      <a:ext cx="1725"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2" name="Group 89"/>
                  <p:cNvGrpSpPr>
                    <a:grpSpLocks/>
                  </p:cNvGrpSpPr>
                  <p:nvPr/>
                </p:nvGrpSpPr>
                <p:grpSpPr bwMode="auto">
                  <a:xfrm>
                    <a:off x="1529" y="1908"/>
                    <a:ext cx="766" cy="2372"/>
                    <a:chOff x="1455" y="1936"/>
                    <a:chExt cx="766" cy="2372"/>
                  </a:xfrm>
                </p:grpSpPr>
                <p:sp>
                  <p:nvSpPr>
                    <p:cNvPr id="81" name="Freeform 90"/>
                    <p:cNvSpPr>
                      <a:spLocks/>
                    </p:cNvSpPr>
                    <p:nvPr/>
                  </p:nvSpPr>
                  <p:spPr bwMode="hidden">
                    <a:xfrm rot="17542885" flipH="1">
                      <a:off x="1268" y="2578"/>
                      <a:ext cx="1595" cy="31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3" name="Group 92"/>
                  <p:cNvGrpSpPr>
                    <a:grpSpLocks/>
                  </p:cNvGrpSpPr>
                  <p:nvPr/>
                </p:nvGrpSpPr>
                <p:grpSpPr bwMode="auto">
                  <a:xfrm rot="88588">
                    <a:off x="2060" y="1961"/>
                    <a:ext cx="460" cy="2329"/>
                    <a:chOff x="1954" y="1989"/>
                    <a:chExt cx="493" cy="2604"/>
                  </a:xfrm>
                </p:grpSpPr>
                <p:sp>
                  <p:nvSpPr>
                    <p:cNvPr id="79" name="Freeform 93"/>
                    <p:cNvSpPr>
                      <a:spLocks/>
                    </p:cNvSpPr>
                    <p:nvPr/>
                  </p:nvSpPr>
                  <p:spPr bwMode="hidden">
                    <a:xfrm rot="16782062" flipH="1">
                      <a:off x="1440" y="2693"/>
                      <a:ext cx="1711" cy="30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80" name="Freeform 94"/>
                    <p:cNvSpPr>
                      <a:spLocks/>
                    </p:cNvSpPr>
                    <p:nvPr/>
                  </p:nvSpPr>
                  <p:spPr bwMode="hidden">
                    <a:xfrm rot="16782062" flipH="1">
                      <a:off x="1731" y="3896"/>
                      <a:ext cx="918" cy="47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4" name="Group 95"/>
                  <p:cNvGrpSpPr>
                    <a:grpSpLocks/>
                  </p:cNvGrpSpPr>
                  <p:nvPr/>
                </p:nvGrpSpPr>
                <p:grpSpPr bwMode="auto">
                  <a:xfrm>
                    <a:off x="3408" y="1689"/>
                    <a:ext cx="1125" cy="2425"/>
                    <a:chOff x="3334" y="1717"/>
                    <a:chExt cx="1125" cy="2425"/>
                  </a:xfrm>
                </p:grpSpPr>
                <p:sp>
                  <p:nvSpPr>
                    <p:cNvPr id="77" name="Freeform 96"/>
                    <p:cNvSpPr>
                      <a:spLocks/>
                    </p:cNvSpPr>
                    <p:nvPr/>
                  </p:nvSpPr>
                  <p:spPr bwMode="hidden">
                    <a:xfrm rot="3144576">
                      <a:off x="2628" y="2423"/>
                      <a:ext cx="1724"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5" name="Group 98"/>
                  <p:cNvGrpSpPr>
                    <a:grpSpLocks/>
                  </p:cNvGrpSpPr>
                  <p:nvPr/>
                </p:nvGrpSpPr>
                <p:grpSpPr bwMode="auto">
                  <a:xfrm>
                    <a:off x="3255" y="1839"/>
                    <a:ext cx="882" cy="2424"/>
                    <a:chOff x="3181" y="1867"/>
                    <a:chExt cx="882" cy="2424"/>
                  </a:xfrm>
                </p:grpSpPr>
                <p:sp>
                  <p:nvSpPr>
                    <p:cNvPr id="75" name="Freeform 99"/>
                    <p:cNvSpPr>
                      <a:spLocks/>
                    </p:cNvSpPr>
                    <p:nvPr/>
                  </p:nvSpPr>
                  <p:spPr bwMode="hidden">
                    <a:xfrm rot="3745735">
                      <a:off x="2506" y="2542"/>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76" name="Freeform 100"/>
                    <p:cNvSpPr>
                      <a:spLocks/>
                    </p:cNvSpPr>
                    <p:nvPr/>
                  </p:nvSpPr>
                  <p:spPr bwMode="hidden">
                    <a:xfrm rot="3745735">
                      <a:off x="3387" y="3615"/>
                      <a:ext cx="884" cy="467"/>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6" name="Group 101"/>
                  <p:cNvGrpSpPr>
                    <a:grpSpLocks/>
                  </p:cNvGrpSpPr>
                  <p:nvPr/>
                </p:nvGrpSpPr>
                <p:grpSpPr bwMode="auto">
                  <a:xfrm>
                    <a:off x="3080" y="1956"/>
                    <a:ext cx="620" cy="2385"/>
                    <a:chOff x="3006" y="1984"/>
                    <a:chExt cx="620" cy="2385"/>
                  </a:xfrm>
                </p:grpSpPr>
                <p:sp>
                  <p:nvSpPr>
                    <p:cNvPr id="73" name="Freeform 102"/>
                    <p:cNvSpPr>
                      <a:spLocks/>
                    </p:cNvSpPr>
                    <p:nvPr/>
                  </p:nvSpPr>
                  <p:spPr bwMode="hidden">
                    <a:xfrm rot="4286818">
                      <a:off x="2329" y="2661"/>
                      <a:ext cx="1600"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74" name="Freeform 103"/>
                    <p:cNvSpPr>
                      <a:spLocks/>
                    </p:cNvSpPr>
                    <p:nvPr/>
                  </p:nvSpPr>
                  <p:spPr bwMode="hidden">
                    <a:xfrm rot="4286818">
                      <a:off x="3004"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7" name="Group 104"/>
                  <p:cNvGrpSpPr>
                    <a:grpSpLocks/>
                  </p:cNvGrpSpPr>
                  <p:nvPr/>
                </p:nvGrpSpPr>
                <p:grpSpPr bwMode="auto">
                  <a:xfrm>
                    <a:off x="2893" y="2072"/>
                    <a:ext cx="404" cy="2220"/>
                    <a:chOff x="2819" y="2100"/>
                    <a:chExt cx="404" cy="2220"/>
                  </a:xfrm>
                </p:grpSpPr>
                <p:sp>
                  <p:nvSpPr>
                    <p:cNvPr id="71" name="Freeform 105"/>
                    <p:cNvSpPr>
                      <a:spLocks/>
                    </p:cNvSpPr>
                    <p:nvPr/>
                  </p:nvSpPr>
                  <p:spPr bwMode="hidden">
                    <a:xfrm rot="4898956">
                      <a:off x="2206" y="2712"/>
                      <a:ext cx="1471"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8" name="Group 107"/>
                  <p:cNvGrpSpPr>
                    <a:grpSpLocks/>
                  </p:cNvGrpSpPr>
                  <p:nvPr/>
                </p:nvGrpSpPr>
                <p:grpSpPr bwMode="auto">
                  <a:xfrm>
                    <a:off x="2372" y="2107"/>
                    <a:ext cx="427" cy="2185"/>
                    <a:chOff x="2287" y="2135"/>
                    <a:chExt cx="427" cy="2185"/>
                  </a:xfrm>
                </p:grpSpPr>
                <p:sp>
                  <p:nvSpPr>
                    <p:cNvPr id="69" name="Freeform 108"/>
                    <p:cNvSpPr>
                      <a:spLocks/>
                    </p:cNvSpPr>
                    <p:nvPr/>
                  </p:nvSpPr>
                  <p:spPr bwMode="hidden">
                    <a:xfrm rot="5755659">
                      <a:off x="1902" y="2760"/>
                      <a:ext cx="1437" cy="188"/>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grpSp>
          <p:grpSp>
            <p:nvGrpSpPr>
              <p:cNvPr id="23" name="Group 110"/>
              <p:cNvGrpSpPr>
                <a:grpSpLocks/>
              </p:cNvGrpSpPr>
              <p:nvPr/>
            </p:nvGrpSpPr>
            <p:grpSpPr bwMode="auto">
              <a:xfrm>
                <a:off x="73" y="313"/>
                <a:ext cx="5460" cy="3667"/>
                <a:chOff x="73" y="313"/>
                <a:chExt cx="5460" cy="3667"/>
              </a:xfrm>
            </p:grpSpPr>
            <p:grpSp>
              <p:nvGrpSpPr>
                <p:cNvPr id="24" name="Group 111"/>
                <p:cNvGrpSpPr>
                  <a:grpSpLocks/>
                </p:cNvGrpSpPr>
                <p:nvPr/>
              </p:nvGrpSpPr>
              <p:grpSpPr bwMode="auto">
                <a:xfrm>
                  <a:off x="73" y="313"/>
                  <a:ext cx="5460" cy="3667"/>
                  <a:chOff x="73" y="313"/>
                  <a:chExt cx="5460"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2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grpSp>
        </p:grpSp>
        <p:grpSp>
          <p:nvGrpSpPr>
            <p:cNvPr id="7" name="Group 120"/>
            <p:cNvGrpSpPr>
              <a:grpSpLocks/>
            </p:cNvGrpSpPr>
            <p:nvPr/>
          </p:nvGrpSpPr>
          <p:grpSpPr bwMode="auto">
            <a:xfrm>
              <a:off x="1476" y="452"/>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4" name="Freeform 127"/>
              <p:cNvSpPr>
                <a:spLocks/>
              </p:cNvSpPr>
              <p:nvPr/>
            </p:nvSpPr>
            <p:spPr bwMode="hidden">
              <a:xfrm>
                <a:off x="3300" y="2635"/>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6" name="Freeform 129"/>
              <p:cNvSpPr>
                <a:spLocks/>
              </p:cNvSpPr>
              <p:nvPr/>
            </p:nvSpPr>
            <p:spPr bwMode="hidden">
              <a:xfrm flipH="1">
                <a:off x="489" y="2503"/>
                <a:ext cx="1085" cy="1524"/>
              </a:xfrm>
              <a:custGeom>
                <a:avLst/>
                <a:gdLst>
                  <a:gd name="T0" fmla="*/ 0 w 776"/>
                  <a:gd name="T1" fmla="*/ 1 h 2368"/>
                  <a:gd name="T2" fmla="*/ 51319 w 776"/>
                  <a:gd name="T3" fmla="*/ 1 h 2368"/>
                  <a:gd name="T4" fmla="*/ 20359 w 776"/>
                  <a:gd name="T5" fmla="*/ 1 h 2368"/>
                  <a:gd name="T6" fmla="*/ 71754 w 776"/>
                  <a:gd name="T7" fmla="*/ 1 h 2368"/>
                  <a:gd name="T8" fmla="*/ 40927 w 776"/>
                  <a:gd name="T9" fmla="*/ 1 h 2368"/>
                  <a:gd name="T10" fmla="*/ 81955 w 776"/>
                  <a:gd name="T11" fmla="*/ 1 h 2368"/>
                  <a:gd name="T12" fmla="*/ 61395 w 776"/>
                  <a:gd name="T13" fmla="*/ 1 h 2368"/>
                  <a:gd name="T14" fmla="*/ 102375 w 776"/>
                  <a:gd name="T15" fmla="*/ 1 h 2368"/>
                  <a:gd name="T16" fmla="*/ 81955 w 776"/>
                  <a:gd name="T17" fmla="*/ 1 h 2368"/>
                  <a:gd name="T18" fmla="*/ 112675 w 776"/>
                  <a:gd name="T19" fmla="*/ 1 h 2368"/>
                  <a:gd name="T20" fmla="*/ 102375 w 776"/>
                  <a:gd name="T21" fmla="*/ 1 h 2368"/>
                  <a:gd name="T22" fmla="*/ 122841 w 776"/>
                  <a:gd name="T23" fmla="*/ 1 h 2368"/>
                  <a:gd name="T24" fmla="*/ 122841 w 776"/>
                  <a:gd name="T25" fmla="*/ 1 h 2368"/>
                  <a:gd name="T26" fmla="*/ 143353 w 776"/>
                  <a:gd name="T27" fmla="*/ 1 h 2368"/>
                  <a:gd name="T28" fmla="*/ 133034 w 776"/>
                  <a:gd name="T29" fmla="*/ 1 h 2368"/>
                  <a:gd name="T30" fmla="*/ 153669 w 776"/>
                  <a:gd name="T31" fmla="*/ 1 h 2368"/>
                  <a:gd name="T32" fmla="*/ 143353 w 776"/>
                  <a:gd name="T33" fmla="*/ 1 h 2368"/>
                  <a:gd name="T34" fmla="*/ 153669 w 776"/>
                  <a:gd name="T35" fmla="*/ 1 h 2368"/>
                  <a:gd name="T36" fmla="*/ 143353 w 776"/>
                  <a:gd name="T37" fmla="*/ 2 h 2368"/>
                  <a:gd name="T38" fmla="*/ 163919 w 776"/>
                  <a:gd name="T39" fmla="*/ 2 h 2368"/>
                  <a:gd name="T40" fmla="*/ 153669 w 776"/>
                  <a:gd name="T41" fmla="*/ 2 h 2368"/>
                  <a:gd name="T42" fmla="*/ 163919 w 776"/>
                  <a:gd name="T43" fmla="*/ 2 h 2368"/>
                  <a:gd name="T44" fmla="*/ 153669 w 776"/>
                  <a:gd name="T45" fmla="*/ 2 h 2368"/>
                  <a:gd name="T46" fmla="*/ 163919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7" name="Freeform 130"/>
              <p:cNvSpPr>
                <a:spLocks/>
              </p:cNvSpPr>
              <p:nvPr/>
            </p:nvSpPr>
            <p:spPr bwMode="hidden">
              <a:xfrm flipH="1">
                <a:off x="1000" y="893"/>
                <a:ext cx="696" cy="1524"/>
              </a:xfrm>
              <a:custGeom>
                <a:avLst/>
                <a:gdLst>
                  <a:gd name="T0" fmla="*/ 0 w 776"/>
                  <a:gd name="T1" fmla="*/ 1 h 2368"/>
                  <a:gd name="T2" fmla="*/ 42 w 776"/>
                  <a:gd name="T3" fmla="*/ 1 h 2368"/>
                  <a:gd name="T4" fmla="*/ 17 w 776"/>
                  <a:gd name="T5" fmla="*/ 1 h 2368"/>
                  <a:gd name="T6" fmla="*/ 59 w 776"/>
                  <a:gd name="T7" fmla="*/ 1 h 2368"/>
                  <a:gd name="T8" fmla="*/ 34 w 776"/>
                  <a:gd name="T9" fmla="*/ 1 h 2368"/>
                  <a:gd name="T10" fmla="*/ 66 w 776"/>
                  <a:gd name="T11" fmla="*/ 1 h 2368"/>
                  <a:gd name="T12" fmla="*/ 51 w 776"/>
                  <a:gd name="T13" fmla="*/ 1 h 2368"/>
                  <a:gd name="T14" fmla="*/ 83 w 776"/>
                  <a:gd name="T15" fmla="*/ 1 h 2368"/>
                  <a:gd name="T16" fmla="*/ 66 w 776"/>
                  <a:gd name="T17" fmla="*/ 1 h 2368"/>
                  <a:gd name="T18" fmla="*/ 93 w 776"/>
                  <a:gd name="T19" fmla="*/ 1 h 2368"/>
                  <a:gd name="T20" fmla="*/ 83 w 776"/>
                  <a:gd name="T21" fmla="*/ 1 h 2368"/>
                  <a:gd name="T22" fmla="*/ 101 w 776"/>
                  <a:gd name="T23" fmla="*/ 1 h 2368"/>
                  <a:gd name="T24" fmla="*/ 101 w 776"/>
                  <a:gd name="T25" fmla="*/ 1 h 2368"/>
                  <a:gd name="T26" fmla="*/ 118 w 776"/>
                  <a:gd name="T27" fmla="*/ 1 h 2368"/>
                  <a:gd name="T28" fmla="*/ 109 w 776"/>
                  <a:gd name="T29" fmla="*/ 1 h 2368"/>
                  <a:gd name="T30" fmla="*/ 126 w 776"/>
                  <a:gd name="T31" fmla="*/ 1 h 2368"/>
                  <a:gd name="T32" fmla="*/ 118 w 776"/>
                  <a:gd name="T33" fmla="*/ 1 h 2368"/>
                  <a:gd name="T34" fmla="*/ 126 w 776"/>
                  <a:gd name="T35" fmla="*/ 1 h 2368"/>
                  <a:gd name="T36" fmla="*/ 118 w 776"/>
                  <a:gd name="T37" fmla="*/ 2 h 2368"/>
                  <a:gd name="T38" fmla="*/ 135 w 776"/>
                  <a:gd name="T39" fmla="*/ 2 h 2368"/>
                  <a:gd name="T40" fmla="*/ 126 w 776"/>
                  <a:gd name="T41" fmla="*/ 2 h 2368"/>
                  <a:gd name="T42" fmla="*/ 135 w 776"/>
                  <a:gd name="T43" fmla="*/ 2 h 2368"/>
                  <a:gd name="T44" fmla="*/ 126 w 776"/>
                  <a:gd name="T45" fmla="*/ 2 h 2368"/>
                  <a:gd name="T46" fmla="*/ 135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8" name="Freeform 131"/>
              <p:cNvSpPr>
                <a:spLocks/>
              </p:cNvSpPr>
              <p:nvPr/>
            </p:nvSpPr>
            <p:spPr bwMode="hidden">
              <a:xfrm>
                <a:off x="4401" y="2279"/>
                <a:ext cx="1007" cy="1600"/>
              </a:xfrm>
              <a:custGeom>
                <a:avLst/>
                <a:gdLst>
                  <a:gd name="T0" fmla="*/ 0 w 776"/>
                  <a:gd name="T1" fmla="*/ 1 h 2368"/>
                  <a:gd name="T2" fmla="*/ 15506 w 776"/>
                  <a:gd name="T3" fmla="*/ 1 h 2368"/>
                  <a:gd name="T4" fmla="*/ 6218 w 776"/>
                  <a:gd name="T5" fmla="*/ 1 h 2368"/>
                  <a:gd name="T6" fmla="*/ 21700 w 776"/>
                  <a:gd name="T7" fmla="*/ 1 h 2368"/>
                  <a:gd name="T8" fmla="*/ 12405 w 776"/>
                  <a:gd name="T9" fmla="*/ 1 h 2368"/>
                  <a:gd name="T10" fmla="*/ 24796 w 776"/>
                  <a:gd name="T11" fmla="*/ 1 h 2368"/>
                  <a:gd name="T12" fmla="*/ 18607 w 776"/>
                  <a:gd name="T13" fmla="*/ 1 h 2368"/>
                  <a:gd name="T14" fmla="*/ 31038 w 776"/>
                  <a:gd name="T15" fmla="*/ 1 h 2368"/>
                  <a:gd name="T16" fmla="*/ 24796 w 776"/>
                  <a:gd name="T17" fmla="*/ 1 h 2368"/>
                  <a:gd name="T18" fmla="*/ 34169 w 776"/>
                  <a:gd name="T19" fmla="*/ 1 h 2368"/>
                  <a:gd name="T20" fmla="*/ 31038 w 776"/>
                  <a:gd name="T21" fmla="*/ 1 h 2368"/>
                  <a:gd name="T22" fmla="*/ 37199 w 776"/>
                  <a:gd name="T23" fmla="*/ 1 h 2368"/>
                  <a:gd name="T24" fmla="*/ 37199 w 776"/>
                  <a:gd name="T25" fmla="*/ 1 h 2368"/>
                  <a:gd name="T26" fmla="*/ 43461 w 776"/>
                  <a:gd name="T27" fmla="*/ 2 h 2368"/>
                  <a:gd name="T28" fmla="*/ 40362 w 776"/>
                  <a:gd name="T29" fmla="*/ 2 h 2368"/>
                  <a:gd name="T30" fmla="*/ 46552 w 776"/>
                  <a:gd name="T31" fmla="*/ 2 h 2368"/>
                  <a:gd name="T32" fmla="*/ 43461 w 776"/>
                  <a:gd name="T33" fmla="*/ 3 h 2368"/>
                  <a:gd name="T34" fmla="*/ 46552 w 776"/>
                  <a:gd name="T35" fmla="*/ 3 h 2368"/>
                  <a:gd name="T36" fmla="*/ 43461 w 776"/>
                  <a:gd name="T37" fmla="*/ 3 h 2368"/>
                  <a:gd name="T38" fmla="*/ 49697 w 776"/>
                  <a:gd name="T39" fmla="*/ 3 h 2368"/>
                  <a:gd name="T40" fmla="*/ 46552 w 776"/>
                  <a:gd name="T41" fmla="*/ 3 h 2368"/>
                  <a:gd name="T42" fmla="*/ 49697 w 776"/>
                  <a:gd name="T43" fmla="*/ 4 h 2368"/>
                  <a:gd name="T44" fmla="*/ 46552 w 776"/>
                  <a:gd name="T45" fmla="*/ 4 h 2368"/>
                  <a:gd name="T46" fmla="*/ 49697 w 776"/>
                  <a:gd name="T47" fmla="*/ 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9" name="Freeform 132"/>
              <p:cNvSpPr>
                <a:spLocks/>
              </p:cNvSpPr>
              <p:nvPr/>
            </p:nvSpPr>
            <p:spPr bwMode="hidden">
              <a:xfrm>
                <a:off x="3878" y="1470"/>
                <a:ext cx="1518" cy="1067"/>
              </a:xfrm>
              <a:custGeom>
                <a:avLst/>
                <a:gdLst>
                  <a:gd name="T0" fmla="*/ 0 w 776"/>
                  <a:gd name="T1" fmla="*/ 0 h 2368"/>
                  <a:gd name="T2" fmla="*/ 11017499 w 776"/>
                  <a:gd name="T3" fmla="*/ 0 h 2368"/>
                  <a:gd name="T4" fmla="*/ 4420222 w 776"/>
                  <a:gd name="T5" fmla="*/ 0 h 2368"/>
                  <a:gd name="T6" fmla="*/ 15442434 w 776"/>
                  <a:gd name="T7" fmla="*/ 0 h 2368"/>
                  <a:gd name="T8" fmla="*/ 8846382 w 776"/>
                  <a:gd name="T9" fmla="*/ 0 h 2368"/>
                  <a:gd name="T10" fmla="*/ 17652969 w 776"/>
                  <a:gd name="T11" fmla="*/ 0 h 2368"/>
                  <a:gd name="T12" fmla="*/ 13230966 w 776"/>
                  <a:gd name="T13" fmla="*/ 0 h 2368"/>
                  <a:gd name="T14" fmla="*/ 22076591 w 776"/>
                  <a:gd name="T15" fmla="*/ 0 h 2368"/>
                  <a:gd name="T16" fmla="*/ 17652969 w 776"/>
                  <a:gd name="T17" fmla="*/ 0 h 2368"/>
                  <a:gd name="T18" fmla="*/ 24280518 w 776"/>
                  <a:gd name="T19" fmla="*/ 0 h 2368"/>
                  <a:gd name="T20" fmla="*/ 22076591 w 776"/>
                  <a:gd name="T21" fmla="*/ 0 h 2368"/>
                  <a:gd name="T22" fmla="*/ 26490974 w 776"/>
                  <a:gd name="T23" fmla="*/ 0 h 2368"/>
                  <a:gd name="T24" fmla="*/ 26490974 w 776"/>
                  <a:gd name="T25" fmla="*/ 0 h 2368"/>
                  <a:gd name="T26" fmla="*/ 30903250 w 776"/>
                  <a:gd name="T27" fmla="*/ 0 h 2368"/>
                  <a:gd name="T28" fmla="*/ 28701522 w 776"/>
                  <a:gd name="T29" fmla="*/ 0 h 2368"/>
                  <a:gd name="T30" fmla="*/ 33088282 w 776"/>
                  <a:gd name="T31" fmla="*/ 0 h 2368"/>
                  <a:gd name="T32" fmla="*/ 30903250 w 776"/>
                  <a:gd name="T33" fmla="*/ 0 h 2368"/>
                  <a:gd name="T34" fmla="*/ 33088282 w 776"/>
                  <a:gd name="T35" fmla="*/ 0 h 2368"/>
                  <a:gd name="T36" fmla="*/ 30903250 w 776"/>
                  <a:gd name="T37" fmla="*/ 0 h 2368"/>
                  <a:gd name="T38" fmla="*/ 35297923 w 776"/>
                  <a:gd name="T39" fmla="*/ 0 h 2368"/>
                  <a:gd name="T40" fmla="*/ 33088282 w 776"/>
                  <a:gd name="T41" fmla="*/ 0 h 2368"/>
                  <a:gd name="T42" fmla="*/ 35297923 w 776"/>
                  <a:gd name="T43" fmla="*/ 0 h 2368"/>
                  <a:gd name="T44" fmla="*/ 33088282 w 776"/>
                  <a:gd name="T45" fmla="*/ 0 h 2368"/>
                  <a:gd name="T46" fmla="*/ 3529792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0" name="Freeform 133"/>
              <p:cNvSpPr>
                <a:spLocks/>
              </p:cNvSpPr>
              <p:nvPr/>
            </p:nvSpPr>
            <p:spPr bwMode="hidden">
              <a:xfrm>
                <a:off x="3934" y="337"/>
                <a:ext cx="664" cy="1434"/>
              </a:xfrm>
              <a:custGeom>
                <a:avLst/>
                <a:gdLst>
                  <a:gd name="T0" fmla="*/ 0 w 776"/>
                  <a:gd name="T1" fmla="*/ 1 h 2368"/>
                  <a:gd name="T2" fmla="*/ 20 w 776"/>
                  <a:gd name="T3" fmla="*/ 1 h 2368"/>
                  <a:gd name="T4" fmla="*/ 8 w 776"/>
                  <a:gd name="T5" fmla="*/ 1 h 2368"/>
                  <a:gd name="T6" fmla="*/ 28 w 776"/>
                  <a:gd name="T7" fmla="*/ 1 h 2368"/>
                  <a:gd name="T8" fmla="*/ 15 w 776"/>
                  <a:gd name="T9" fmla="*/ 1 h 2368"/>
                  <a:gd name="T10" fmla="*/ 32 w 776"/>
                  <a:gd name="T11" fmla="*/ 1 h 2368"/>
                  <a:gd name="T12" fmla="*/ 24 w 776"/>
                  <a:gd name="T13" fmla="*/ 1 h 2368"/>
                  <a:gd name="T14" fmla="*/ 39 w 776"/>
                  <a:gd name="T15" fmla="*/ 1 h 2368"/>
                  <a:gd name="T16" fmla="*/ 32 w 776"/>
                  <a:gd name="T17" fmla="*/ 1 h 2368"/>
                  <a:gd name="T18" fmla="*/ 43 w 776"/>
                  <a:gd name="T19" fmla="*/ 1 h 2368"/>
                  <a:gd name="T20" fmla="*/ 39 w 776"/>
                  <a:gd name="T21" fmla="*/ 1 h 2368"/>
                  <a:gd name="T22" fmla="*/ 48 w 776"/>
                  <a:gd name="T23" fmla="*/ 1 h 2368"/>
                  <a:gd name="T24" fmla="*/ 48 w 776"/>
                  <a:gd name="T25" fmla="*/ 1 h 2368"/>
                  <a:gd name="T26" fmla="*/ 56 w 776"/>
                  <a:gd name="T27" fmla="*/ 1 h 2368"/>
                  <a:gd name="T28" fmla="*/ 52 w 776"/>
                  <a:gd name="T29" fmla="*/ 1 h 2368"/>
                  <a:gd name="T30" fmla="*/ 58 w 776"/>
                  <a:gd name="T31" fmla="*/ 1 h 2368"/>
                  <a:gd name="T32" fmla="*/ 56 w 776"/>
                  <a:gd name="T33" fmla="*/ 1 h 2368"/>
                  <a:gd name="T34" fmla="*/ 58 w 776"/>
                  <a:gd name="T35" fmla="*/ 1 h 2368"/>
                  <a:gd name="T36" fmla="*/ 56 w 776"/>
                  <a:gd name="T37" fmla="*/ 1 h 2368"/>
                  <a:gd name="T38" fmla="*/ 63 w 776"/>
                  <a:gd name="T39" fmla="*/ 1 h 2368"/>
                  <a:gd name="T40" fmla="*/ 58 w 776"/>
                  <a:gd name="T41" fmla="*/ 1 h 2368"/>
                  <a:gd name="T42" fmla="*/ 63 w 776"/>
                  <a:gd name="T43" fmla="*/ 1 h 2368"/>
                  <a:gd name="T44" fmla="*/ 58 w 776"/>
                  <a:gd name="T45" fmla="*/ 1 h 2368"/>
                  <a:gd name="T46" fmla="*/ 63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1" name="Freeform 134"/>
              <p:cNvSpPr>
                <a:spLocks/>
              </p:cNvSpPr>
              <p:nvPr/>
            </p:nvSpPr>
            <p:spPr bwMode="hidden">
              <a:xfrm rot="1346631" flipH="1">
                <a:off x="1702" y="1506"/>
                <a:ext cx="440"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grpSp>
      </p:grpSp>
      <p:sp>
        <p:nvSpPr>
          <p:cNvPr id="116871"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116872"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solidFill>
                <a:srgbClr val="FFCC00"/>
              </a:solidFill>
            </a:endParaRPr>
          </a:p>
        </p:txBody>
      </p:sp>
      <p:sp>
        <p:nvSpPr>
          <p:cNvPr id="138" name="Rectangle 138"/>
          <p:cNvSpPr>
            <a:spLocks noGrp="1" noChangeArrowheads="1"/>
          </p:cNvSpPr>
          <p:nvPr>
            <p:ph type="ftr" sz="quarter" idx="11"/>
          </p:nvPr>
        </p:nvSpPr>
        <p:spPr/>
        <p:txBody>
          <a:bodyPr/>
          <a:lstStyle>
            <a:lvl1pPr>
              <a:defRPr/>
            </a:lvl1pPr>
          </a:lstStyle>
          <a:p>
            <a:pPr>
              <a:defRPr/>
            </a:pPr>
            <a:endParaRPr lang="en-US">
              <a:solidFill>
                <a:srgbClr val="FFCC00"/>
              </a:solidFill>
            </a:endParaRPr>
          </a:p>
        </p:txBody>
      </p:sp>
      <p:sp>
        <p:nvSpPr>
          <p:cNvPr id="139" name="Rectangle 139"/>
          <p:cNvSpPr>
            <a:spLocks noGrp="1" noChangeArrowheads="1"/>
          </p:cNvSpPr>
          <p:nvPr>
            <p:ph type="sldNum" sz="quarter" idx="12"/>
          </p:nvPr>
        </p:nvSpPr>
        <p:spPr/>
        <p:txBody>
          <a:bodyPr/>
          <a:lstStyle>
            <a:lvl1pPr>
              <a:defRPr/>
            </a:lvl1pPr>
          </a:lstStyle>
          <a:p>
            <a:pPr>
              <a:defRPr/>
            </a:pPr>
            <a:fld id="{5779B6C3-F1DF-734B-8C18-87440A41A57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3541540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80C8C376-AD5B-DE4A-A11F-29DBCD6D4C7E}"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403339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pPr>
                <a:defRPr/>
              </a:pPr>
              <a:t>‹#›</a:t>
            </a:fld>
            <a:endParaRPr lang="en-US"/>
          </a:p>
        </p:txBody>
      </p:sp>
    </p:spTree>
    <p:extLst>
      <p:ext uri="{BB962C8B-B14F-4D97-AF65-F5344CB8AC3E}">
        <p14:creationId xmlns:p14="http://schemas.microsoft.com/office/powerpoint/2010/main" val="5640098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09228ECF-38BC-A043-BD91-8A0C235C990D}"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2779114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DB1E2FE4-CF2A-BA49-9FA6-8F39390D295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474981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9" name="Rectangle 141"/>
          <p:cNvSpPr>
            <a:spLocks noGrp="1" noChangeArrowheads="1"/>
          </p:cNvSpPr>
          <p:nvPr>
            <p:ph type="sldNum" sz="quarter" idx="12"/>
          </p:nvPr>
        </p:nvSpPr>
        <p:spPr>
          <a:ln/>
        </p:spPr>
        <p:txBody>
          <a:bodyPr/>
          <a:lstStyle>
            <a:lvl1pPr>
              <a:defRPr/>
            </a:lvl1pPr>
          </a:lstStyle>
          <a:p>
            <a:pPr>
              <a:defRPr/>
            </a:pPr>
            <a:fld id="{487B2B7F-B93F-C046-9E49-D023325E4390}"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5923264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5" name="Rectangle 141"/>
          <p:cNvSpPr>
            <a:spLocks noGrp="1" noChangeArrowheads="1"/>
          </p:cNvSpPr>
          <p:nvPr>
            <p:ph type="sldNum" sz="quarter" idx="12"/>
          </p:nvPr>
        </p:nvSpPr>
        <p:spPr>
          <a:ln/>
        </p:spPr>
        <p:txBody>
          <a:bodyPr/>
          <a:lstStyle>
            <a:lvl1pPr>
              <a:defRPr/>
            </a:lvl1pPr>
          </a:lstStyle>
          <a:p>
            <a:pPr>
              <a:defRPr/>
            </a:pPr>
            <a:fld id="{19C334C2-9953-7648-8CFB-0448C5DDA5AB}"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54553092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4" name="Rectangle 141"/>
          <p:cNvSpPr>
            <a:spLocks noGrp="1" noChangeArrowheads="1"/>
          </p:cNvSpPr>
          <p:nvPr>
            <p:ph type="sldNum" sz="quarter" idx="12"/>
          </p:nvPr>
        </p:nvSpPr>
        <p:spPr>
          <a:ln/>
        </p:spPr>
        <p:txBody>
          <a:bodyPr/>
          <a:lstStyle>
            <a:lvl1pPr>
              <a:defRPr/>
            </a:lvl1pPr>
          </a:lstStyle>
          <a:p>
            <a:pPr>
              <a:defRPr/>
            </a:pPr>
            <a:fld id="{94EB53A7-0E1A-5449-98E4-586883FAE20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216991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AECA5DA2-C275-F345-B92C-8A4870753EF6}"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53265003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30A0CAAF-C134-0241-BE3A-432429077DC7}"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8640494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539601A-DD4C-3E4A-A804-6FFAD29FBE5F}"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47674798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997CBD3-DCDC-8C47-B02D-C1771AF6997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5642443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zh-CN" altLang="en-US" b="1" i="0" dirty="0">
                <a:solidFill>
                  <a:srgbClr val="FFFFFF"/>
                </a:solidFill>
                <a:latin typeface="Arial" panose="020B0604020202020204" pitchFamily="34"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zh-CN" altLang="en-US" b="1" i="0" dirty="0">
                <a:solidFill>
                  <a:srgbClr val="FFFFFF"/>
                </a:solidFill>
                <a:latin typeface="Arial" panose="020B0604020202020204" pitchFamily="34"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zh-CN" altLang="en-US" b="1" i="0" dirty="0">
                <a:solidFill>
                  <a:srgbClr val="FFFFFF"/>
                </a:solidFill>
                <a:latin typeface="Arial" panose="020B0604020202020204" pitchFamily="34"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r>
              <a:rPr lang="en-US" dirty="0"/>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b="1" i="0">
                <a:latin typeface="Arial" panose="020B0604020202020204" pitchFamily="34" charset="0"/>
              </a:defRPr>
            </a:lvl1pPr>
          </a:lstStyle>
          <a:p>
            <a:r>
              <a:rPr lang="en-US" dirty="0"/>
              <a:t>Click to edit Master subtitle style</a:t>
            </a:r>
          </a:p>
        </p:txBody>
      </p:sp>
      <p:sp>
        <p:nvSpPr>
          <p:cNvPr id="12" name="Rectangle 12"/>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F0562A6-F6C2-3C49-BBD5-07419124869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81495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pPr>
                <a:defRPr/>
              </a:pPr>
              <a:t>‹#›</a:t>
            </a:fld>
            <a:endParaRPr lang="en-US"/>
          </a:p>
        </p:txBody>
      </p:sp>
    </p:spTree>
    <p:extLst>
      <p:ext uri="{BB962C8B-B14F-4D97-AF65-F5344CB8AC3E}">
        <p14:creationId xmlns:p14="http://schemas.microsoft.com/office/powerpoint/2010/main" val="37646778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A67A82B-022C-1544-9667-0DA96590F5C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4749548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F7AC23-5380-994F-8C18-E6A985B8BE9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5532288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6F0955B-95E6-C14C-8942-199E15D049A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7861646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41F9FCB-3443-9F43-8DFC-A69985471CE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7691206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A96BB31-F0F2-0741-99A7-FBBB4CF7D71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40692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39B8939-0CFA-5348-886E-15C04F9059F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7549459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97F2C7B-0972-A94F-8A88-94F1408C740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1563604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8B026A-3762-404D-BB51-374CA1BF534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9281217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7EB09E7-2E3E-1F48-9353-E5AC318E3C1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3699855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6D2BC6-5EF6-054C-9522-0E4227E35FB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64361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3F69B9-7648-3D44-B1BD-D011BF6A8D20}" type="slidenum">
              <a:rPr lang="en-US"/>
              <a:pPr>
                <a:defRPr/>
              </a:pPr>
              <a:t>‹#›</a:t>
            </a:fld>
            <a:endParaRPr lang="en-US"/>
          </a:p>
        </p:txBody>
      </p:sp>
    </p:spTree>
    <p:extLst>
      <p:ext uri="{BB962C8B-B14F-4D97-AF65-F5344CB8AC3E}">
        <p14:creationId xmlns:p14="http://schemas.microsoft.com/office/powerpoint/2010/main" val="4113922487"/>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SmartArt Placeholder 2"/>
          <p:cNvSpPr>
            <a:spLocks noGrp="1"/>
          </p:cNvSpPr>
          <p:nvPr>
            <p:ph type="dgm" idx="1"/>
          </p:nvPr>
        </p:nvSpPr>
        <p:spPr>
          <a:xfrm>
            <a:off x="457200" y="1600200"/>
            <a:ext cx="8229600" cy="4530725"/>
          </a:xfrm>
        </p:spPr>
        <p:txBody>
          <a:bodyPr/>
          <a:lstStyle>
            <a:lvl1pPr>
              <a:defRPr b="1" i="0">
                <a:latin typeface="Arial" panose="020B0604020202020204" pitchFamily="34" charset="0"/>
              </a:defRPr>
            </a:lvl1pPr>
          </a:lstStyle>
          <a:p>
            <a:pPr lvl="0"/>
            <a:endParaRPr lang="en-US" noProof="0" dirty="0"/>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62A3023-D544-1849-B815-993AA30ABF0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6449419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5440961"/>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1614197"/>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6439717"/>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1969826"/>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7051720"/>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7086442"/>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5328154"/>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8600929"/>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0643438"/>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5AE105-D29B-E64F-9F9F-D252832BBB59}" type="slidenum">
              <a:rPr lang="en-US"/>
              <a:pPr>
                <a:defRPr/>
              </a:pPr>
              <a:t>‹#›</a:t>
            </a:fld>
            <a:endParaRPr lang="en-US"/>
          </a:p>
        </p:txBody>
      </p:sp>
    </p:spTree>
    <p:extLst>
      <p:ext uri="{BB962C8B-B14F-4D97-AF65-F5344CB8AC3E}">
        <p14:creationId xmlns:p14="http://schemas.microsoft.com/office/powerpoint/2010/main" val="954012038"/>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1237718"/>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2799855"/>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1021085"/>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eaLnBrk="0" hangingPunct="0"/>
                <a:endParaRPr lang="en-US" sz="1400">
                  <a:solidFill>
                    <a:srgbClr val="000000"/>
                  </a:solidFill>
                  <a:latin typeface="Arial Narrow"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eaLnBrk="0" hangingPunct="0"/>
                <a:endParaRPr lang="en-US" sz="1400">
                  <a:solidFill>
                    <a:srgbClr val="000000"/>
                  </a:solidFill>
                  <a:latin typeface="Arial Narrow"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eaLnBrk="0" hangingPunct="0"/>
                <a:endParaRPr lang="en-US" sz="1400">
                  <a:solidFill>
                    <a:srgbClr val="000000"/>
                  </a:solidFill>
                  <a:latin typeface="Arial Narrow"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271036886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1609494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9005588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951644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361368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93487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9505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1AA656-BFB1-6543-92D8-4685E224E528}" type="slidenum">
              <a:rPr lang="en-US"/>
              <a:pPr>
                <a:defRPr/>
              </a:pPr>
              <a:t>‹#›</a:t>
            </a:fld>
            <a:endParaRPr lang="en-US"/>
          </a:p>
        </p:txBody>
      </p:sp>
    </p:spTree>
    <p:extLst>
      <p:ext uri="{BB962C8B-B14F-4D97-AF65-F5344CB8AC3E}">
        <p14:creationId xmlns:p14="http://schemas.microsoft.com/office/powerpoint/2010/main" val="3326104264"/>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328676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6798623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4013227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6813349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320741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8457950"/>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7381844"/>
      </p:ext>
    </p:extLst>
  </p:cSld>
  <p:clrMapOvr>
    <a:masterClrMapping/>
  </p:clrMapOvr>
  <p:transition spd="med">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0243808"/>
      </p:ext>
    </p:extLst>
  </p:cSld>
  <p:clrMapOvr>
    <a:masterClrMapping/>
  </p:clrMapOvr>
  <p:transition spd="med">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3009778"/>
      </p:ext>
    </p:extLst>
  </p:cSld>
  <p:clrMapOvr>
    <a:masterClrMapping/>
  </p:clrMapOvr>
  <p:transitio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5151513"/>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B23102-0465-8A46-92DA-010C80BF7DE7}" type="slidenum">
              <a:rPr lang="en-US"/>
              <a:pPr>
                <a:defRPr/>
              </a:pPr>
              <a:t>‹#›</a:t>
            </a:fld>
            <a:endParaRPr lang="en-US"/>
          </a:p>
        </p:txBody>
      </p:sp>
    </p:spTree>
    <p:extLst>
      <p:ext uri="{BB962C8B-B14F-4D97-AF65-F5344CB8AC3E}">
        <p14:creationId xmlns:p14="http://schemas.microsoft.com/office/powerpoint/2010/main" val="2008102007"/>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6036915"/>
      </p:ext>
    </p:extLst>
  </p:cSld>
  <p:clrMapOvr>
    <a:masterClrMapping/>
  </p:clrMapOvr>
  <p:transition spd="med">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7699741"/>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7404721"/>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9685765"/>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5655572"/>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2223092"/>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062108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505133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961056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91182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FD148A-3516-8345-82EA-3C7615F281D6}" type="slidenum">
              <a:rPr lang="en-US"/>
              <a:pPr>
                <a:defRPr/>
              </a:pPr>
              <a:t>‹#›</a:t>
            </a:fld>
            <a:endParaRPr lang="en-US"/>
          </a:p>
        </p:txBody>
      </p:sp>
    </p:spTree>
    <p:extLst>
      <p:ext uri="{BB962C8B-B14F-4D97-AF65-F5344CB8AC3E}">
        <p14:creationId xmlns:p14="http://schemas.microsoft.com/office/powerpoint/2010/main" val="844622387"/>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811634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005040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123338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645824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480224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350463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25578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836565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359472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23801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C90969C-7460-1845-B286-2EEB3BB5E0D6}" type="slidenum">
              <a:rPr lang="en-US"/>
              <a:pPr>
                <a:defRPr/>
              </a:pPr>
              <a:t>‹#›</a:t>
            </a:fld>
            <a:endParaRPr lang="en-US"/>
          </a:p>
        </p:txBody>
      </p:sp>
    </p:spTree>
    <p:extLst>
      <p:ext uri="{BB962C8B-B14F-4D97-AF65-F5344CB8AC3E}">
        <p14:creationId xmlns:p14="http://schemas.microsoft.com/office/powerpoint/2010/main" val="2229429031"/>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047561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486780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845969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034715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104375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10650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089736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501731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946633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6097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2295BE5-432F-1C40-8F59-9F1622F8B663}" type="slidenum">
              <a:rPr lang="en-US"/>
              <a:pPr>
                <a:defRPr/>
              </a:pPr>
              <a:t>‹#›</a:t>
            </a:fld>
            <a:endParaRPr lang="en-US"/>
          </a:p>
        </p:txBody>
      </p:sp>
    </p:spTree>
    <p:extLst>
      <p:ext uri="{BB962C8B-B14F-4D97-AF65-F5344CB8AC3E}">
        <p14:creationId xmlns:p14="http://schemas.microsoft.com/office/powerpoint/2010/main" val="3583397590"/>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grpSp>
      </p:grpSp>
      <p:sp>
        <p:nvSpPr>
          <p:cNvPr id="7196" name="Rectangle 28"/>
          <p:cNvSpPr>
            <a:spLocks noGrp="1" noChangeArrowheads="1"/>
          </p:cNvSpPr>
          <p:nvPr>
            <p:ph type="ctrTitle" sz="quarter"/>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7197" name="Rectangle 29"/>
          <p:cNvSpPr>
            <a:spLocks noGrp="1" noChangeArrowheads="1"/>
          </p:cNvSpPr>
          <p:nvPr>
            <p:ph type="subTitle" sz="quarter" idx="1"/>
          </p:nvPr>
        </p:nvSpPr>
        <p:spPr>
          <a:xfrm>
            <a:off x="2057400" y="41148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30" name="Rectangle 30"/>
          <p:cNvSpPr>
            <a:spLocks noGrp="1" noChangeArrowheads="1"/>
          </p:cNvSpPr>
          <p:nvPr>
            <p:ph type="dt" sz="quarter"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31" name="Rectangle 31"/>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32" name="Rectangle 32"/>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fld id="{D4B997C7-48D1-CE47-A3C5-A56BA04CABE4}" type="slidenum">
              <a:rPr kumimoji="1" lang="en-US" smtClean="0">
                <a:latin typeface="Arial Narrow" charset="0"/>
              </a:rPr>
              <a:pPr>
                <a:defRPr/>
              </a:pPr>
              <a:t>‹#›</a:t>
            </a:fld>
            <a:endParaRPr kumimoji="1" lang="en-US" dirty="0">
              <a:latin typeface="Arial Narrow" charset="0"/>
            </a:endParaRPr>
          </a:p>
        </p:txBody>
      </p:sp>
    </p:spTree>
    <p:extLst>
      <p:ext uri="{BB962C8B-B14F-4D97-AF65-F5344CB8AC3E}">
        <p14:creationId xmlns:p14="http://schemas.microsoft.com/office/powerpoint/2010/main" val="9212218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fld id="{31367C36-8427-B643-96B6-4CDC14C5C34B}" type="slidenum">
              <a:rPr kumimoji="1" lang="en-US" smtClean="0">
                <a:latin typeface="Arial Narrow" charset="0"/>
              </a:rPr>
              <a:pPr>
                <a:defRPr/>
              </a:pPr>
              <a:t>‹#›</a:t>
            </a:fld>
            <a:endParaRPr kumimoji="1" lang="en-US" dirty="0">
              <a:latin typeface="Arial Narrow" charset="0"/>
            </a:endParaRPr>
          </a:p>
        </p:txBody>
      </p:sp>
    </p:spTree>
    <p:extLst>
      <p:ext uri="{BB962C8B-B14F-4D97-AF65-F5344CB8AC3E}">
        <p14:creationId xmlns:p14="http://schemas.microsoft.com/office/powerpoint/2010/main" val="365926540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fld id="{DDFD868B-3CDC-624D-B312-4DF5C2D1202B}" type="slidenum">
              <a:rPr kumimoji="1" lang="en-US" smtClean="0">
                <a:latin typeface="Arial Narrow" charset="0"/>
              </a:rPr>
              <a:pPr>
                <a:defRPr/>
              </a:pPr>
              <a:t>‹#›</a:t>
            </a:fld>
            <a:endParaRPr kumimoji="1" lang="en-US" dirty="0">
              <a:latin typeface="Arial Narrow" charset="0"/>
            </a:endParaRPr>
          </a:p>
        </p:txBody>
      </p:sp>
    </p:spTree>
    <p:extLst>
      <p:ext uri="{BB962C8B-B14F-4D97-AF65-F5344CB8AC3E}">
        <p14:creationId xmlns:p14="http://schemas.microsoft.com/office/powerpoint/2010/main" val="271509904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fld id="{A88780D4-5701-FC49-9DD6-4D6521466046}" type="slidenum">
              <a:rPr kumimoji="1" lang="en-US" smtClean="0">
                <a:latin typeface="Arial Narrow" charset="0"/>
              </a:rPr>
              <a:pPr>
                <a:defRPr/>
              </a:pPr>
              <a:t>‹#›</a:t>
            </a:fld>
            <a:endParaRPr kumimoji="1" lang="en-US" dirty="0">
              <a:latin typeface="Arial Narrow" charset="0"/>
            </a:endParaRPr>
          </a:p>
        </p:txBody>
      </p:sp>
    </p:spTree>
    <p:extLst>
      <p:ext uri="{BB962C8B-B14F-4D97-AF65-F5344CB8AC3E}">
        <p14:creationId xmlns:p14="http://schemas.microsoft.com/office/powerpoint/2010/main" val="277290808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8"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9"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fld id="{1681DF6B-C855-EF4F-AF5C-EC6FE03B8036}" type="slidenum">
              <a:rPr kumimoji="1" lang="en-US" smtClean="0">
                <a:latin typeface="Arial Narrow" charset="0"/>
              </a:rPr>
              <a:pPr>
                <a:defRPr/>
              </a:pPr>
              <a:t>‹#›</a:t>
            </a:fld>
            <a:endParaRPr kumimoji="1" lang="en-US" dirty="0">
              <a:latin typeface="Arial Narrow" charset="0"/>
            </a:endParaRPr>
          </a:p>
        </p:txBody>
      </p:sp>
    </p:spTree>
    <p:extLst>
      <p:ext uri="{BB962C8B-B14F-4D97-AF65-F5344CB8AC3E}">
        <p14:creationId xmlns:p14="http://schemas.microsoft.com/office/powerpoint/2010/main" val="124691732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4"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5"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fld id="{007F8202-8415-9340-9FB1-F5449A2F2062}" type="slidenum">
              <a:rPr kumimoji="1" lang="en-US" smtClean="0">
                <a:latin typeface="Arial Narrow" charset="0"/>
              </a:rPr>
              <a:pPr>
                <a:defRPr/>
              </a:pPr>
              <a:t>‹#›</a:t>
            </a:fld>
            <a:endParaRPr kumimoji="1" lang="en-US" dirty="0">
              <a:latin typeface="Arial Narrow" charset="0"/>
            </a:endParaRPr>
          </a:p>
        </p:txBody>
      </p:sp>
    </p:spTree>
    <p:extLst>
      <p:ext uri="{BB962C8B-B14F-4D97-AF65-F5344CB8AC3E}">
        <p14:creationId xmlns:p14="http://schemas.microsoft.com/office/powerpoint/2010/main" val="248685422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3"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4"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fld id="{04411479-23A5-2246-B22B-4B87976FCE21}" type="slidenum">
              <a:rPr kumimoji="1" lang="en-US" smtClean="0">
                <a:latin typeface="Arial Narrow" charset="0"/>
              </a:rPr>
              <a:pPr>
                <a:defRPr/>
              </a:pPr>
              <a:t>‹#›</a:t>
            </a:fld>
            <a:endParaRPr kumimoji="1" lang="en-US" dirty="0">
              <a:latin typeface="Arial Narrow" charset="0"/>
            </a:endParaRPr>
          </a:p>
        </p:txBody>
      </p:sp>
    </p:spTree>
    <p:extLst>
      <p:ext uri="{BB962C8B-B14F-4D97-AF65-F5344CB8AC3E}">
        <p14:creationId xmlns:p14="http://schemas.microsoft.com/office/powerpoint/2010/main" val="143698162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fld id="{F1C66D39-BACC-A847-A3F9-347EF9E37205}" type="slidenum">
              <a:rPr kumimoji="1" lang="en-US" smtClean="0">
                <a:latin typeface="Arial Narrow" charset="0"/>
              </a:rPr>
              <a:pPr>
                <a:defRPr/>
              </a:pPr>
              <a:t>‹#›</a:t>
            </a:fld>
            <a:endParaRPr kumimoji="1" lang="en-US" dirty="0">
              <a:latin typeface="Arial Narrow" charset="0"/>
            </a:endParaRPr>
          </a:p>
        </p:txBody>
      </p:sp>
    </p:spTree>
    <p:extLst>
      <p:ext uri="{BB962C8B-B14F-4D97-AF65-F5344CB8AC3E}">
        <p14:creationId xmlns:p14="http://schemas.microsoft.com/office/powerpoint/2010/main" val="132814404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fld id="{AA125030-3C95-9F4F-AFEE-E3F54E2EF354}" type="slidenum">
              <a:rPr kumimoji="1" lang="en-US" smtClean="0">
                <a:latin typeface="Arial Narrow" charset="0"/>
              </a:rPr>
              <a:pPr>
                <a:defRPr/>
              </a:pPr>
              <a:t>‹#›</a:t>
            </a:fld>
            <a:endParaRPr kumimoji="1" lang="en-US" dirty="0">
              <a:latin typeface="Arial Narrow" charset="0"/>
            </a:endParaRPr>
          </a:p>
        </p:txBody>
      </p:sp>
    </p:spTree>
    <p:extLst>
      <p:ext uri="{BB962C8B-B14F-4D97-AF65-F5344CB8AC3E}">
        <p14:creationId xmlns:p14="http://schemas.microsoft.com/office/powerpoint/2010/main" val="57088092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fld id="{28D19284-35F6-D342-A080-ECD598533111}" type="slidenum">
              <a:rPr kumimoji="1" lang="en-US" smtClean="0">
                <a:latin typeface="Arial Narrow" charset="0"/>
              </a:rPr>
              <a:pPr>
                <a:defRPr/>
              </a:pPr>
              <a:t>‹#›</a:t>
            </a:fld>
            <a:endParaRPr kumimoji="1" lang="en-US" dirty="0">
              <a:latin typeface="Arial Narrow" charset="0"/>
            </a:endParaRPr>
          </a:p>
        </p:txBody>
      </p:sp>
    </p:spTree>
    <p:extLst>
      <p:ext uri="{BB962C8B-B14F-4D97-AF65-F5344CB8AC3E}">
        <p14:creationId xmlns:p14="http://schemas.microsoft.com/office/powerpoint/2010/main" val="1619786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pPr>
                <a:defRPr/>
              </a:pPr>
              <a:t>‹#›</a:t>
            </a:fld>
            <a:endParaRPr lang="en-US"/>
          </a:p>
        </p:txBody>
      </p:sp>
    </p:spTree>
    <p:extLst>
      <p:ext uri="{BB962C8B-B14F-4D97-AF65-F5344CB8AC3E}">
        <p14:creationId xmlns:p14="http://schemas.microsoft.com/office/powerpoint/2010/main" val="36191841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A4BBE0-6E14-F64E-ADC4-BC195B568112}" type="slidenum">
              <a:rPr lang="en-US"/>
              <a:pPr>
                <a:defRPr/>
              </a:pPr>
              <a:t>‹#›</a:t>
            </a:fld>
            <a:endParaRPr lang="en-US"/>
          </a:p>
        </p:txBody>
      </p:sp>
    </p:spTree>
    <p:extLst>
      <p:ext uri="{BB962C8B-B14F-4D97-AF65-F5344CB8AC3E}">
        <p14:creationId xmlns:p14="http://schemas.microsoft.com/office/powerpoint/2010/main" val="2655066889"/>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fld id="{FCF26ADD-60C6-194B-94FF-0D528BB78897}" type="slidenum">
              <a:rPr kumimoji="1" lang="en-US" smtClean="0">
                <a:latin typeface="Arial Narrow" charset="0"/>
              </a:rPr>
              <a:pPr>
                <a:defRPr/>
              </a:pPr>
              <a:t>‹#›</a:t>
            </a:fld>
            <a:endParaRPr kumimoji="1" lang="en-US" dirty="0">
              <a:latin typeface="Arial Narrow" charset="0"/>
            </a:endParaRPr>
          </a:p>
        </p:txBody>
      </p:sp>
    </p:spTree>
    <p:extLst>
      <p:ext uri="{BB962C8B-B14F-4D97-AF65-F5344CB8AC3E}">
        <p14:creationId xmlns:p14="http://schemas.microsoft.com/office/powerpoint/2010/main" val="174507487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b="1" i="0">
                <a:latin typeface="Arial" panose="020B0604020202020204" pitchFamily="34" charset="0"/>
              </a:defRPr>
            </a:lvl1pPr>
          </a:lstStyle>
          <a:p>
            <a:pPr>
              <a:defRPr/>
            </a:pPr>
            <a:fld id="{3C291DB0-D0C3-AC40-8DB7-E2C3E883722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8248720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87CEFBB-2EBE-034D-A2C5-8DB1733267C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5141805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7805564-145F-8F41-AA2F-9CE690E5A6D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9111954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9A742C0-CF90-6245-A6D0-BE7CC0F1583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6412533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C1A3DEA-6B6C-FD4B-9B89-ED9B9432CBA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0470030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54CB48E-C539-3744-8DF9-E73C31ABC8C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8424234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8B22BB-5AD8-0944-8E54-ECB1CC17F2C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5492870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75C10B8-AC2B-5548-B456-1D45426C8F0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1689656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B8DE27E-D39F-9E44-AC97-FAFE18448BF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961875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0F7F30-6993-C24C-806A-08366C513CDF}" type="slidenum">
              <a:rPr lang="en-US"/>
              <a:pPr>
                <a:defRPr/>
              </a:pPr>
              <a:t>‹#›</a:t>
            </a:fld>
            <a:endParaRPr lang="en-US"/>
          </a:p>
        </p:txBody>
      </p:sp>
    </p:spTree>
    <p:extLst>
      <p:ext uri="{BB962C8B-B14F-4D97-AF65-F5344CB8AC3E}">
        <p14:creationId xmlns:p14="http://schemas.microsoft.com/office/powerpoint/2010/main" val="4015476555"/>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545332-B7E5-FF49-A6CB-BAE255EA087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096379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4547EF-892E-E348-9F22-2BCD1111D76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3173356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F27F3AD-999A-DF4B-88FD-66ECE442B9F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9308043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2/15/24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88655405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2/15/24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80263881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2/15/24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60200733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2/15/24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08942914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2/15/24</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02215404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2/15/24</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356546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2/15/24</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8110367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2FA0FB-B57F-F04A-B262-0501BA0F89F1}" type="slidenum">
              <a:rPr lang="en-US"/>
              <a:pPr>
                <a:defRPr/>
              </a:pPr>
              <a:t>‹#›</a:t>
            </a:fld>
            <a:endParaRPr lang="en-US"/>
          </a:p>
        </p:txBody>
      </p:sp>
    </p:spTree>
    <p:extLst>
      <p:ext uri="{BB962C8B-B14F-4D97-AF65-F5344CB8AC3E}">
        <p14:creationId xmlns:p14="http://schemas.microsoft.com/office/powerpoint/2010/main" val="2868377192"/>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2/15/24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97914516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2/15/24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52945779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2/15/24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718949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2/15/24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09978189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646588851"/>
      </p:ext>
    </p:extLst>
  </p:cSld>
  <p:clrMapOvr>
    <a:masterClrMapping/>
  </p:clrMapOvr>
  <p:transition spd="med">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2979"/>
      </p:ext>
    </p:extLst>
  </p:cSld>
  <p:clrMapOvr>
    <a:masterClrMapping/>
  </p:clrMapOvr>
  <p:transition spd="med">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62543240"/>
      </p:ext>
    </p:extLst>
  </p:cSld>
  <p:clrMapOvr>
    <a:masterClrMapping/>
  </p:clrMapOvr>
  <p:transition spd="med">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14374360"/>
      </p:ext>
    </p:extLst>
  </p:cSld>
  <p:clrMapOvr>
    <a:masterClrMapping/>
  </p:clrMapOvr>
  <p:transition spd="med">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33941151"/>
      </p:ext>
    </p:extLst>
  </p:cSld>
  <p:clrMapOvr>
    <a:masterClrMapping/>
  </p:clrMapOvr>
  <p:transition spd="med">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329005006"/>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A32EDC-9CEC-1044-8E7F-95EE339CDF2A}" type="slidenum">
              <a:rPr lang="en-US"/>
              <a:pPr>
                <a:defRPr/>
              </a:pPr>
              <a:t>‹#›</a:t>
            </a:fld>
            <a:endParaRPr lang="en-US"/>
          </a:p>
        </p:txBody>
      </p:sp>
    </p:spTree>
    <p:extLst>
      <p:ext uri="{BB962C8B-B14F-4D97-AF65-F5344CB8AC3E}">
        <p14:creationId xmlns:p14="http://schemas.microsoft.com/office/powerpoint/2010/main" val="3327178766"/>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56358"/>
      </p:ext>
    </p:extLst>
  </p:cSld>
  <p:clrMapOvr>
    <a:masterClrMapping/>
  </p:clrMapOvr>
  <p:transition spd="med">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713698743"/>
      </p:ext>
    </p:extLst>
  </p:cSld>
  <p:clrMapOvr>
    <a:masterClrMapping/>
  </p:clrMapOvr>
  <p:transition spd="med">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429684832"/>
      </p:ext>
    </p:extLst>
  </p:cSld>
  <p:clrMapOvr>
    <a:masterClrMapping/>
  </p:clrMapOvr>
  <p:transition spd="med">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4570666"/>
      </p:ext>
    </p:extLst>
  </p:cSld>
  <p:clrMapOvr>
    <a:masterClrMapping/>
  </p:clrMapOvr>
  <p:transition spd="med">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4518817"/>
      </p:ext>
    </p:extLst>
  </p:cSld>
  <p:clrMapOvr>
    <a:masterClrMapping/>
  </p:clrMapOvr>
  <p:transition spd="med">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i="0" dirty="0">
                <a:solidFill>
                  <a:srgbClr val="FFD34A"/>
                </a:solidFill>
                <a:latin typeface="Arial" panose="020B0604020202020204" pitchFamily="34" charset="0"/>
                <a:ea typeface="ＭＳ Ｐゴシック" pitchFamily="-112" charset="-128"/>
                <a:cs typeface="ＭＳ Ｐゴシック" pitchFamily="-112" charset="-128"/>
              </a:rPr>
              <a:t> DRESSING</a:t>
            </a:r>
          </a:p>
          <a:p>
            <a:pPr>
              <a:defRPr/>
            </a:pPr>
            <a:r>
              <a:rPr lang="en-US" sz="2000" b="1" i="0" dirty="0">
                <a:solidFill>
                  <a:srgbClr val="FFD34A"/>
                </a:solidFill>
                <a:latin typeface="Arial" panose="020B0604020202020204" pitchFamily="34" charset="0"/>
                <a:ea typeface="ＭＳ Ｐゴシック" pitchFamily="-112" charset="-128"/>
                <a:cs typeface="ＭＳ Ｐゴシック" pitchFamily="-112" charset="-128"/>
              </a:rPr>
              <a:t>        THE                                    </a:t>
            </a:r>
          </a:p>
          <a:p>
            <a:pPr>
              <a:defRPr/>
            </a:pPr>
            <a:r>
              <a:rPr lang="en-US" sz="2000" b="1" i="0" dirty="0">
                <a:solidFill>
                  <a:srgbClr val="FFD34A"/>
                </a:solidFill>
                <a:latin typeface="Arial" panose="020B0604020202020204" pitchFamily="34"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942522731"/>
      </p:ext>
    </p:extLst>
  </p:cSld>
  <p:clrMapOvr>
    <a:masterClrMapping/>
  </p:clrMapOvr>
  <p:transition spd="med">
    <p:cu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15/02/24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4043586729"/>
      </p:ext>
    </p:extLst>
  </p:cSld>
  <p:clrMapOvr>
    <a:overrideClrMapping bg1="dk1" tx1="lt1" bg2="dk2" tx2="lt2" accent1="accent1" accent2="accent2" accent3="accent3" accent4="accent4" accent5="accent5" accent6="accent6" hlink="hlink" folHlink="folHlink"/>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15/02/24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412707917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15/02/24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603858599"/>
      </p:ext>
    </p:extLst>
  </p:cSld>
  <p:clrMapOvr>
    <a:overrideClrMapping bg1="lt1" tx1="dk1" bg2="lt2" tx2="dk2" accent1="accent1" accent2="accent2" accent3="accent3" accent4="accent4" accent5="accent5" accent6="accent6" hlink="hlink" folHlink="folHlink"/>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15/02/24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778895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D0F309-9DC5-DC44-AF43-71FA3F364A21}" type="slidenum">
              <a:rPr lang="en-US"/>
              <a:pPr>
                <a:defRPr/>
              </a:pPr>
              <a:t>‹#›</a:t>
            </a:fld>
            <a:endParaRPr lang="en-US"/>
          </a:p>
        </p:txBody>
      </p:sp>
    </p:spTree>
    <p:extLst>
      <p:ext uri="{BB962C8B-B14F-4D97-AF65-F5344CB8AC3E}">
        <p14:creationId xmlns:p14="http://schemas.microsoft.com/office/powerpoint/2010/main" val="427982292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15/02/24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93106663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15/02/24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295513092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15/02/24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235759724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15/02/24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130737284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15/02/24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370464613"/>
      </p:ext>
    </p:extLst>
  </p:cSld>
  <p:clrMapOvr>
    <a:overrideClrMapping bg1="lt1" tx1="dk1" bg2="lt2" tx2="dk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15/02/24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69474208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15/02/24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533088590"/>
      </p:ext>
    </p:extLst>
  </p:cSld>
  <p:clrMapOvr>
    <a:overrideClrMapping bg1="lt1" tx1="dk1" bg2="lt2" tx2="dk2" accent1="accent1" accent2="accent2" accent3="accent3" accent4="accent4" accent5="accent5" accent6="accent6" hlink="hlink" folHlink="folHlink"/>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spcBef>
                <a:spcPct val="50000"/>
              </a:spcBef>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lgn="l">
              <a:spcBef>
                <a:spcPct val="50000"/>
              </a:spcBef>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spcBef>
                <a:spcPct val="50000"/>
              </a:spcBef>
              <a:defRPr b="1" i="0">
                <a:cs typeface="Arial" panose="020B0604020202020204" pitchFamily="34" charset="0"/>
              </a:defRPr>
            </a:lvl1pPr>
          </a:lstStyle>
          <a:p>
            <a:pPr>
              <a:defRPr/>
            </a:pPr>
            <a:fld id="{2A52AE92-17D2-9E4B-BBB1-7B3F687E7676}" type="slidenum">
              <a:rPr lang="en-US" smtClean="0"/>
              <a:pPr>
                <a:defRPr/>
              </a:pPr>
              <a:t>‹#›</a:t>
            </a:fld>
            <a:endParaRPr lang="en-US" dirty="0"/>
          </a:p>
        </p:txBody>
      </p:sp>
    </p:spTree>
    <p:extLst>
      <p:ext uri="{BB962C8B-B14F-4D97-AF65-F5344CB8AC3E}">
        <p14:creationId xmlns:p14="http://schemas.microsoft.com/office/powerpoint/2010/main" val="291659169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b="1" i="0">
                <a:cs typeface="Arial" panose="020B0604020202020204" pitchFamily="34" charset="0"/>
              </a:defRPr>
            </a:lvl1pPr>
          </a:lstStyle>
          <a:p>
            <a:pPr>
              <a:defRPr/>
            </a:pPr>
            <a:fld id="{1C253576-85B5-6346-AB04-FF7455C411F6}" type="slidenum">
              <a:rPr lang="en-US" smtClean="0"/>
              <a:pPr>
                <a:defRPr/>
              </a:pPr>
              <a:t>‹#›</a:t>
            </a:fld>
            <a:endParaRPr lang="en-US" dirty="0"/>
          </a:p>
        </p:txBody>
      </p:sp>
    </p:spTree>
    <p:extLst>
      <p:ext uri="{BB962C8B-B14F-4D97-AF65-F5344CB8AC3E}">
        <p14:creationId xmlns:p14="http://schemas.microsoft.com/office/powerpoint/2010/main" val="155116513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b="1" i="0">
                <a:cs typeface="Arial" panose="020B0604020202020204" pitchFamily="34" charset="0"/>
              </a:defRPr>
            </a:lvl1pPr>
          </a:lstStyle>
          <a:p>
            <a:pPr>
              <a:defRPr/>
            </a:pPr>
            <a:fld id="{761E0E55-66E8-A84C-A438-75DAE4FB590F}" type="slidenum">
              <a:rPr lang="en-US" smtClean="0"/>
              <a:pPr>
                <a:defRPr/>
              </a:pPr>
              <a:t>‹#›</a:t>
            </a:fld>
            <a:endParaRPr lang="en-US" dirty="0"/>
          </a:p>
        </p:txBody>
      </p:sp>
    </p:spTree>
    <p:extLst>
      <p:ext uri="{BB962C8B-B14F-4D97-AF65-F5344CB8AC3E}">
        <p14:creationId xmlns:p14="http://schemas.microsoft.com/office/powerpoint/2010/main" val="12063474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7B426A-AA64-3347-872C-45B7D57A5FA3}" type="slidenum">
              <a:rPr lang="en-US"/>
              <a:pPr>
                <a:defRPr/>
              </a:pPr>
              <a:t>‹#›</a:t>
            </a:fld>
            <a:endParaRPr lang="en-US"/>
          </a:p>
        </p:txBody>
      </p:sp>
    </p:spTree>
    <p:extLst>
      <p:ext uri="{BB962C8B-B14F-4D97-AF65-F5344CB8AC3E}">
        <p14:creationId xmlns:p14="http://schemas.microsoft.com/office/powerpoint/2010/main" val="209523511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b="1" i="0">
                <a:cs typeface="Arial" panose="020B0604020202020204" pitchFamily="34" charset="0"/>
              </a:defRPr>
            </a:lvl1pPr>
          </a:lstStyle>
          <a:p>
            <a:pPr>
              <a:defRPr/>
            </a:pPr>
            <a:fld id="{2BB142F8-F571-2446-90FF-1347AD60E402}" type="slidenum">
              <a:rPr lang="en-US" smtClean="0"/>
              <a:pPr>
                <a:defRPr/>
              </a:pPr>
              <a:t>‹#›</a:t>
            </a:fld>
            <a:endParaRPr lang="en-US" dirty="0"/>
          </a:p>
        </p:txBody>
      </p:sp>
    </p:spTree>
    <p:extLst>
      <p:ext uri="{BB962C8B-B14F-4D97-AF65-F5344CB8AC3E}">
        <p14:creationId xmlns:p14="http://schemas.microsoft.com/office/powerpoint/2010/main" val="408960221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9" name="Rectangle 1034"/>
          <p:cNvSpPr>
            <a:spLocks noGrp="1" noChangeArrowheads="1"/>
          </p:cNvSpPr>
          <p:nvPr>
            <p:ph type="sldNum" sz="quarter" idx="12"/>
          </p:nvPr>
        </p:nvSpPr>
        <p:spPr/>
        <p:txBody>
          <a:bodyPr/>
          <a:lstStyle>
            <a:lvl1pPr>
              <a:spcBef>
                <a:spcPct val="50000"/>
              </a:spcBef>
              <a:defRPr b="1" i="0">
                <a:cs typeface="Arial" panose="020B0604020202020204" pitchFamily="34" charset="0"/>
              </a:defRPr>
            </a:lvl1pPr>
          </a:lstStyle>
          <a:p>
            <a:pPr>
              <a:defRPr/>
            </a:pPr>
            <a:fld id="{8B0BF966-B302-6441-ADA5-A6C132087B94}" type="slidenum">
              <a:rPr lang="en-US" smtClean="0"/>
              <a:pPr>
                <a:defRPr/>
              </a:pPr>
              <a:t>‹#›</a:t>
            </a:fld>
            <a:endParaRPr lang="en-US" dirty="0"/>
          </a:p>
        </p:txBody>
      </p:sp>
    </p:spTree>
    <p:extLst>
      <p:ext uri="{BB962C8B-B14F-4D97-AF65-F5344CB8AC3E}">
        <p14:creationId xmlns:p14="http://schemas.microsoft.com/office/powerpoint/2010/main" val="84438831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5" name="Rectangle 1034"/>
          <p:cNvSpPr>
            <a:spLocks noGrp="1" noChangeArrowheads="1"/>
          </p:cNvSpPr>
          <p:nvPr>
            <p:ph type="sldNum" sz="quarter" idx="12"/>
          </p:nvPr>
        </p:nvSpPr>
        <p:spPr/>
        <p:txBody>
          <a:bodyPr/>
          <a:lstStyle>
            <a:lvl1pPr>
              <a:spcBef>
                <a:spcPct val="50000"/>
              </a:spcBef>
              <a:defRPr b="1" i="0">
                <a:cs typeface="Arial" panose="020B0604020202020204" pitchFamily="34" charset="0"/>
              </a:defRPr>
            </a:lvl1pPr>
          </a:lstStyle>
          <a:p>
            <a:pPr>
              <a:defRPr/>
            </a:pPr>
            <a:fld id="{005C877B-5442-6D40-B4FB-1F160ED4B128}" type="slidenum">
              <a:rPr lang="en-US" smtClean="0"/>
              <a:pPr>
                <a:defRPr/>
              </a:pPr>
              <a:t>‹#›</a:t>
            </a:fld>
            <a:endParaRPr lang="en-US" dirty="0"/>
          </a:p>
        </p:txBody>
      </p:sp>
    </p:spTree>
    <p:extLst>
      <p:ext uri="{BB962C8B-B14F-4D97-AF65-F5344CB8AC3E}">
        <p14:creationId xmlns:p14="http://schemas.microsoft.com/office/powerpoint/2010/main" val="77462703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4" name="Rectangle 1034"/>
          <p:cNvSpPr>
            <a:spLocks noGrp="1" noChangeArrowheads="1"/>
          </p:cNvSpPr>
          <p:nvPr>
            <p:ph type="sldNum" sz="quarter" idx="12"/>
          </p:nvPr>
        </p:nvSpPr>
        <p:spPr/>
        <p:txBody>
          <a:bodyPr/>
          <a:lstStyle>
            <a:lvl1pPr>
              <a:spcBef>
                <a:spcPct val="50000"/>
              </a:spcBef>
              <a:defRPr b="1" i="0">
                <a:cs typeface="Arial" panose="020B0604020202020204" pitchFamily="34" charset="0"/>
              </a:defRPr>
            </a:lvl1pPr>
          </a:lstStyle>
          <a:p>
            <a:pPr>
              <a:defRPr/>
            </a:pPr>
            <a:fld id="{5C94AD39-2530-F84C-84B2-51A22A7F52D6}" type="slidenum">
              <a:rPr lang="en-US" smtClean="0"/>
              <a:pPr>
                <a:defRPr/>
              </a:pPr>
              <a:t>‹#›</a:t>
            </a:fld>
            <a:endParaRPr lang="en-US" dirty="0"/>
          </a:p>
        </p:txBody>
      </p:sp>
    </p:spTree>
    <p:extLst>
      <p:ext uri="{BB962C8B-B14F-4D97-AF65-F5344CB8AC3E}">
        <p14:creationId xmlns:p14="http://schemas.microsoft.com/office/powerpoint/2010/main" val="407389369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b="1" i="0">
                <a:cs typeface="Arial" panose="020B0604020202020204" pitchFamily="34" charset="0"/>
              </a:defRPr>
            </a:lvl1pPr>
          </a:lstStyle>
          <a:p>
            <a:pPr>
              <a:defRPr/>
            </a:pPr>
            <a:fld id="{CAFAAD2E-4193-874B-8EEF-AD2B95FEADE4}" type="slidenum">
              <a:rPr lang="en-US" smtClean="0"/>
              <a:pPr>
                <a:defRPr/>
              </a:pPr>
              <a:t>‹#›</a:t>
            </a:fld>
            <a:endParaRPr lang="en-US" dirty="0"/>
          </a:p>
        </p:txBody>
      </p:sp>
    </p:spTree>
    <p:extLst>
      <p:ext uri="{BB962C8B-B14F-4D97-AF65-F5344CB8AC3E}">
        <p14:creationId xmlns:p14="http://schemas.microsoft.com/office/powerpoint/2010/main" val="68514770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b="1" i="0">
                <a:cs typeface="Arial" panose="020B0604020202020204" pitchFamily="34" charset="0"/>
              </a:defRPr>
            </a:lvl1pPr>
          </a:lstStyle>
          <a:p>
            <a:pPr>
              <a:defRPr/>
            </a:pPr>
            <a:fld id="{CA791B1D-72B3-DA4A-B364-816BD1AD65B8}" type="slidenum">
              <a:rPr lang="en-US" smtClean="0"/>
              <a:pPr>
                <a:defRPr/>
              </a:pPr>
              <a:t>‹#›</a:t>
            </a:fld>
            <a:endParaRPr lang="en-US" dirty="0"/>
          </a:p>
        </p:txBody>
      </p:sp>
    </p:spTree>
    <p:extLst>
      <p:ext uri="{BB962C8B-B14F-4D97-AF65-F5344CB8AC3E}">
        <p14:creationId xmlns:p14="http://schemas.microsoft.com/office/powerpoint/2010/main" val="271767608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b="1" i="0">
                <a:cs typeface="Arial" panose="020B0604020202020204" pitchFamily="34" charset="0"/>
              </a:defRPr>
            </a:lvl1pPr>
          </a:lstStyle>
          <a:p>
            <a:pPr>
              <a:defRPr/>
            </a:pPr>
            <a:fld id="{4ABB16F8-9C3F-A24A-A0F1-C0ED2C0658B9}" type="slidenum">
              <a:rPr lang="en-US" smtClean="0"/>
              <a:pPr>
                <a:defRPr/>
              </a:pPr>
              <a:t>‹#›</a:t>
            </a:fld>
            <a:endParaRPr lang="en-US" dirty="0"/>
          </a:p>
        </p:txBody>
      </p:sp>
    </p:spTree>
    <p:extLst>
      <p:ext uri="{BB962C8B-B14F-4D97-AF65-F5344CB8AC3E}">
        <p14:creationId xmlns:p14="http://schemas.microsoft.com/office/powerpoint/2010/main" val="64415853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b="1" i="0">
                <a:cs typeface="Arial" panose="020B0604020202020204" pitchFamily="34" charset="0"/>
              </a:defRPr>
            </a:lvl1pPr>
          </a:lstStyle>
          <a:p>
            <a:pPr>
              <a:defRPr/>
            </a:pPr>
            <a:fld id="{9F078023-4756-9749-BB8D-463B62E58EEC}" type="slidenum">
              <a:rPr lang="en-US" smtClean="0"/>
              <a:pPr>
                <a:defRPr/>
              </a:pPr>
              <a:t>‹#›</a:t>
            </a:fld>
            <a:endParaRPr lang="en-US" dirty="0"/>
          </a:p>
        </p:txBody>
      </p:sp>
    </p:spTree>
    <p:extLst>
      <p:ext uri="{BB962C8B-B14F-4D97-AF65-F5344CB8AC3E}">
        <p14:creationId xmlns:p14="http://schemas.microsoft.com/office/powerpoint/2010/main" val="25130414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spcBef>
                <a:spcPct val="50000"/>
              </a:spcBef>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lgn="l">
              <a:spcBef>
                <a:spcPct val="50000"/>
              </a:spcBef>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spcBef>
                <a:spcPct val="50000"/>
              </a:spcBef>
              <a:defRPr/>
            </a:lvl1pPr>
          </a:lstStyle>
          <a:p>
            <a:pPr>
              <a:defRPr/>
            </a:pPr>
            <a:fld id="{11F6BE99-8AA0-F549-89B6-5AACEA0C7C13}" type="slidenum">
              <a:rPr lang="en-US"/>
              <a:pPr>
                <a:defRPr/>
              </a:pPr>
              <a:t>‹#›</a:t>
            </a:fld>
            <a:endParaRPr lang="en-US"/>
          </a:p>
        </p:txBody>
      </p:sp>
    </p:spTree>
    <p:extLst>
      <p:ext uri="{BB962C8B-B14F-4D97-AF65-F5344CB8AC3E}">
        <p14:creationId xmlns:p14="http://schemas.microsoft.com/office/powerpoint/2010/main" val="349667696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C98D340E-A0BC-0342-8E3C-F7D2CB51F7B4}" type="slidenum">
              <a:rPr lang="en-US"/>
              <a:pPr>
                <a:defRPr/>
              </a:pPr>
              <a:t>‹#›</a:t>
            </a:fld>
            <a:endParaRPr lang="en-US"/>
          </a:p>
        </p:txBody>
      </p:sp>
    </p:spTree>
    <p:extLst>
      <p:ext uri="{BB962C8B-B14F-4D97-AF65-F5344CB8AC3E}">
        <p14:creationId xmlns:p14="http://schemas.microsoft.com/office/powerpoint/2010/main" val="9629010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E8B956-81E8-E14B-AD2E-2F7C31045EAE}" type="slidenum">
              <a:rPr lang="en-US"/>
              <a:pPr>
                <a:defRPr/>
              </a:pPr>
              <a:t>‹#›</a:t>
            </a:fld>
            <a:endParaRPr lang="en-US"/>
          </a:p>
        </p:txBody>
      </p:sp>
    </p:spTree>
    <p:extLst>
      <p:ext uri="{BB962C8B-B14F-4D97-AF65-F5344CB8AC3E}">
        <p14:creationId xmlns:p14="http://schemas.microsoft.com/office/powerpoint/2010/main" val="239526029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B5B15FEA-2955-AA42-8C6C-DB0CF9A155B4}" type="slidenum">
              <a:rPr lang="en-US"/>
              <a:pPr>
                <a:defRPr/>
              </a:pPr>
              <a:t>‹#›</a:t>
            </a:fld>
            <a:endParaRPr lang="en-US"/>
          </a:p>
        </p:txBody>
      </p:sp>
    </p:spTree>
    <p:extLst>
      <p:ext uri="{BB962C8B-B14F-4D97-AF65-F5344CB8AC3E}">
        <p14:creationId xmlns:p14="http://schemas.microsoft.com/office/powerpoint/2010/main" val="261799595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D2341F23-D9B5-A646-9835-165713789887}" type="slidenum">
              <a:rPr lang="en-US"/>
              <a:pPr>
                <a:defRPr/>
              </a:pPr>
              <a:t>‹#›</a:t>
            </a:fld>
            <a:endParaRPr lang="en-US"/>
          </a:p>
        </p:txBody>
      </p:sp>
    </p:spTree>
    <p:extLst>
      <p:ext uri="{BB962C8B-B14F-4D97-AF65-F5344CB8AC3E}">
        <p14:creationId xmlns:p14="http://schemas.microsoft.com/office/powerpoint/2010/main" val="147511205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9" name="Rectangle 1034"/>
          <p:cNvSpPr>
            <a:spLocks noGrp="1" noChangeArrowheads="1"/>
          </p:cNvSpPr>
          <p:nvPr>
            <p:ph type="sldNum" sz="quarter" idx="12"/>
          </p:nvPr>
        </p:nvSpPr>
        <p:spPr/>
        <p:txBody>
          <a:bodyPr/>
          <a:lstStyle>
            <a:lvl1pPr>
              <a:spcBef>
                <a:spcPct val="50000"/>
              </a:spcBef>
              <a:defRPr/>
            </a:lvl1pPr>
          </a:lstStyle>
          <a:p>
            <a:pPr>
              <a:defRPr/>
            </a:pPr>
            <a:fld id="{BC6F4142-E966-1A45-87B4-B192DEB11139}" type="slidenum">
              <a:rPr lang="en-US"/>
              <a:pPr>
                <a:defRPr/>
              </a:pPr>
              <a:t>‹#›</a:t>
            </a:fld>
            <a:endParaRPr lang="en-US"/>
          </a:p>
        </p:txBody>
      </p:sp>
    </p:spTree>
    <p:extLst>
      <p:ext uri="{BB962C8B-B14F-4D97-AF65-F5344CB8AC3E}">
        <p14:creationId xmlns:p14="http://schemas.microsoft.com/office/powerpoint/2010/main" val="159229268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5" name="Rectangle 1034"/>
          <p:cNvSpPr>
            <a:spLocks noGrp="1" noChangeArrowheads="1"/>
          </p:cNvSpPr>
          <p:nvPr>
            <p:ph type="sldNum" sz="quarter" idx="12"/>
          </p:nvPr>
        </p:nvSpPr>
        <p:spPr/>
        <p:txBody>
          <a:bodyPr/>
          <a:lstStyle>
            <a:lvl1pPr>
              <a:spcBef>
                <a:spcPct val="50000"/>
              </a:spcBef>
              <a:defRPr/>
            </a:lvl1pPr>
          </a:lstStyle>
          <a:p>
            <a:pPr>
              <a:defRPr/>
            </a:pPr>
            <a:fld id="{2E4881CC-3C00-174F-B844-5F56BFB67186}" type="slidenum">
              <a:rPr lang="en-US"/>
              <a:pPr>
                <a:defRPr/>
              </a:pPr>
              <a:t>‹#›</a:t>
            </a:fld>
            <a:endParaRPr lang="en-US"/>
          </a:p>
        </p:txBody>
      </p:sp>
    </p:spTree>
    <p:extLst>
      <p:ext uri="{BB962C8B-B14F-4D97-AF65-F5344CB8AC3E}">
        <p14:creationId xmlns:p14="http://schemas.microsoft.com/office/powerpoint/2010/main" val="292052645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4" name="Rectangle 1034"/>
          <p:cNvSpPr>
            <a:spLocks noGrp="1" noChangeArrowheads="1"/>
          </p:cNvSpPr>
          <p:nvPr>
            <p:ph type="sldNum" sz="quarter" idx="12"/>
          </p:nvPr>
        </p:nvSpPr>
        <p:spPr/>
        <p:txBody>
          <a:bodyPr/>
          <a:lstStyle>
            <a:lvl1pPr>
              <a:spcBef>
                <a:spcPct val="50000"/>
              </a:spcBef>
              <a:defRPr/>
            </a:lvl1pPr>
          </a:lstStyle>
          <a:p>
            <a:pPr>
              <a:defRPr/>
            </a:pPr>
            <a:fld id="{A859A6A1-4E20-6948-B669-03C1F319E9D7}" type="slidenum">
              <a:rPr lang="en-US"/>
              <a:pPr>
                <a:defRPr/>
              </a:pPr>
              <a:t>‹#›</a:t>
            </a:fld>
            <a:endParaRPr lang="en-US"/>
          </a:p>
        </p:txBody>
      </p:sp>
    </p:spTree>
    <p:extLst>
      <p:ext uri="{BB962C8B-B14F-4D97-AF65-F5344CB8AC3E}">
        <p14:creationId xmlns:p14="http://schemas.microsoft.com/office/powerpoint/2010/main" val="303443210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380A8D40-BC8E-154E-BC14-88A8EE096204}" type="slidenum">
              <a:rPr lang="en-US"/>
              <a:pPr>
                <a:defRPr/>
              </a:pPr>
              <a:t>‹#›</a:t>
            </a:fld>
            <a:endParaRPr lang="en-US"/>
          </a:p>
        </p:txBody>
      </p:sp>
    </p:spTree>
    <p:extLst>
      <p:ext uri="{BB962C8B-B14F-4D97-AF65-F5344CB8AC3E}">
        <p14:creationId xmlns:p14="http://schemas.microsoft.com/office/powerpoint/2010/main" val="110369902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A823B273-B251-604D-A206-51CE8EEE12A0}" type="slidenum">
              <a:rPr lang="en-US"/>
              <a:pPr>
                <a:defRPr/>
              </a:pPr>
              <a:t>‹#›</a:t>
            </a:fld>
            <a:endParaRPr lang="en-US"/>
          </a:p>
        </p:txBody>
      </p:sp>
    </p:spTree>
    <p:extLst>
      <p:ext uri="{BB962C8B-B14F-4D97-AF65-F5344CB8AC3E}">
        <p14:creationId xmlns:p14="http://schemas.microsoft.com/office/powerpoint/2010/main" val="167724041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63E9E7BD-6AF1-CA44-905F-24C9142EC099}" type="slidenum">
              <a:rPr lang="en-US"/>
              <a:pPr>
                <a:defRPr/>
              </a:pPr>
              <a:t>‹#›</a:t>
            </a:fld>
            <a:endParaRPr lang="en-US"/>
          </a:p>
        </p:txBody>
      </p:sp>
    </p:spTree>
    <p:extLst>
      <p:ext uri="{BB962C8B-B14F-4D97-AF65-F5344CB8AC3E}">
        <p14:creationId xmlns:p14="http://schemas.microsoft.com/office/powerpoint/2010/main" val="27787072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05325A35-9A1B-7945-9839-23FD4793314E}" type="slidenum">
              <a:rPr lang="en-US"/>
              <a:pPr>
                <a:defRPr/>
              </a:pPr>
              <a:t>‹#›</a:t>
            </a:fld>
            <a:endParaRPr lang="en-US"/>
          </a:p>
        </p:txBody>
      </p:sp>
    </p:spTree>
    <p:extLst>
      <p:ext uri="{BB962C8B-B14F-4D97-AF65-F5344CB8AC3E}">
        <p14:creationId xmlns:p14="http://schemas.microsoft.com/office/powerpoint/2010/main" val="163288254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78FA95C1-CA4C-8745-B936-E1C7F7612E56}"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8573618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80E222-E200-244A-8D4F-0EB995F2DD37}" type="slidenum">
              <a:rPr lang="en-US"/>
              <a:pPr>
                <a:defRPr/>
              </a:pPr>
              <a:t>‹#›</a:t>
            </a:fld>
            <a:endParaRPr lang="en-US"/>
          </a:p>
        </p:txBody>
      </p:sp>
    </p:spTree>
    <p:extLst>
      <p:ext uri="{BB962C8B-B14F-4D97-AF65-F5344CB8AC3E}">
        <p14:creationId xmlns:p14="http://schemas.microsoft.com/office/powerpoint/2010/main" val="407149354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BEF66F-558A-F64C-8A24-31373A3DC8E9}"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63836578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C00C2675-A2D9-3C4E-80D7-AA3FDE51CECB}"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57757168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BF7302CA-3ED2-754F-9466-DDDFD00DB0A4}"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57597085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8" name="Footer Placeholder 7"/>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9" name="Slide Number Placeholder 8"/>
          <p:cNvSpPr>
            <a:spLocks noGrp="1"/>
          </p:cNvSpPr>
          <p:nvPr>
            <p:ph type="sldNum" sz="quarter" idx="12"/>
          </p:nvPr>
        </p:nvSpPr>
        <p:spPr/>
        <p:txBody>
          <a:bodyPr/>
          <a:lstStyle>
            <a:lvl1pPr>
              <a:defRPr>
                <a:latin typeface="Comic Sans MS" charset="0"/>
                <a:cs typeface="ＭＳ Ｐゴシック" charset="0"/>
              </a:defRPr>
            </a:lvl1pPr>
          </a:lstStyle>
          <a:p>
            <a:pPr>
              <a:defRPr/>
            </a:pPr>
            <a:fld id="{050407E2-0A7B-5742-943A-5D8E28A33B5D}"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48313193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4" name="Footer Placeholder 3"/>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5" name="Slide Number Placeholder 4"/>
          <p:cNvSpPr>
            <a:spLocks noGrp="1"/>
          </p:cNvSpPr>
          <p:nvPr>
            <p:ph type="sldNum" sz="quarter" idx="12"/>
          </p:nvPr>
        </p:nvSpPr>
        <p:spPr/>
        <p:txBody>
          <a:bodyPr/>
          <a:lstStyle>
            <a:lvl1pPr>
              <a:defRPr>
                <a:latin typeface="Comic Sans MS" charset="0"/>
                <a:cs typeface="ＭＳ Ｐゴシック" charset="0"/>
              </a:defRPr>
            </a:lvl1pPr>
          </a:lstStyle>
          <a:p>
            <a:pPr>
              <a:defRPr/>
            </a:pPr>
            <a:fld id="{81178FB5-F435-F645-BD53-57E20C439357}"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58383968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3" name="Footer Placeholder 2"/>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4" name="Slide Number Placeholder 3"/>
          <p:cNvSpPr>
            <a:spLocks noGrp="1"/>
          </p:cNvSpPr>
          <p:nvPr>
            <p:ph type="sldNum" sz="quarter" idx="12"/>
          </p:nvPr>
        </p:nvSpPr>
        <p:spPr/>
        <p:txBody>
          <a:bodyPr/>
          <a:lstStyle>
            <a:lvl1pPr>
              <a:defRPr>
                <a:latin typeface="Comic Sans MS" charset="0"/>
                <a:cs typeface="ＭＳ Ｐゴシック" charset="0"/>
              </a:defRPr>
            </a:lvl1pPr>
          </a:lstStyle>
          <a:p>
            <a:pPr>
              <a:defRPr/>
            </a:pPr>
            <a:fld id="{10D5CB2F-0E16-7B4A-BCE4-7AB1A65446FA}"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59140851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A08745E4-A9D1-F946-B8AC-97AEF354DC10}"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9439235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ED652F46-ACB1-244F-8E2F-CD5D99C9283D}"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95338886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44C316-05AF-8D4A-AEFC-6002CA48E568}"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43410840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E2C891E7-99C6-3D4D-A64F-F29ECDE6DBF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3996471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87C57C-57A3-1D4B-B129-BD4414F4A2EE}" type="slidenum">
              <a:rPr lang="en-US"/>
              <a:pPr>
                <a:defRPr/>
              </a:pPr>
              <a:t>‹#›</a:t>
            </a:fld>
            <a:endParaRPr lang="en-US"/>
          </a:p>
        </p:txBody>
      </p:sp>
    </p:spTree>
    <p:extLst>
      <p:ext uri="{BB962C8B-B14F-4D97-AF65-F5344CB8AC3E}">
        <p14:creationId xmlns:p14="http://schemas.microsoft.com/office/powerpoint/2010/main" val="142450418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CAC5849-6829-A443-B809-7111F5DD900A}" type="slidenum">
              <a:rPr lang="en-US"/>
              <a:pPr>
                <a:defRPr/>
              </a:pPr>
              <a:t>‹#›</a:t>
            </a:fld>
            <a:endParaRPr lang="en-US"/>
          </a:p>
        </p:txBody>
      </p:sp>
    </p:spTree>
    <p:extLst>
      <p:ext uri="{BB962C8B-B14F-4D97-AF65-F5344CB8AC3E}">
        <p14:creationId xmlns:p14="http://schemas.microsoft.com/office/powerpoint/2010/main" val="186830256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24B3126-5F4F-A943-9C41-A9B6C440FB27}" type="slidenum">
              <a:rPr lang="en-US"/>
              <a:pPr>
                <a:defRPr/>
              </a:pPr>
              <a:t>‹#›</a:t>
            </a:fld>
            <a:endParaRPr lang="en-US"/>
          </a:p>
        </p:txBody>
      </p:sp>
    </p:spTree>
    <p:extLst>
      <p:ext uri="{BB962C8B-B14F-4D97-AF65-F5344CB8AC3E}">
        <p14:creationId xmlns:p14="http://schemas.microsoft.com/office/powerpoint/2010/main" val="88642589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31A99208-E420-6F4A-91F4-92DE6E172602}" type="slidenum">
              <a:rPr lang="en-US"/>
              <a:pPr>
                <a:defRPr/>
              </a:pPr>
              <a:t>‹#›</a:t>
            </a:fld>
            <a:endParaRPr lang="en-US"/>
          </a:p>
        </p:txBody>
      </p:sp>
    </p:spTree>
    <p:extLst>
      <p:ext uri="{BB962C8B-B14F-4D97-AF65-F5344CB8AC3E}">
        <p14:creationId xmlns:p14="http://schemas.microsoft.com/office/powerpoint/2010/main" val="390726981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3ACCCDFB-72D2-EE48-8BA3-236A2DCD4CC9}" type="slidenum">
              <a:rPr lang="en-US"/>
              <a:pPr>
                <a:defRPr/>
              </a:pPr>
              <a:t>‹#›</a:t>
            </a:fld>
            <a:endParaRPr lang="en-US"/>
          </a:p>
        </p:txBody>
      </p:sp>
    </p:spTree>
    <p:extLst>
      <p:ext uri="{BB962C8B-B14F-4D97-AF65-F5344CB8AC3E}">
        <p14:creationId xmlns:p14="http://schemas.microsoft.com/office/powerpoint/2010/main" val="131506689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1"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b="1" i="0">
                <a:latin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44B6F0D3-A8A3-FF49-9A5F-60AE1B31C0DB}" type="slidenum">
              <a:rPr lang="en-US"/>
              <a:pPr>
                <a:defRPr/>
              </a:pPr>
              <a:t>‹#›</a:t>
            </a:fld>
            <a:endParaRPr lang="en-US"/>
          </a:p>
        </p:txBody>
      </p:sp>
    </p:spTree>
    <p:extLst>
      <p:ext uri="{BB962C8B-B14F-4D97-AF65-F5344CB8AC3E}">
        <p14:creationId xmlns:p14="http://schemas.microsoft.com/office/powerpoint/2010/main" val="373954814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310345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350517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400883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789845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62739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5CA99F0-A4A6-8549-9C99-E9BBEB5FE997}" type="slidenum">
              <a:rPr lang="en-US"/>
              <a:pPr>
                <a:defRPr/>
              </a:pPr>
              <a:t>‹#›</a:t>
            </a:fld>
            <a:endParaRPr lang="en-US"/>
          </a:p>
        </p:txBody>
      </p:sp>
    </p:spTree>
    <p:extLst>
      <p:ext uri="{BB962C8B-B14F-4D97-AF65-F5344CB8AC3E}">
        <p14:creationId xmlns:p14="http://schemas.microsoft.com/office/powerpoint/2010/main" val="77412535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049177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544920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303688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807023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30621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392125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407210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0557368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0568912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66280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pPr>
                <a:defRPr/>
              </a:pPr>
              <a:t>‹#›</a:t>
            </a:fld>
            <a:endParaRPr lang="en-US"/>
          </a:p>
        </p:txBody>
      </p:sp>
    </p:spTree>
    <p:extLst>
      <p:ext uri="{BB962C8B-B14F-4D97-AF65-F5344CB8AC3E}">
        <p14:creationId xmlns:p14="http://schemas.microsoft.com/office/powerpoint/2010/main" val="39179671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E5F97B4-4AD7-9F4E-9FA9-257174CFE955}" type="slidenum">
              <a:rPr lang="en-US"/>
              <a:pPr>
                <a:defRPr/>
              </a:pPr>
              <a:t>‹#›</a:t>
            </a:fld>
            <a:endParaRPr lang="en-US"/>
          </a:p>
        </p:txBody>
      </p:sp>
    </p:spTree>
    <p:extLst>
      <p:ext uri="{BB962C8B-B14F-4D97-AF65-F5344CB8AC3E}">
        <p14:creationId xmlns:p14="http://schemas.microsoft.com/office/powerpoint/2010/main" val="413574629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5821401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2946318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656132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5761512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9706280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3282533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6921218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7759780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8859131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0C5B3E-9547-D642-9855-28DB1B3896AE}" type="slidenum">
              <a:rPr lang="en-US" smtClean="0"/>
              <a:pPr/>
              <a:t>‹#›</a:t>
            </a:fld>
            <a:endParaRPr lang="en-US" dirty="0"/>
          </a:p>
        </p:txBody>
      </p:sp>
    </p:spTree>
    <p:extLst>
      <p:ext uri="{BB962C8B-B14F-4D97-AF65-F5344CB8AC3E}">
        <p14:creationId xmlns:p14="http://schemas.microsoft.com/office/powerpoint/2010/main" val="5573824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FA6F62-5F68-4248-B250-E95E669AE887}" type="slidenum">
              <a:rPr lang="en-US"/>
              <a:pPr>
                <a:defRPr/>
              </a:pPr>
              <a:t>‹#›</a:t>
            </a:fld>
            <a:endParaRPr lang="en-US"/>
          </a:p>
        </p:txBody>
      </p:sp>
    </p:spTree>
    <p:extLst>
      <p:ext uri="{BB962C8B-B14F-4D97-AF65-F5344CB8AC3E}">
        <p14:creationId xmlns:p14="http://schemas.microsoft.com/office/powerpoint/2010/main" val="350434203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F60E381B-319F-DC4E-89C6-E33F56842455}" type="slidenum">
              <a:rPr lang="en-US" smtClean="0"/>
              <a:pPr/>
              <a:t>‹#›</a:t>
            </a:fld>
            <a:endParaRPr lang="en-US" dirty="0"/>
          </a:p>
        </p:txBody>
      </p:sp>
    </p:spTree>
    <p:extLst>
      <p:ext uri="{BB962C8B-B14F-4D97-AF65-F5344CB8AC3E}">
        <p14:creationId xmlns:p14="http://schemas.microsoft.com/office/powerpoint/2010/main" val="376809936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b="1" i="0">
                <a:latin typeface="Arial" panose="020B0604020202020204" pitchFamily="34" charset="0"/>
              </a:defRPr>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A5A218F-849F-8A4C-B7AC-53F4AE69ACB7}" type="slidenum">
              <a:rPr lang="en-US" smtClean="0"/>
              <a:pPr/>
              <a:t>‹#›</a:t>
            </a:fld>
            <a:endParaRPr lang="en-US" dirty="0"/>
          </a:p>
        </p:txBody>
      </p:sp>
    </p:spTree>
    <p:extLst>
      <p:ext uri="{BB962C8B-B14F-4D97-AF65-F5344CB8AC3E}">
        <p14:creationId xmlns:p14="http://schemas.microsoft.com/office/powerpoint/2010/main" val="68247251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36"/>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977AE0B1-5D10-294D-B1E9-EA9AFEBE2382}" type="slidenum">
              <a:rPr lang="en-US" smtClean="0"/>
              <a:pPr/>
              <a:t>‹#›</a:t>
            </a:fld>
            <a:endParaRPr lang="en-US" dirty="0"/>
          </a:p>
        </p:txBody>
      </p:sp>
    </p:spTree>
    <p:extLst>
      <p:ext uri="{BB962C8B-B14F-4D97-AF65-F5344CB8AC3E}">
        <p14:creationId xmlns:p14="http://schemas.microsoft.com/office/powerpoint/2010/main" val="371756535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0CA6B0D9-2619-3C45-B8CA-706F3EF4821C}" type="slidenum">
              <a:rPr lang="en-US" smtClean="0"/>
              <a:pPr/>
              <a:t>‹#›</a:t>
            </a:fld>
            <a:endParaRPr lang="en-US" dirty="0"/>
          </a:p>
        </p:txBody>
      </p:sp>
    </p:spTree>
    <p:extLst>
      <p:ext uri="{BB962C8B-B14F-4D97-AF65-F5344CB8AC3E}">
        <p14:creationId xmlns:p14="http://schemas.microsoft.com/office/powerpoint/2010/main" val="208697193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AF545251-EC3C-D649-B2BD-863F121F397A}" type="slidenum">
              <a:rPr lang="en-US" smtClean="0"/>
              <a:pPr/>
              <a:t>‹#›</a:t>
            </a:fld>
            <a:endParaRPr lang="en-US" dirty="0"/>
          </a:p>
        </p:txBody>
      </p:sp>
    </p:spTree>
    <p:extLst>
      <p:ext uri="{BB962C8B-B14F-4D97-AF65-F5344CB8AC3E}">
        <p14:creationId xmlns:p14="http://schemas.microsoft.com/office/powerpoint/2010/main" val="177818030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3DADEDDB-E0F2-294F-9627-6F85CBA1D62D}" type="slidenum">
              <a:rPr lang="en-US" smtClean="0"/>
              <a:pPr/>
              <a:t>‹#›</a:t>
            </a:fld>
            <a:endParaRPr lang="en-US" dirty="0"/>
          </a:p>
        </p:txBody>
      </p:sp>
    </p:spTree>
    <p:extLst>
      <p:ext uri="{BB962C8B-B14F-4D97-AF65-F5344CB8AC3E}">
        <p14:creationId xmlns:p14="http://schemas.microsoft.com/office/powerpoint/2010/main" val="349343756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7081DBFA-4B68-6A42-A7E2-0F2A80FD334F}" type="slidenum">
              <a:rPr lang="en-US" smtClean="0"/>
              <a:pPr/>
              <a:t>‹#›</a:t>
            </a:fld>
            <a:endParaRPr lang="en-US" dirty="0"/>
          </a:p>
        </p:txBody>
      </p:sp>
    </p:spTree>
    <p:extLst>
      <p:ext uri="{BB962C8B-B14F-4D97-AF65-F5344CB8AC3E}">
        <p14:creationId xmlns:p14="http://schemas.microsoft.com/office/powerpoint/2010/main" val="188009136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b="1" i="0">
                <a:latin typeface="Arial" panose="020B0604020202020204" pitchFamily="34" charset="0"/>
              </a:defRPr>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dirty="0"/>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4B3B1424-6478-AB4C-80DB-D828B3C73F48}" type="slidenum">
              <a:rPr lang="en-US" smtClean="0"/>
              <a:pPr/>
              <a:t>‹#›</a:t>
            </a:fld>
            <a:endParaRPr lang="en-US" dirty="0"/>
          </a:p>
        </p:txBody>
      </p:sp>
    </p:spTree>
    <p:extLst>
      <p:ext uri="{BB962C8B-B14F-4D97-AF65-F5344CB8AC3E}">
        <p14:creationId xmlns:p14="http://schemas.microsoft.com/office/powerpoint/2010/main" val="279293647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74B51CC8-F77A-6B4D-8CE3-C59CD6B9C722}" type="slidenum">
              <a:rPr lang="en-US" smtClean="0"/>
              <a:pPr/>
              <a:t>‹#›</a:t>
            </a:fld>
            <a:endParaRPr lang="en-US" dirty="0"/>
          </a:p>
        </p:txBody>
      </p:sp>
    </p:spTree>
    <p:extLst>
      <p:ext uri="{BB962C8B-B14F-4D97-AF65-F5344CB8AC3E}">
        <p14:creationId xmlns:p14="http://schemas.microsoft.com/office/powerpoint/2010/main" val="130030360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D7E75C74-4659-854B-A7BA-B572B868C92A}" type="slidenum">
              <a:rPr lang="en-US" smtClean="0"/>
              <a:pPr/>
              <a:t>‹#›</a:t>
            </a:fld>
            <a:endParaRPr lang="en-US" dirty="0"/>
          </a:p>
        </p:txBody>
      </p:sp>
    </p:spTree>
    <p:extLst>
      <p:ext uri="{BB962C8B-B14F-4D97-AF65-F5344CB8AC3E}">
        <p14:creationId xmlns:p14="http://schemas.microsoft.com/office/powerpoint/2010/main" val="40168145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37DE35-36AE-774A-A06B-788F417A86A6}" type="slidenum">
              <a:rPr lang="en-US"/>
              <a:pPr>
                <a:defRPr/>
              </a:pPr>
              <a:t>‹#›</a:t>
            </a:fld>
            <a:endParaRPr lang="en-US"/>
          </a:p>
        </p:txBody>
      </p:sp>
    </p:spTree>
    <p:extLst>
      <p:ext uri="{BB962C8B-B14F-4D97-AF65-F5344CB8AC3E}">
        <p14:creationId xmlns:p14="http://schemas.microsoft.com/office/powerpoint/2010/main" val="256038695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sz="1800">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lgn="l">
              <a:defRPr sz="1800">
                <a:cs typeface="ＭＳ Ｐゴシック" charset="0"/>
              </a:defRPr>
            </a:lvl1pPr>
          </a:lstStyle>
          <a:p>
            <a:pPr>
              <a:defRPr/>
            </a:pPr>
            <a:fld id="{5B1E544D-E813-BA41-B996-E5AD07143B70}" type="slidenum">
              <a:rPr lang="en-US"/>
              <a:pPr>
                <a:defRPr/>
              </a:pPr>
              <a:t>‹#›</a:t>
            </a:fld>
            <a:endParaRPr lang="en-US"/>
          </a:p>
        </p:txBody>
      </p:sp>
    </p:spTree>
    <p:extLst>
      <p:ext uri="{BB962C8B-B14F-4D97-AF65-F5344CB8AC3E}">
        <p14:creationId xmlns:p14="http://schemas.microsoft.com/office/powerpoint/2010/main" val="393689919"/>
      </p:ext>
    </p:extLst>
  </p:cSld>
  <p:clrMapOvr>
    <a:masterClrMapping/>
  </p:clrMapOvr>
  <p:transition spd="med">
    <p:randomBar dir="vert"/>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7" rIns="92075" bIns="46037" anchor="ctr"/>
            <a:lstStyle/>
            <a:p>
              <a:pPr eaLnBrk="0" hangingPunct="0">
                <a:spcBef>
                  <a:spcPct val="50000"/>
                </a:spcBef>
              </a:pPr>
              <a:endParaRPr lang="en-US" sz="2400" b="1" i="0" dirty="0">
                <a:solidFill>
                  <a:srgbClr val="EAEAEA"/>
                </a:solidFill>
                <a:latin typeface="Arial" panose="020B0604020202020204" pitchFamily="34"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7" rIns="92075" bIns="46037" anchor="ctr"/>
            <a:lstStyle/>
            <a:p>
              <a:pPr eaLnBrk="0" hangingPunct="0">
                <a:spcBef>
                  <a:spcPct val="50000"/>
                </a:spcBef>
              </a:pPr>
              <a:endParaRPr lang="en-US" sz="2400" b="1" i="0" dirty="0">
                <a:solidFill>
                  <a:srgbClr val="EAEAEA"/>
                </a:solidFill>
                <a:latin typeface="Arial" panose="020B0604020202020204" pitchFamily="34"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0966"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40967"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p:txBody>
          <a:bodyPr/>
          <a:lstStyle>
            <a:lvl1pPr>
              <a:defRPr/>
            </a:lvl1pPr>
          </a:lstStyle>
          <a:p>
            <a:pPr>
              <a:defRPr/>
            </a:pPr>
            <a:fld id="{44D0012B-05BA-2549-8F92-FCE58D72D305}" type="slidenum">
              <a:rPr lang="en-US"/>
              <a:pPr>
                <a:defRPr/>
              </a:pPr>
              <a:t>‹#›</a:t>
            </a:fld>
            <a:endParaRPr lang="en-US"/>
          </a:p>
        </p:txBody>
      </p:sp>
    </p:spTree>
    <p:extLst>
      <p:ext uri="{BB962C8B-B14F-4D97-AF65-F5344CB8AC3E}">
        <p14:creationId xmlns:p14="http://schemas.microsoft.com/office/powerpoint/2010/main" val="175987723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A482BB15-3D12-C143-9B81-A015D407DFF2}" type="slidenum">
              <a:rPr lang="en-US"/>
              <a:pPr>
                <a:defRPr/>
              </a:pPr>
              <a:t>‹#›</a:t>
            </a:fld>
            <a:endParaRPr lang="en-US"/>
          </a:p>
        </p:txBody>
      </p:sp>
    </p:spTree>
    <p:extLst>
      <p:ext uri="{BB962C8B-B14F-4D97-AF65-F5344CB8AC3E}">
        <p14:creationId xmlns:p14="http://schemas.microsoft.com/office/powerpoint/2010/main" val="414804002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E324E4F-C25A-3345-AEA1-36489124F14A}" type="slidenum">
              <a:rPr lang="en-US"/>
              <a:pPr>
                <a:defRPr/>
              </a:pPr>
              <a:t>‹#›</a:t>
            </a:fld>
            <a:endParaRPr lang="en-US"/>
          </a:p>
        </p:txBody>
      </p:sp>
    </p:spTree>
    <p:extLst>
      <p:ext uri="{BB962C8B-B14F-4D97-AF65-F5344CB8AC3E}">
        <p14:creationId xmlns:p14="http://schemas.microsoft.com/office/powerpoint/2010/main" val="27208103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5B3B5919-34D5-5C45-9E11-7044562EF0A8}" type="slidenum">
              <a:rPr lang="en-US"/>
              <a:pPr>
                <a:defRPr/>
              </a:pPr>
              <a:t>‹#›</a:t>
            </a:fld>
            <a:endParaRPr lang="en-US"/>
          </a:p>
        </p:txBody>
      </p:sp>
    </p:spTree>
    <p:extLst>
      <p:ext uri="{BB962C8B-B14F-4D97-AF65-F5344CB8AC3E}">
        <p14:creationId xmlns:p14="http://schemas.microsoft.com/office/powerpoint/2010/main" val="174632047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6F0680C6-EEF0-3B4E-BBDF-BA222C8765C4}" type="slidenum">
              <a:rPr lang="en-US"/>
              <a:pPr>
                <a:defRPr/>
              </a:pPr>
              <a:t>‹#›</a:t>
            </a:fld>
            <a:endParaRPr lang="en-US"/>
          </a:p>
        </p:txBody>
      </p:sp>
    </p:spTree>
    <p:extLst>
      <p:ext uri="{BB962C8B-B14F-4D97-AF65-F5344CB8AC3E}">
        <p14:creationId xmlns:p14="http://schemas.microsoft.com/office/powerpoint/2010/main" val="85650823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FFBFCC2D-E3B1-9640-BFF4-EBB626FFC668}" type="slidenum">
              <a:rPr lang="en-US"/>
              <a:pPr>
                <a:defRPr/>
              </a:pPr>
              <a:t>‹#›</a:t>
            </a:fld>
            <a:endParaRPr lang="en-US"/>
          </a:p>
        </p:txBody>
      </p:sp>
    </p:spTree>
    <p:extLst>
      <p:ext uri="{BB962C8B-B14F-4D97-AF65-F5344CB8AC3E}">
        <p14:creationId xmlns:p14="http://schemas.microsoft.com/office/powerpoint/2010/main" val="62201415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2BE15B25-BE2D-E241-90B1-1657E3507190}" type="slidenum">
              <a:rPr lang="en-US"/>
              <a:pPr>
                <a:defRPr/>
              </a:pPr>
              <a:t>‹#›</a:t>
            </a:fld>
            <a:endParaRPr lang="en-US"/>
          </a:p>
        </p:txBody>
      </p:sp>
    </p:spTree>
    <p:extLst>
      <p:ext uri="{BB962C8B-B14F-4D97-AF65-F5344CB8AC3E}">
        <p14:creationId xmlns:p14="http://schemas.microsoft.com/office/powerpoint/2010/main" val="351641457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9C81A0D-DEE6-BC49-885E-B5E1C7C45BD3}" type="slidenum">
              <a:rPr lang="en-US"/>
              <a:pPr>
                <a:defRPr/>
              </a:pPr>
              <a:t>‹#›</a:t>
            </a:fld>
            <a:endParaRPr lang="en-US"/>
          </a:p>
        </p:txBody>
      </p:sp>
    </p:spTree>
    <p:extLst>
      <p:ext uri="{BB962C8B-B14F-4D97-AF65-F5344CB8AC3E}">
        <p14:creationId xmlns:p14="http://schemas.microsoft.com/office/powerpoint/2010/main" val="184303321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AA2CC0A-94AF-F840-BAFD-451F06F4C325}" type="slidenum">
              <a:rPr lang="en-US"/>
              <a:pPr>
                <a:defRPr/>
              </a:pPr>
              <a:t>‹#›</a:t>
            </a:fld>
            <a:endParaRPr lang="en-US"/>
          </a:p>
        </p:txBody>
      </p:sp>
    </p:spTree>
    <p:extLst>
      <p:ext uri="{BB962C8B-B14F-4D97-AF65-F5344CB8AC3E}">
        <p14:creationId xmlns:p14="http://schemas.microsoft.com/office/powerpoint/2010/main" val="33557365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414601-8AF6-064A-9AEC-32E805607FF8}" type="slidenum">
              <a:rPr lang="en-US"/>
              <a:pPr>
                <a:defRPr/>
              </a:pPr>
              <a:t>‹#›</a:t>
            </a:fld>
            <a:endParaRPr lang="en-US"/>
          </a:p>
        </p:txBody>
      </p:sp>
    </p:spTree>
    <p:extLst>
      <p:ext uri="{BB962C8B-B14F-4D97-AF65-F5344CB8AC3E}">
        <p14:creationId xmlns:p14="http://schemas.microsoft.com/office/powerpoint/2010/main" val="259696872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C7282EF-6998-EA46-8F6A-7DA6B77BB962}" type="slidenum">
              <a:rPr lang="en-US"/>
              <a:pPr>
                <a:defRPr/>
              </a:pPr>
              <a:t>‹#›</a:t>
            </a:fld>
            <a:endParaRPr lang="en-US"/>
          </a:p>
        </p:txBody>
      </p:sp>
    </p:spTree>
    <p:extLst>
      <p:ext uri="{BB962C8B-B14F-4D97-AF65-F5344CB8AC3E}">
        <p14:creationId xmlns:p14="http://schemas.microsoft.com/office/powerpoint/2010/main" val="365115986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E1020F5A-5976-D346-9861-A747872F2A49}" type="slidenum">
              <a:rPr lang="en-US"/>
              <a:pPr>
                <a:defRPr/>
              </a:pPr>
              <a:t>‹#›</a:t>
            </a:fld>
            <a:endParaRPr lang="en-US"/>
          </a:p>
        </p:txBody>
      </p:sp>
    </p:spTree>
    <p:extLst>
      <p:ext uri="{BB962C8B-B14F-4D97-AF65-F5344CB8AC3E}">
        <p14:creationId xmlns:p14="http://schemas.microsoft.com/office/powerpoint/2010/main" val="226485724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defRPr/>
            </a:pPr>
            <a:endParaRPr lang="en-US" b="1" i="0" dirty="0">
              <a:latin typeface="Arial" panose="020B0604020202020204" pitchFamily="34" charset="0"/>
              <a:ea typeface="+mn-ea"/>
              <a:cs typeface="+mn-cs"/>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defRPr/>
            </a:pPr>
            <a:endParaRPr lang="en-US" b="1" i="0" dirty="0">
              <a:latin typeface="Arial" panose="020B0604020202020204" pitchFamily="34" charset="0"/>
              <a:ea typeface="+mn-ea"/>
              <a:cs typeface="+mn-cs"/>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i="0" dirty="0">
              <a:latin typeface="Arial" panose="020B0604020202020204" pitchFamily="34" charset="0"/>
            </a:endParaRPr>
          </a:p>
        </p:txBody>
      </p:sp>
      <p:sp>
        <p:nvSpPr>
          <p:cNvPr id="153604"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53605"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2" charset="2"/>
              <a:buNone/>
              <a:defRPr b="1" i="0">
                <a:latin typeface="Arial" panose="020B0604020202020204" pitchFamily="34" charset="0"/>
              </a:defRPr>
            </a:lvl1pPr>
          </a:lstStyle>
          <a:p>
            <a:r>
              <a:rPr lang="en-US" dirty="0"/>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811428347"/>
      </p:ext>
    </p:extLst>
  </p:cSld>
  <p:clrMapOvr>
    <a:masterClrMapping/>
  </p:clrMapOvr>
  <p:transition spd="med">
    <p:zoom dir="in"/>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76589065"/>
      </p:ext>
    </p:extLst>
  </p:cSld>
  <p:clrMapOvr>
    <a:masterClrMapping/>
  </p:clrMapOvr>
  <p:transition spd="med">
    <p:zoom dir="in"/>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12467314"/>
      </p:ext>
    </p:extLst>
  </p:cSld>
  <p:clrMapOvr>
    <a:masterClrMapping/>
  </p:clrMapOvr>
  <p:transition spd="med">
    <p:zoom dir="in"/>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75635181"/>
      </p:ext>
    </p:extLst>
  </p:cSld>
  <p:clrMapOvr>
    <a:masterClrMapping/>
  </p:clrMapOvr>
  <p:transition spd="med">
    <p:zoom dir="in"/>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06183930"/>
      </p:ext>
    </p:extLst>
  </p:cSld>
  <p:clrMapOvr>
    <a:masterClrMapping/>
  </p:clrMapOvr>
  <p:transition spd="med">
    <p:zoom dir="in"/>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59931775"/>
      </p:ext>
    </p:extLst>
  </p:cSld>
  <p:clrMapOvr>
    <a:masterClrMapping/>
  </p:clrMapOvr>
  <p:transition spd="med">
    <p:zoom dir="in"/>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0723470"/>
      </p:ext>
    </p:extLst>
  </p:cSld>
  <p:clrMapOvr>
    <a:masterClrMapping/>
  </p:clrMapOvr>
  <p:transition spd="med">
    <p:zoom dir="in"/>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62789937"/>
      </p:ext>
    </p:extLst>
  </p:cSld>
  <p:clrMapOvr>
    <a:masterClrMapping/>
  </p:clrMapOvr>
  <p:transition spd="med">
    <p:zoom dir="in"/>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D49A1E-7AB1-734D-9AF2-A1746F97F49C}" type="slidenum">
              <a:rPr lang="en-US"/>
              <a:pPr>
                <a:defRPr/>
              </a:pPr>
              <a:t>‹#›</a:t>
            </a:fld>
            <a:endParaRPr lang="en-US"/>
          </a:p>
        </p:txBody>
      </p:sp>
    </p:spTree>
    <p:extLst>
      <p:ext uri="{BB962C8B-B14F-4D97-AF65-F5344CB8AC3E}">
        <p14:creationId xmlns:p14="http://schemas.microsoft.com/office/powerpoint/2010/main" val="50527732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17510604"/>
      </p:ext>
    </p:extLst>
  </p:cSld>
  <p:clrMapOvr>
    <a:masterClrMapping/>
  </p:clrMapOvr>
  <p:transition spd="med">
    <p:zoom dir="in"/>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45078122"/>
      </p:ext>
    </p:extLst>
  </p:cSld>
  <p:clrMapOvr>
    <a:masterClrMapping/>
  </p:clrMapOvr>
  <p:transition spd="med">
    <p:zoom dir="in"/>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33040839"/>
      </p:ext>
    </p:extLst>
  </p:cSld>
  <p:clrMapOvr>
    <a:masterClrMapping/>
  </p:clrMapOvr>
  <p:transition spd="med">
    <p:zoom dir="in"/>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45530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3D92DD6-EC2D-F540-BEEB-2C9A6ABA96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2031031"/>
      </p:ext>
    </p:extLst>
  </p:cSld>
  <p:clrMapOvr>
    <a:masterClrMapping/>
  </p:clrMapOvr>
  <p:transition spd="med">
    <p:randomBar dir="vert"/>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C5C63CA-EDA4-964D-81E2-5A6B8B0582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1909789"/>
      </p:ext>
    </p:extLst>
  </p:cSld>
  <p:clrMapOvr>
    <a:masterClrMapping/>
  </p:clrMapOvr>
  <p:transition spd="med">
    <p:randomBar dir="vert"/>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32BCEAF-3A4E-2E4D-B299-E0DC45CFE1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1381529"/>
      </p:ext>
    </p:extLst>
  </p:cSld>
  <p:clrMapOvr>
    <a:masterClrMapping/>
  </p:clrMapOvr>
  <p:transition spd="med">
    <p:randomBar dir="vert"/>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5E4FDB86-ABFD-CC4D-9369-56B8624F15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9484265"/>
      </p:ext>
    </p:extLst>
  </p:cSld>
  <p:clrMapOvr>
    <a:masterClrMapping/>
  </p:clrMapOvr>
  <p:transition spd="med">
    <p:randomBar dir="vert"/>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E04DA526-58CD-E448-9C14-F6219075A5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9966167"/>
      </p:ext>
    </p:extLst>
  </p:cSld>
  <p:clrMapOvr>
    <a:masterClrMapping/>
  </p:clrMapOvr>
  <p:transition spd="med">
    <p:randomBar dir="vert"/>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AC7E8976-ED29-A044-8949-55F2A11CC8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546722"/>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85811557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582CF043-496E-534E-A1CF-921A62CB7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5726456"/>
      </p:ext>
    </p:extLst>
  </p:cSld>
  <p:clrMapOvr>
    <a:masterClrMapping/>
  </p:clrMapOvr>
  <p:transition spd="med">
    <p:randomBar dir="vert"/>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488E9A7-7E31-A848-AD58-5E4E8F708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1950736"/>
      </p:ext>
    </p:extLst>
  </p:cSld>
  <p:clrMapOvr>
    <a:masterClrMapping/>
  </p:clrMapOvr>
  <p:transition spd="med">
    <p:randomBar dir="vert"/>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AFDC19B-D1B8-6F4C-8B2A-9BB3D67EBC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4550055"/>
      </p:ext>
    </p:extLst>
  </p:cSld>
  <p:clrMapOvr>
    <a:masterClrMapping/>
  </p:clrMapOvr>
  <p:transition spd="med">
    <p:randomBar dir="vert"/>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9696FE4-98B0-7841-BBB7-F663AEF16D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7236106"/>
      </p:ext>
    </p:extLst>
  </p:cSld>
  <p:clrMapOvr>
    <a:masterClrMapping/>
  </p:clrMapOvr>
  <p:transition spd="med">
    <p:randomBar dir="ver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AA43234-4440-E548-A50D-770374B00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2566103"/>
      </p:ext>
    </p:extLst>
  </p:cSld>
  <p:clrMapOvr>
    <a:masterClrMapping/>
  </p:clrMapOvr>
  <p:transition spd="med">
    <p:randomBar dir="vert"/>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0966"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40967"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9" name="Rectangle 9"/>
          <p:cNvSpPr>
            <a:spLocks noGrp="1" noChangeArrowheads="1"/>
          </p:cNvSpPr>
          <p:nvPr>
            <p:ph type="ftr" sz="quarter" idx="11"/>
          </p:nvPr>
        </p:nvSpPr>
        <p:spPr>
          <a:xfrm>
            <a:off x="3962400" y="6400800"/>
            <a:ext cx="2895600" cy="457200"/>
          </a:xfrm>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10" name="Rectangle 10"/>
          <p:cNvSpPr>
            <a:spLocks noGrp="1" noChangeArrowheads="1"/>
          </p:cNvSpPr>
          <p:nvPr>
            <p:ph type="sldNum" sz="quarter" idx="12"/>
          </p:nvPr>
        </p:nvSpPr>
        <p:spPr/>
        <p:txBody>
          <a:bodyPr/>
          <a:lstStyle>
            <a:lvl1pPr>
              <a:defRPr/>
            </a:lvl1pPr>
          </a:lstStyle>
          <a:p>
            <a:pPr>
              <a:defRPr/>
            </a:pPr>
            <a:fld id="{B9C47087-08E5-AC40-A9BD-7D677E68910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6253405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4E8AAD9-6244-E749-9FF2-4EB35480A5B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95799354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7A2F7E9-260B-9047-A1CD-53F95D9BF33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5779307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91BBF38-70FF-D940-A855-E2AD005250F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6566837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8"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2C7BED0F-C3C6-E44B-ADB3-92E5EF218C8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4894427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25543826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4"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40CFAC0-80A8-F84A-8808-EA31EAE3A60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05237944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3"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A9DB6F36-9008-084C-9E7C-44A42B9F305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2550691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5DDD037-40E0-884B-A286-A5A395499D0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49176974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E37A79C-835E-CE4D-BDB6-5F7D8C205D7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13131179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265395C6-CD56-6F4C-BE0E-76B0EC43898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2505515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781866A5-DA76-8744-AAEE-660766AB5A4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14741796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b="1" i="0">
                <a:latin typeface="Arial" panose="020B0604020202020204" pitchFamily="34" charset="0"/>
              </a:defRPr>
            </a:lvl1pPr>
          </a:lstStyle>
          <a:p>
            <a:pPr>
              <a:defRPr/>
            </a:pPr>
            <a:fld id="{5DDF89A1-A6A8-114D-9B9D-57C487EA108F}" type="slidenum">
              <a:rPr lang="en-US" smtClean="0"/>
              <a:pPr>
                <a:defRPr/>
              </a:pPr>
              <a:t>‹#›</a:t>
            </a:fld>
            <a:endParaRPr lang="en-US" dirty="0"/>
          </a:p>
        </p:txBody>
      </p:sp>
    </p:spTree>
    <p:extLst>
      <p:ext uri="{BB962C8B-B14F-4D97-AF65-F5344CB8AC3E}">
        <p14:creationId xmlns:p14="http://schemas.microsoft.com/office/powerpoint/2010/main" val="133993326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C78F7F02-B1F5-634F-AD2E-AB8A202B557D}" type="slidenum">
              <a:rPr lang="en-US" smtClean="0"/>
              <a:pPr>
                <a:defRPr/>
              </a:pPr>
              <a:t>‹#›</a:t>
            </a:fld>
            <a:endParaRPr lang="en-US" dirty="0"/>
          </a:p>
        </p:txBody>
      </p:sp>
    </p:spTree>
    <p:extLst>
      <p:ext uri="{BB962C8B-B14F-4D97-AF65-F5344CB8AC3E}">
        <p14:creationId xmlns:p14="http://schemas.microsoft.com/office/powerpoint/2010/main" val="267565278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4D8E54E9-5CB9-2F40-8BB5-02D822B1F313}" type="slidenum">
              <a:rPr lang="en-US" smtClean="0"/>
              <a:pPr>
                <a:defRPr/>
              </a:pPr>
              <a:t>‹#›</a:t>
            </a:fld>
            <a:endParaRPr lang="en-US" dirty="0"/>
          </a:p>
        </p:txBody>
      </p:sp>
    </p:spTree>
    <p:extLst>
      <p:ext uri="{BB962C8B-B14F-4D97-AF65-F5344CB8AC3E}">
        <p14:creationId xmlns:p14="http://schemas.microsoft.com/office/powerpoint/2010/main" val="303424397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0B977C1B-061C-084F-A8AD-B5180391C182}" type="slidenum">
              <a:rPr lang="en-US" smtClean="0"/>
              <a:pPr>
                <a:defRPr/>
              </a:pPr>
              <a:t>‹#›</a:t>
            </a:fld>
            <a:endParaRPr lang="en-US" dirty="0"/>
          </a:p>
        </p:txBody>
      </p:sp>
    </p:spTree>
    <p:extLst>
      <p:ext uri="{BB962C8B-B14F-4D97-AF65-F5344CB8AC3E}">
        <p14:creationId xmlns:p14="http://schemas.microsoft.com/office/powerpoint/2010/main" val="39375917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7592904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961F14AF-EAE7-7849-BAE9-93D0561A88B2}" type="slidenum">
              <a:rPr lang="en-US" smtClean="0"/>
              <a:pPr>
                <a:defRPr/>
              </a:pPr>
              <a:t>‹#›</a:t>
            </a:fld>
            <a:endParaRPr lang="en-US" dirty="0"/>
          </a:p>
        </p:txBody>
      </p:sp>
    </p:spTree>
    <p:extLst>
      <p:ext uri="{BB962C8B-B14F-4D97-AF65-F5344CB8AC3E}">
        <p14:creationId xmlns:p14="http://schemas.microsoft.com/office/powerpoint/2010/main" val="4620400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34703070-BF25-134B-A0F8-01444B98B520}" type="slidenum">
              <a:rPr lang="en-US" smtClean="0"/>
              <a:pPr>
                <a:defRPr/>
              </a:pPr>
              <a:t>‹#›</a:t>
            </a:fld>
            <a:endParaRPr lang="en-US" dirty="0"/>
          </a:p>
        </p:txBody>
      </p:sp>
    </p:spTree>
    <p:extLst>
      <p:ext uri="{BB962C8B-B14F-4D97-AF65-F5344CB8AC3E}">
        <p14:creationId xmlns:p14="http://schemas.microsoft.com/office/powerpoint/2010/main" val="142497416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31411970-C150-3A44-A20F-8250105E9202}" type="slidenum">
              <a:rPr lang="en-US" smtClean="0"/>
              <a:pPr>
                <a:defRPr/>
              </a:pPr>
              <a:t>‹#›</a:t>
            </a:fld>
            <a:endParaRPr lang="en-US" dirty="0"/>
          </a:p>
        </p:txBody>
      </p:sp>
    </p:spTree>
    <p:extLst>
      <p:ext uri="{BB962C8B-B14F-4D97-AF65-F5344CB8AC3E}">
        <p14:creationId xmlns:p14="http://schemas.microsoft.com/office/powerpoint/2010/main" val="19039693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AD7DECA0-2CD7-9B41-9418-37F876596E55}" type="slidenum">
              <a:rPr lang="en-US" smtClean="0"/>
              <a:pPr>
                <a:defRPr/>
              </a:pPr>
              <a:t>‹#›</a:t>
            </a:fld>
            <a:endParaRPr lang="en-US" dirty="0"/>
          </a:p>
        </p:txBody>
      </p:sp>
    </p:spTree>
    <p:extLst>
      <p:ext uri="{BB962C8B-B14F-4D97-AF65-F5344CB8AC3E}">
        <p14:creationId xmlns:p14="http://schemas.microsoft.com/office/powerpoint/2010/main" val="185703968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FE68D101-C0FD-C94D-99EA-81FC67D59F80}" type="slidenum">
              <a:rPr lang="en-US" smtClean="0"/>
              <a:pPr>
                <a:defRPr/>
              </a:pPr>
              <a:t>‹#›</a:t>
            </a:fld>
            <a:endParaRPr lang="en-US" dirty="0"/>
          </a:p>
        </p:txBody>
      </p:sp>
    </p:spTree>
    <p:extLst>
      <p:ext uri="{BB962C8B-B14F-4D97-AF65-F5344CB8AC3E}">
        <p14:creationId xmlns:p14="http://schemas.microsoft.com/office/powerpoint/2010/main" val="169693954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F9456F63-F88C-3340-915A-BC8DF0528517}" type="slidenum">
              <a:rPr lang="en-US" smtClean="0"/>
              <a:pPr>
                <a:defRPr/>
              </a:pPr>
              <a:t>‹#›</a:t>
            </a:fld>
            <a:endParaRPr lang="en-US" dirty="0"/>
          </a:p>
        </p:txBody>
      </p:sp>
    </p:spTree>
    <p:extLst>
      <p:ext uri="{BB962C8B-B14F-4D97-AF65-F5344CB8AC3E}">
        <p14:creationId xmlns:p14="http://schemas.microsoft.com/office/powerpoint/2010/main" val="143990367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70F7579A-B12A-A542-A2DB-B5008E5D0B37}" type="slidenum">
              <a:rPr lang="en-US" smtClean="0"/>
              <a:pPr>
                <a:defRPr/>
              </a:pPr>
              <a:t>‹#›</a:t>
            </a:fld>
            <a:endParaRPr lang="en-US" dirty="0"/>
          </a:p>
        </p:txBody>
      </p:sp>
    </p:spTree>
    <p:extLst>
      <p:ext uri="{BB962C8B-B14F-4D97-AF65-F5344CB8AC3E}">
        <p14:creationId xmlns:p14="http://schemas.microsoft.com/office/powerpoint/2010/main" val="216980095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b="1" i="0" dirty="0">
                    <a:solidFill>
                      <a:srgbClr val="EAEAEA"/>
                    </a:solidFill>
                    <a:latin typeface="Arial" panose="020B0604020202020204" pitchFamily="34"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b="1" i="0" dirty="0">
                    <a:solidFill>
                      <a:srgbClr val="EAEAEA"/>
                    </a:solidFill>
                    <a:latin typeface="Arial" panose="020B0604020202020204" pitchFamily="34"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b="1" i="0" dirty="0">
                    <a:solidFill>
                      <a:srgbClr val="EAEAEA"/>
                    </a:solidFill>
                    <a:latin typeface="Arial" panose="020B0604020202020204" pitchFamily="34"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b="1" i="0" dirty="0">
                    <a:solidFill>
                      <a:srgbClr val="EAEAEA"/>
                    </a:solidFill>
                    <a:latin typeface="Arial" panose="020B0604020202020204" pitchFamily="34"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b="1" i="0" dirty="0">
                    <a:solidFill>
                      <a:srgbClr val="EAEAEA"/>
                    </a:solidFill>
                    <a:latin typeface="Arial" panose="020B0604020202020204" pitchFamily="34"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b="1" i="0" dirty="0">
                    <a:solidFill>
                      <a:srgbClr val="EAEAEA"/>
                    </a:solidFill>
                    <a:latin typeface="Arial" panose="020B0604020202020204" pitchFamily="34"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b="1" i="0" dirty="0">
                    <a:solidFill>
                      <a:srgbClr val="EAEAEA"/>
                    </a:solidFill>
                    <a:latin typeface="Arial" panose="020B0604020202020204" pitchFamily="34"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b="1" i="0" dirty="0">
                    <a:solidFill>
                      <a:srgbClr val="EAEAEA"/>
                    </a:solidFill>
                    <a:latin typeface="Arial" panose="020B0604020202020204" pitchFamily="34"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b="1" i="0" dirty="0">
                    <a:solidFill>
                      <a:srgbClr val="EAEAEA"/>
                    </a:solidFill>
                    <a:latin typeface="Arial" panose="020B0604020202020204" pitchFamily="34"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b="1" i="0" dirty="0">
                    <a:solidFill>
                      <a:srgbClr val="EAEAEA"/>
                    </a:solidFill>
                    <a:latin typeface="Arial" panose="020B0604020202020204" pitchFamily="34"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b="1" i="0" dirty="0">
                    <a:solidFill>
                      <a:srgbClr val="EAEAEA"/>
                    </a:solidFill>
                    <a:latin typeface="Arial" panose="020B0604020202020204" pitchFamily="34"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b="1" i="0" dirty="0">
                    <a:solidFill>
                      <a:srgbClr val="EAEAEA"/>
                    </a:solidFill>
                    <a:latin typeface="Arial" panose="020B0604020202020204" pitchFamily="34"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b="1" i="0" dirty="0">
                    <a:solidFill>
                      <a:srgbClr val="EAEAEA"/>
                    </a:solidFill>
                    <a:latin typeface="Arial" panose="020B0604020202020204" pitchFamily="34"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b="1" i="0" dirty="0">
                    <a:solidFill>
                      <a:srgbClr val="EAEAEA"/>
                    </a:solidFill>
                    <a:latin typeface="Arial" panose="020B0604020202020204" pitchFamily="34"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b="1" i="0" dirty="0">
                    <a:solidFill>
                      <a:srgbClr val="EAEAEA"/>
                    </a:solidFill>
                    <a:latin typeface="Arial" panose="020B0604020202020204" pitchFamily="34"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343B0286-B10A-7C44-8D2C-276D3FB2E470}" type="slidenum">
              <a:rPr lang="en-US"/>
              <a:pPr>
                <a:defRPr/>
              </a:pPr>
              <a:t>‹#›</a:t>
            </a:fld>
            <a:endParaRPr lang="en-US"/>
          </a:p>
        </p:txBody>
      </p:sp>
    </p:spTree>
    <p:extLst>
      <p:ext uri="{BB962C8B-B14F-4D97-AF65-F5344CB8AC3E}">
        <p14:creationId xmlns:p14="http://schemas.microsoft.com/office/powerpoint/2010/main" val="120610204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5DA7E91E-6243-B345-8052-44CDCA8F9FFD}" type="slidenum">
              <a:rPr lang="en-US"/>
              <a:pPr>
                <a:defRPr/>
              </a:pPr>
              <a:t>‹#›</a:t>
            </a:fld>
            <a:endParaRPr lang="en-US"/>
          </a:p>
        </p:txBody>
      </p:sp>
    </p:spTree>
    <p:extLst>
      <p:ext uri="{BB962C8B-B14F-4D97-AF65-F5344CB8AC3E}">
        <p14:creationId xmlns:p14="http://schemas.microsoft.com/office/powerpoint/2010/main" val="4864537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73A98EF4-54F5-9646-A1CD-B57FE09DDD3D}" type="slidenum">
              <a:rPr lang="en-US"/>
              <a:pPr>
                <a:defRPr/>
              </a:pPr>
              <a:t>‹#›</a:t>
            </a:fld>
            <a:endParaRPr lang="en-US"/>
          </a:p>
        </p:txBody>
      </p:sp>
    </p:spTree>
    <p:extLst>
      <p:ext uri="{BB962C8B-B14F-4D97-AF65-F5344CB8AC3E}">
        <p14:creationId xmlns:p14="http://schemas.microsoft.com/office/powerpoint/2010/main" val="10035119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58452445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D45D2EBC-58F5-5A43-850A-F94E08E9996C}" type="slidenum">
              <a:rPr lang="en-US"/>
              <a:pPr>
                <a:defRPr/>
              </a:pPr>
              <a:t>‹#›</a:t>
            </a:fld>
            <a:endParaRPr lang="en-US"/>
          </a:p>
        </p:txBody>
      </p:sp>
    </p:spTree>
    <p:extLst>
      <p:ext uri="{BB962C8B-B14F-4D97-AF65-F5344CB8AC3E}">
        <p14:creationId xmlns:p14="http://schemas.microsoft.com/office/powerpoint/2010/main" val="13052315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en-US"/>
          </a:p>
        </p:txBody>
      </p:sp>
      <p:sp>
        <p:nvSpPr>
          <p:cNvPr id="9" name="Rectangle 25"/>
          <p:cNvSpPr>
            <a:spLocks noGrp="1" noChangeArrowheads="1"/>
          </p:cNvSpPr>
          <p:nvPr>
            <p:ph type="sldNum" sz="quarter" idx="12"/>
          </p:nvPr>
        </p:nvSpPr>
        <p:spPr>
          <a:ln/>
        </p:spPr>
        <p:txBody>
          <a:bodyPr/>
          <a:lstStyle>
            <a:lvl1pPr>
              <a:defRPr/>
            </a:lvl1pPr>
          </a:lstStyle>
          <a:p>
            <a:pPr>
              <a:defRPr/>
            </a:pPr>
            <a:fld id="{93311403-8A36-E14E-9695-3BCA6AF1C4D0}" type="slidenum">
              <a:rPr lang="en-US"/>
              <a:pPr>
                <a:defRPr/>
              </a:pPr>
              <a:t>‹#›</a:t>
            </a:fld>
            <a:endParaRPr lang="en-US"/>
          </a:p>
        </p:txBody>
      </p:sp>
    </p:spTree>
    <p:extLst>
      <p:ext uri="{BB962C8B-B14F-4D97-AF65-F5344CB8AC3E}">
        <p14:creationId xmlns:p14="http://schemas.microsoft.com/office/powerpoint/2010/main" val="50334043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en-US"/>
          </a:p>
        </p:txBody>
      </p:sp>
      <p:sp>
        <p:nvSpPr>
          <p:cNvPr id="5" name="Rectangle 25"/>
          <p:cNvSpPr>
            <a:spLocks noGrp="1" noChangeArrowheads="1"/>
          </p:cNvSpPr>
          <p:nvPr>
            <p:ph type="sldNum" sz="quarter" idx="12"/>
          </p:nvPr>
        </p:nvSpPr>
        <p:spPr>
          <a:ln/>
        </p:spPr>
        <p:txBody>
          <a:bodyPr/>
          <a:lstStyle>
            <a:lvl1pPr>
              <a:defRPr/>
            </a:lvl1pPr>
          </a:lstStyle>
          <a:p>
            <a:pPr>
              <a:defRPr/>
            </a:pPr>
            <a:fld id="{ADB29171-4990-4E44-98D5-A0AC3CBA9423}" type="slidenum">
              <a:rPr lang="en-US"/>
              <a:pPr>
                <a:defRPr/>
              </a:pPr>
              <a:t>‹#›</a:t>
            </a:fld>
            <a:endParaRPr lang="en-US"/>
          </a:p>
        </p:txBody>
      </p:sp>
    </p:spTree>
    <p:extLst>
      <p:ext uri="{BB962C8B-B14F-4D97-AF65-F5344CB8AC3E}">
        <p14:creationId xmlns:p14="http://schemas.microsoft.com/office/powerpoint/2010/main" val="413774739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en-US"/>
          </a:p>
        </p:txBody>
      </p:sp>
      <p:sp>
        <p:nvSpPr>
          <p:cNvPr id="4" name="Rectangle 25"/>
          <p:cNvSpPr>
            <a:spLocks noGrp="1" noChangeArrowheads="1"/>
          </p:cNvSpPr>
          <p:nvPr>
            <p:ph type="sldNum" sz="quarter" idx="12"/>
          </p:nvPr>
        </p:nvSpPr>
        <p:spPr>
          <a:ln/>
        </p:spPr>
        <p:txBody>
          <a:bodyPr/>
          <a:lstStyle>
            <a:lvl1pPr>
              <a:defRPr/>
            </a:lvl1pPr>
          </a:lstStyle>
          <a:p>
            <a:pPr>
              <a:defRPr/>
            </a:pPr>
            <a:fld id="{E781913F-E156-E943-9C94-E3B0D189E3FD}" type="slidenum">
              <a:rPr lang="en-US"/>
              <a:pPr>
                <a:defRPr/>
              </a:pPr>
              <a:t>‹#›</a:t>
            </a:fld>
            <a:endParaRPr lang="en-US"/>
          </a:p>
        </p:txBody>
      </p:sp>
    </p:spTree>
    <p:extLst>
      <p:ext uri="{BB962C8B-B14F-4D97-AF65-F5344CB8AC3E}">
        <p14:creationId xmlns:p14="http://schemas.microsoft.com/office/powerpoint/2010/main" val="404737191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219EFCF4-3C5E-3D42-8B7B-93AF6FD19CE6}" type="slidenum">
              <a:rPr lang="en-US"/>
              <a:pPr>
                <a:defRPr/>
              </a:pPr>
              <a:t>‹#›</a:t>
            </a:fld>
            <a:endParaRPr lang="en-US"/>
          </a:p>
        </p:txBody>
      </p:sp>
    </p:spTree>
    <p:extLst>
      <p:ext uri="{BB962C8B-B14F-4D97-AF65-F5344CB8AC3E}">
        <p14:creationId xmlns:p14="http://schemas.microsoft.com/office/powerpoint/2010/main" val="303845754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ECA45EEA-D200-064E-98F6-AC2318E23FC9}" type="slidenum">
              <a:rPr lang="en-US"/>
              <a:pPr>
                <a:defRPr/>
              </a:pPr>
              <a:t>‹#›</a:t>
            </a:fld>
            <a:endParaRPr lang="en-US"/>
          </a:p>
        </p:txBody>
      </p:sp>
    </p:spTree>
    <p:extLst>
      <p:ext uri="{BB962C8B-B14F-4D97-AF65-F5344CB8AC3E}">
        <p14:creationId xmlns:p14="http://schemas.microsoft.com/office/powerpoint/2010/main" val="348469727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8EC42F96-BA02-3747-9B20-983D1768DAF7}" type="slidenum">
              <a:rPr lang="en-US"/>
              <a:pPr>
                <a:defRPr/>
              </a:pPr>
              <a:t>‹#›</a:t>
            </a:fld>
            <a:endParaRPr lang="en-US"/>
          </a:p>
        </p:txBody>
      </p:sp>
    </p:spTree>
    <p:extLst>
      <p:ext uri="{BB962C8B-B14F-4D97-AF65-F5344CB8AC3E}">
        <p14:creationId xmlns:p14="http://schemas.microsoft.com/office/powerpoint/2010/main" val="168582566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EEFBA72E-3C79-6E48-8F5D-C12D345D6581}" type="slidenum">
              <a:rPr lang="en-US"/>
              <a:pPr>
                <a:defRPr/>
              </a:pPr>
              <a:t>‹#›</a:t>
            </a:fld>
            <a:endParaRPr lang="en-US"/>
          </a:p>
        </p:txBody>
      </p:sp>
    </p:spTree>
    <p:extLst>
      <p:ext uri="{BB962C8B-B14F-4D97-AF65-F5344CB8AC3E}">
        <p14:creationId xmlns:p14="http://schemas.microsoft.com/office/powerpoint/2010/main" val="355753863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grpSp>
      <p:sp>
        <p:nvSpPr>
          <p:cNvPr id="136202" name="Rectangle 10"/>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r>
              <a:rPr lang="en-US" dirty="0"/>
              <a:t>Click to edit Master title style</a:t>
            </a:r>
          </a:p>
        </p:txBody>
      </p:sp>
      <p:sp>
        <p:nvSpPr>
          <p:cNvPr id="13620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b="1" i="0">
                <a:latin typeface="Arial" panose="020B0604020202020204" pitchFamily="34" charset="0"/>
              </a:defRPr>
            </a:lvl1pPr>
          </a:lstStyle>
          <a:p>
            <a:r>
              <a:rPr lang="en-US" dirty="0"/>
              <a:t>Click to edit Master subtitle style</a:t>
            </a:r>
          </a:p>
        </p:txBody>
      </p:sp>
      <p:sp>
        <p:nvSpPr>
          <p:cNvPr id="12" name="Rectangle 12"/>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0351B85-B144-D74F-AA0D-E488CA6AB1D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7219659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C4EFF2B-3F9B-984B-BB3D-FBD3FE6D1C9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037909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566334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8197974-552E-584C-B1BB-5C26844520F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1060154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5C1993-0DA0-D449-A00E-A7FD6405C80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1910728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2AD37C9-DD5C-8543-9520-09B000FFADB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3969887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09E9F8-769B-5D4F-BCF6-8E9A8187666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1938889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87C021D-392A-3D41-B351-83EAF78AAE5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0925060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25CB70-D607-804F-ABC4-82D21C56492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5100979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CD45D96-0F0C-FC48-A8C9-F8AF7C23D82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9644674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F65446-40C5-0148-8C85-FD5E6312637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1199251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EF40972-800B-4E4A-B0B0-2A9F2B956E4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5838474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26654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pPr>
                <a:defRPr/>
              </a:pPr>
              <a:t>‹#›</a:t>
            </a:fld>
            <a:endParaRPr lang="en-US"/>
          </a:p>
        </p:txBody>
      </p:sp>
    </p:spTree>
    <p:extLst>
      <p:ext uri="{BB962C8B-B14F-4D97-AF65-F5344CB8AC3E}">
        <p14:creationId xmlns:p14="http://schemas.microsoft.com/office/powerpoint/2010/main" val="2738631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2363504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9495182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43711996"/>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46898761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8808123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84609729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715940638"/>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0017567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6484064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8747645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728415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4858050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1755495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30112906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922364636"/>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lnSpc>
                <a:spcPct val="100000"/>
              </a:lnSpc>
              <a:spcBef>
                <a:spcPct val="0"/>
              </a:spcBef>
              <a:buFontTx/>
              <a:buNone/>
            </a:pPr>
            <a:endParaRPr lang="en-US" b="1" i="0" dirty="0">
              <a:solidFill>
                <a:srgbClr val="000000"/>
              </a:solidFill>
              <a:latin typeface="Arial" panose="020B0604020202020204" pitchFamily="34" charset="0"/>
              <a:cs typeface="Arial" panose="020B0604020202020204" pitchFamily="34"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lnSpc>
                <a:spcPct val="100000"/>
              </a:lnSpc>
              <a:spcBef>
                <a:spcPct val="0"/>
              </a:spcBef>
              <a:buFontTx/>
              <a:buNone/>
            </a:pPr>
            <a:endParaRPr lang="en-US" b="1" i="0" dirty="0">
              <a:solidFill>
                <a:srgbClr val="000000"/>
              </a:solidFill>
              <a:latin typeface="Arial" panose="020B0604020202020204" pitchFamily="34" charset="0"/>
              <a:cs typeface="Arial" panose="020B0604020202020204" pitchFamily="34"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6" name="Rectangle 6"/>
          <p:cNvSpPr>
            <a:spLocks noGrp="1" noChangeArrowheads="1"/>
          </p:cNvSpPr>
          <p:nvPr>
            <p:ph type="ctrTitle"/>
          </p:nvPr>
        </p:nvSpPr>
        <p:spPr>
          <a:xfrm>
            <a:off x="914400" y="2057400"/>
            <a:ext cx="7721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46087" name="Rectangle 7"/>
          <p:cNvSpPr>
            <a:spLocks noGrp="1" noChangeArrowheads="1"/>
          </p:cNvSpPr>
          <p:nvPr>
            <p:ph type="subTitle" idx="1"/>
          </p:nvPr>
        </p:nvSpPr>
        <p:spPr>
          <a:xfrm>
            <a:off x="1625600" y="3886200"/>
            <a:ext cx="6400800" cy="177165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8F25FD03-AF4F-C84E-B467-F46C7FEF6D8B}" type="slidenum">
              <a:rPr lang="en-US"/>
              <a:pPr>
                <a:defRPr/>
              </a:pPr>
              <a:t>‹#›</a:t>
            </a:fld>
            <a:endParaRPr lang="en-US"/>
          </a:p>
        </p:txBody>
      </p:sp>
    </p:spTree>
    <p:extLst>
      <p:ext uri="{BB962C8B-B14F-4D97-AF65-F5344CB8AC3E}">
        <p14:creationId xmlns:p14="http://schemas.microsoft.com/office/powerpoint/2010/main" val="1294622029"/>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B39A125-7972-2A4E-B375-DE4C12856A75}" type="slidenum">
              <a:rPr lang="en-US"/>
              <a:pPr>
                <a:defRPr/>
              </a:pPr>
              <a:t>‹#›</a:t>
            </a:fld>
            <a:endParaRPr lang="en-US"/>
          </a:p>
        </p:txBody>
      </p:sp>
    </p:spTree>
    <p:extLst>
      <p:ext uri="{BB962C8B-B14F-4D97-AF65-F5344CB8AC3E}">
        <p14:creationId xmlns:p14="http://schemas.microsoft.com/office/powerpoint/2010/main" val="128397148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DA57853B-FD32-D944-AED2-4D7ECCD9D55F}" type="slidenum">
              <a:rPr lang="en-US"/>
              <a:pPr>
                <a:defRPr/>
              </a:pPr>
              <a:t>‹#›</a:t>
            </a:fld>
            <a:endParaRPr lang="en-US"/>
          </a:p>
        </p:txBody>
      </p:sp>
    </p:spTree>
    <p:extLst>
      <p:ext uri="{BB962C8B-B14F-4D97-AF65-F5344CB8AC3E}">
        <p14:creationId xmlns:p14="http://schemas.microsoft.com/office/powerpoint/2010/main" val="406012187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53000" y="1752600"/>
            <a:ext cx="37338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5B79DEF-EF6E-8B4E-A12C-1A5B1316754C}" type="slidenum">
              <a:rPr lang="en-US"/>
              <a:pPr>
                <a:defRPr/>
              </a:pPr>
              <a:t>‹#›</a:t>
            </a:fld>
            <a:endParaRPr lang="en-US"/>
          </a:p>
        </p:txBody>
      </p:sp>
    </p:spTree>
    <p:extLst>
      <p:ext uri="{BB962C8B-B14F-4D97-AF65-F5344CB8AC3E}">
        <p14:creationId xmlns:p14="http://schemas.microsoft.com/office/powerpoint/2010/main" val="175608978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F7B5A8F7-A33B-FC46-8141-1E60405B35B4}" type="slidenum">
              <a:rPr lang="en-US"/>
              <a:pPr>
                <a:defRPr/>
              </a:pPr>
              <a:t>‹#›</a:t>
            </a:fld>
            <a:endParaRPr lang="en-US"/>
          </a:p>
        </p:txBody>
      </p:sp>
    </p:spTree>
    <p:extLst>
      <p:ext uri="{BB962C8B-B14F-4D97-AF65-F5344CB8AC3E}">
        <p14:creationId xmlns:p14="http://schemas.microsoft.com/office/powerpoint/2010/main" val="52771419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A84E0110-F510-1547-909A-6798B0CB3829}" type="slidenum">
              <a:rPr lang="en-US"/>
              <a:pPr>
                <a:defRPr/>
              </a:pPr>
              <a:t>‹#›</a:t>
            </a:fld>
            <a:endParaRPr lang="en-US"/>
          </a:p>
        </p:txBody>
      </p:sp>
    </p:spTree>
    <p:extLst>
      <p:ext uri="{BB962C8B-B14F-4D97-AF65-F5344CB8AC3E}">
        <p14:creationId xmlns:p14="http://schemas.microsoft.com/office/powerpoint/2010/main" val="1274833605"/>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839E0F86-CD9D-8F45-8F36-F1EFC7C8AE59}" type="slidenum">
              <a:rPr lang="en-US"/>
              <a:pPr>
                <a:defRPr/>
              </a:pPr>
              <a:t>‹#›</a:t>
            </a:fld>
            <a:endParaRPr lang="en-US"/>
          </a:p>
        </p:txBody>
      </p:sp>
    </p:spTree>
    <p:extLst>
      <p:ext uri="{BB962C8B-B14F-4D97-AF65-F5344CB8AC3E}">
        <p14:creationId xmlns:p14="http://schemas.microsoft.com/office/powerpoint/2010/main" val="28266544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42812821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263FBF4-65F2-F149-AA8D-6E47788E56C2}" type="slidenum">
              <a:rPr lang="en-US"/>
              <a:pPr>
                <a:defRPr/>
              </a:pPr>
              <a:t>‹#›</a:t>
            </a:fld>
            <a:endParaRPr lang="en-US"/>
          </a:p>
        </p:txBody>
      </p:sp>
    </p:spTree>
    <p:extLst>
      <p:ext uri="{BB962C8B-B14F-4D97-AF65-F5344CB8AC3E}">
        <p14:creationId xmlns:p14="http://schemas.microsoft.com/office/powerpoint/2010/main" val="146329253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A8FAF5C-8DA9-7F4F-9816-E2EAF0BF1323}" type="slidenum">
              <a:rPr lang="en-US"/>
              <a:pPr>
                <a:defRPr/>
              </a:pPr>
              <a:t>‹#›</a:t>
            </a:fld>
            <a:endParaRPr lang="en-US"/>
          </a:p>
        </p:txBody>
      </p:sp>
    </p:spTree>
    <p:extLst>
      <p:ext uri="{BB962C8B-B14F-4D97-AF65-F5344CB8AC3E}">
        <p14:creationId xmlns:p14="http://schemas.microsoft.com/office/powerpoint/2010/main" val="26661377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E074E5A-DC70-324E-B710-4564655D54D4}" type="slidenum">
              <a:rPr lang="en-US"/>
              <a:pPr>
                <a:defRPr/>
              </a:pPr>
              <a:t>‹#›</a:t>
            </a:fld>
            <a:endParaRPr lang="en-US"/>
          </a:p>
        </p:txBody>
      </p:sp>
    </p:spTree>
    <p:extLst>
      <p:ext uri="{BB962C8B-B14F-4D97-AF65-F5344CB8AC3E}">
        <p14:creationId xmlns:p14="http://schemas.microsoft.com/office/powerpoint/2010/main" val="20320726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4582604-BB54-AF48-AFA2-82C55C7DB804}" type="slidenum">
              <a:rPr lang="en-US"/>
              <a:pPr>
                <a:defRPr/>
              </a:pPr>
              <a:t>‹#›</a:t>
            </a:fld>
            <a:endParaRPr lang="en-US"/>
          </a:p>
        </p:txBody>
      </p:sp>
    </p:spTree>
    <p:extLst>
      <p:ext uri="{BB962C8B-B14F-4D97-AF65-F5344CB8AC3E}">
        <p14:creationId xmlns:p14="http://schemas.microsoft.com/office/powerpoint/2010/main" val="214704190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9C4D7961-4E51-D54B-83E8-51B2858E9383}" type="slidenum">
              <a:rPr lang="en-US" smtClean="0"/>
              <a:pPr>
                <a:defRPr/>
              </a:pPr>
              <a:t>‹#›</a:t>
            </a:fld>
            <a:endParaRPr lang="en-US" dirty="0"/>
          </a:p>
        </p:txBody>
      </p:sp>
    </p:spTree>
    <p:extLst>
      <p:ext uri="{BB962C8B-B14F-4D97-AF65-F5344CB8AC3E}">
        <p14:creationId xmlns:p14="http://schemas.microsoft.com/office/powerpoint/2010/main" val="1185871070"/>
      </p:ext>
    </p:extLst>
  </p:cSld>
  <p:clrMapOvr>
    <a:masterClrMapping/>
  </p:clrMapOvr>
  <p:transition spd="med">
    <p:randomBar dir="vert"/>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E0858CC9-B432-8846-9C29-57F0DF0A07BA}" type="slidenum">
              <a:rPr lang="en-US" smtClean="0"/>
              <a:pPr>
                <a:defRPr/>
              </a:pPr>
              <a:t>‹#›</a:t>
            </a:fld>
            <a:endParaRPr lang="en-US" dirty="0"/>
          </a:p>
        </p:txBody>
      </p:sp>
    </p:spTree>
    <p:extLst>
      <p:ext uri="{BB962C8B-B14F-4D97-AF65-F5344CB8AC3E}">
        <p14:creationId xmlns:p14="http://schemas.microsoft.com/office/powerpoint/2010/main" val="1884096122"/>
      </p:ext>
    </p:extLst>
  </p:cSld>
  <p:clrMapOvr>
    <a:masterClrMapping/>
  </p:clrMapOvr>
  <p:transition spd="med">
    <p:randomBar dir="vert"/>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750AB095-F9C7-F44E-9730-2442B2D001E7}" type="slidenum">
              <a:rPr lang="en-US" smtClean="0"/>
              <a:pPr>
                <a:defRPr/>
              </a:pPr>
              <a:t>‹#›</a:t>
            </a:fld>
            <a:endParaRPr lang="en-US" dirty="0"/>
          </a:p>
        </p:txBody>
      </p:sp>
    </p:spTree>
    <p:extLst>
      <p:ext uri="{BB962C8B-B14F-4D97-AF65-F5344CB8AC3E}">
        <p14:creationId xmlns:p14="http://schemas.microsoft.com/office/powerpoint/2010/main" val="3774919471"/>
      </p:ext>
    </p:extLst>
  </p:cSld>
  <p:clrMapOvr>
    <a:masterClrMapping/>
  </p:clrMapOvr>
  <p:transition spd="med">
    <p:randomBar dir="vert"/>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47CFAA3D-2CED-8348-8252-373349445310}" type="slidenum">
              <a:rPr lang="en-US" smtClean="0"/>
              <a:pPr>
                <a:defRPr/>
              </a:pPr>
              <a:t>‹#›</a:t>
            </a:fld>
            <a:endParaRPr lang="en-US" dirty="0"/>
          </a:p>
        </p:txBody>
      </p:sp>
    </p:spTree>
    <p:extLst>
      <p:ext uri="{BB962C8B-B14F-4D97-AF65-F5344CB8AC3E}">
        <p14:creationId xmlns:p14="http://schemas.microsoft.com/office/powerpoint/2010/main" val="2929901890"/>
      </p:ext>
    </p:extLst>
  </p:cSld>
  <p:clrMapOvr>
    <a:masterClrMapping/>
  </p:clrMapOvr>
  <p:transition spd="med">
    <p:randomBar dir="vert"/>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9EB9FD5D-83BA-4842-A0CB-7CCFE7A8FFDD}" type="slidenum">
              <a:rPr lang="en-US" smtClean="0"/>
              <a:pPr>
                <a:defRPr/>
              </a:pPr>
              <a:t>‹#›</a:t>
            </a:fld>
            <a:endParaRPr lang="en-US" dirty="0"/>
          </a:p>
        </p:txBody>
      </p:sp>
    </p:spTree>
    <p:extLst>
      <p:ext uri="{BB962C8B-B14F-4D97-AF65-F5344CB8AC3E}">
        <p14:creationId xmlns:p14="http://schemas.microsoft.com/office/powerpoint/2010/main" val="2445442647"/>
      </p:ext>
    </p:extLst>
  </p:cSld>
  <p:clrMapOvr>
    <a:masterClrMapping/>
  </p:clrMapOvr>
  <p:transition spd="med">
    <p:randomBar dir="vert"/>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417BE576-14A4-B84F-935E-B705898160CC}" type="slidenum">
              <a:rPr lang="en-US" smtClean="0"/>
              <a:pPr>
                <a:defRPr/>
              </a:pPr>
              <a:t>‹#›</a:t>
            </a:fld>
            <a:endParaRPr lang="en-US" dirty="0"/>
          </a:p>
        </p:txBody>
      </p:sp>
    </p:spTree>
    <p:extLst>
      <p:ext uri="{BB962C8B-B14F-4D97-AF65-F5344CB8AC3E}">
        <p14:creationId xmlns:p14="http://schemas.microsoft.com/office/powerpoint/2010/main" val="241901476"/>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035736067"/>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6274A463-215C-5E46-89CC-5D13E24BE004}" type="slidenum">
              <a:rPr lang="en-US" smtClean="0"/>
              <a:pPr>
                <a:defRPr/>
              </a:pPr>
              <a:t>‹#›</a:t>
            </a:fld>
            <a:endParaRPr lang="en-US" dirty="0"/>
          </a:p>
        </p:txBody>
      </p:sp>
    </p:spTree>
    <p:extLst>
      <p:ext uri="{BB962C8B-B14F-4D97-AF65-F5344CB8AC3E}">
        <p14:creationId xmlns:p14="http://schemas.microsoft.com/office/powerpoint/2010/main" val="3944210842"/>
      </p:ext>
    </p:extLst>
  </p:cSld>
  <p:clrMapOvr>
    <a:masterClrMapping/>
  </p:clrMapOvr>
  <p:transition spd="med">
    <p:randomBar dir="vert"/>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8E894B69-7EAC-5241-B278-F0769FF08DC6}" type="slidenum">
              <a:rPr lang="en-US" smtClean="0"/>
              <a:pPr>
                <a:defRPr/>
              </a:pPr>
              <a:t>‹#›</a:t>
            </a:fld>
            <a:endParaRPr lang="en-US" dirty="0"/>
          </a:p>
        </p:txBody>
      </p:sp>
    </p:spTree>
    <p:extLst>
      <p:ext uri="{BB962C8B-B14F-4D97-AF65-F5344CB8AC3E}">
        <p14:creationId xmlns:p14="http://schemas.microsoft.com/office/powerpoint/2010/main" val="666921286"/>
      </p:ext>
    </p:extLst>
  </p:cSld>
  <p:clrMapOvr>
    <a:masterClrMapping/>
  </p:clrMapOvr>
  <p:transition spd="med">
    <p:randomBar dir="vert"/>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4737AC57-5920-C84D-B8E1-99E6BAFD70EA}" type="slidenum">
              <a:rPr lang="en-US" smtClean="0"/>
              <a:pPr>
                <a:defRPr/>
              </a:pPr>
              <a:t>‹#›</a:t>
            </a:fld>
            <a:endParaRPr lang="en-US" dirty="0"/>
          </a:p>
        </p:txBody>
      </p:sp>
    </p:spTree>
    <p:extLst>
      <p:ext uri="{BB962C8B-B14F-4D97-AF65-F5344CB8AC3E}">
        <p14:creationId xmlns:p14="http://schemas.microsoft.com/office/powerpoint/2010/main" val="4006195820"/>
      </p:ext>
    </p:extLst>
  </p:cSld>
  <p:clrMapOvr>
    <a:masterClrMapping/>
  </p:clrMapOvr>
  <p:transition spd="med">
    <p:randomBar dir="vert"/>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BC5A1153-4C3B-ED42-8C6E-F81BA58E3D46}" type="slidenum">
              <a:rPr lang="en-US" smtClean="0"/>
              <a:pPr>
                <a:defRPr/>
              </a:pPr>
              <a:t>‹#›</a:t>
            </a:fld>
            <a:endParaRPr lang="en-US" dirty="0"/>
          </a:p>
        </p:txBody>
      </p:sp>
    </p:spTree>
    <p:extLst>
      <p:ext uri="{BB962C8B-B14F-4D97-AF65-F5344CB8AC3E}">
        <p14:creationId xmlns:p14="http://schemas.microsoft.com/office/powerpoint/2010/main" val="262845518"/>
      </p:ext>
    </p:extLst>
  </p:cSld>
  <p:clrMapOvr>
    <a:masterClrMapping/>
  </p:clrMapOvr>
  <p:transition spd="med">
    <p:randomBar dir="vert"/>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0975A320-080F-714F-8062-3F8F95669F4A}" type="slidenum">
              <a:rPr lang="en-US" smtClean="0"/>
              <a:pPr>
                <a:defRPr/>
              </a:pPr>
              <a:t>‹#›</a:t>
            </a:fld>
            <a:endParaRPr lang="en-US" dirty="0"/>
          </a:p>
        </p:txBody>
      </p:sp>
    </p:spTree>
    <p:extLst>
      <p:ext uri="{BB962C8B-B14F-4D97-AF65-F5344CB8AC3E}">
        <p14:creationId xmlns:p14="http://schemas.microsoft.com/office/powerpoint/2010/main" val="4215226165"/>
      </p:ext>
    </p:extLst>
  </p:cSld>
  <p:clrMapOvr>
    <a:masterClrMapping/>
  </p:clrMapOvr>
  <p:transition spd="med">
    <p:randomBar dir="vert"/>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9987" name="Rectangle 3"/>
          <p:cNvSpPr>
            <a:spLocks noGrp="1" noChangeArrowheads="1"/>
          </p:cNvSpPr>
          <p:nvPr>
            <p:ph type="ctrTitle"/>
          </p:nvPr>
        </p:nvSpPr>
        <p:spPr>
          <a:xfrm>
            <a:off x="914400" y="838200"/>
            <a:ext cx="7772400" cy="1143000"/>
          </a:xfrm>
        </p:spPr>
        <p:txBody>
          <a:bodyPr/>
          <a:lstStyle>
            <a:lvl1pPr algn="r">
              <a:defRPr/>
            </a:lvl1pPr>
          </a:lstStyle>
          <a:p>
            <a:r>
              <a:rPr lang="en-US"/>
              <a:t>Click to edit Master title style</a:t>
            </a:r>
          </a:p>
        </p:txBody>
      </p:sp>
      <p:sp>
        <p:nvSpPr>
          <p:cNvPr id="169988" name="Rectangle 4"/>
          <p:cNvSpPr>
            <a:spLocks noGrp="1" noChangeArrowheads="1"/>
          </p:cNvSpPr>
          <p:nvPr>
            <p:ph type="subTitle" idx="1"/>
          </p:nvPr>
        </p:nvSpPr>
        <p:spPr>
          <a:xfrm>
            <a:off x="2286000" y="2438400"/>
            <a:ext cx="6400800" cy="1752600"/>
          </a:xfrm>
        </p:spPr>
        <p:txBody>
          <a:bodyPr/>
          <a:lstStyle>
            <a:lvl1pPr marL="0" indent="0" algn="r">
              <a:buFont typeface="Wingdings" pitchFamily="-108" charset="2"/>
              <a:buNone/>
              <a:defRPr/>
            </a:lvl1pPr>
          </a:lstStyle>
          <a:p>
            <a:r>
              <a:rPr lang="en-US"/>
              <a:t>Click to edit Master subtitle style</a:t>
            </a:r>
          </a:p>
        </p:txBody>
      </p:sp>
      <p:sp>
        <p:nvSpPr>
          <p:cNvPr id="5" name="Rectangle 5"/>
          <p:cNvSpPr>
            <a:spLocks noGrp="1" noChangeArrowheads="1"/>
          </p:cNvSpPr>
          <p:nvPr>
            <p:ph type="dt" sz="half" idx="10"/>
          </p:nvPr>
        </p:nvSpPr>
        <p:spPr>
          <a:xfrm>
            <a:off x="1905000" y="6248400"/>
            <a:ext cx="1905000" cy="457200"/>
          </a:xfrm>
        </p:spPr>
        <p:txBody>
          <a:bodyPr/>
          <a:lstStyle>
            <a:lvl1pPr eaLnBrk="1" hangingPunct="1">
              <a:spcBef>
                <a:spcPct val="50000"/>
              </a:spcBef>
              <a:defRPr/>
            </a:lvl1pPr>
          </a:lstStyle>
          <a:p>
            <a:pPr>
              <a:defRPr/>
            </a:pPr>
            <a:endParaRPr lang="en-US"/>
          </a:p>
        </p:txBody>
      </p:sp>
      <p:sp>
        <p:nvSpPr>
          <p:cNvPr id="6" name="Rectangle 6"/>
          <p:cNvSpPr>
            <a:spLocks noGrp="1" noChangeArrowheads="1"/>
          </p:cNvSpPr>
          <p:nvPr>
            <p:ph type="ftr" sz="quarter" idx="11"/>
          </p:nvPr>
        </p:nvSpPr>
        <p:spPr>
          <a:xfrm>
            <a:off x="3886200" y="6248400"/>
            <a:ext cx="2895600" cy="457200"/>
          </a:xfrm>
        </p:spPr>
        <p:txBody>
          <a:bodyPr/>
          <a:lstStyle>
            <a:lvl1pPr eaLnBrk="1" hangingPunct="1">
              <a:spcBef>
                <a:spcPct val="50000"/>
              </a:spcBef>
              <a:defRPr/>
            </a:lvl1pPr>
          </a:lstStyle>
          <a:p>
            <a:pPr>
              <a:defRPr/>
            </a:pPr>
            <a:endParaRPr lang="en-US"/>
          </a:p>
        </p:txBody>
      </p:sp>
      <p:sp>
        <p:nvSpPr>
          <p:cNvPr id="7" name="Rectangle 7"/>
          <p:cNvSpPr>
            <a:spLocks noGrp="1" noChangeArrowheads="1"/>
          </p:cNvSpPr>
          <p:nvPr>
            <p:ph type="sldNum" sz="quarter" idx="12"/>
          </p:nvPr>
        </p:nvSpPr>
        <p:spPr>
          <a:xfrm>
            <a:off x="6858000" y="6248400"/>
            <a:ext cx="1905000" cy="457200"/>
          </a:xfrm>
        </p:spPr>
        <p:txBody>
          <a:bodyPr/>
          <a:lstStyle>
            <a:lvl1pPr eaLnBrk="1" hangingPunct="1">
              <a:spcBef>
                <a:spcPct val="50000"/>
              </a:spcBef>
              <a:defRPr/>
            </a:lvl1pPr>
          </a:lstStyle>
          <a:p>
            <a:pPr>
              <a:defRPr/>
            </a:pPr>
            <a:fld id="{06983A81-464D-3240-A44D-A607C8EDDA81}" type="slidenum">
              <a:rPr lang="en-US"/>
              <a:pPr>
                <a:defRPr/>
              </a:pPr>
              <a:t>‹#›</a:t>
            </a:fld>
            <a:endParaRPr lang="en-US"/>
          </a:p>
        </p:txBody>
      </p:sp>
    </p:spTree>
    <p:extLst>
      <p:ext uri="{BB962C8B-B14F-4D97-AF65-F5344CB8AC3E}">
        <p14:creationId xmlns:p14="http://schemas.microsoft.com/office/powerpoint/2010/main" val="309672141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5"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6" name="Rectangle 7"/>
          <p:cNvSpPr>
            <a:spLocks noGrp="1" noChangeArrowheads="1"/>
          </p:cNvSpPr>
          <p:nvPr>
            <p:ph type="sldNum" sz="quarter" idx="12"/>
          </p:nvPr>
        </p:nvSpPr>
        <p:spPr/>
        <p:txBody>
          <a:bodyPr/>
          <a:lstStyle>
            <a:lvl1pPr eaLnBrk="1" hangingPunct="1">
              <a:spcBef>
                <a:spcPct val="50000"/>
              </a:spcBef>
              <a:defRPr/>
            </a:lvl1pPr>
          </a:lstStyle>
          <a:p>
            <a:pPr>
              <a:defRPr/>
            </a:pPr>
            <a:fld id="{63DE8AC8-4EB5-BC4E-8E6E-05FF19320800}" type="slidenum">
              <a:rPr lang="en-US"/>
              <a:pPr>
                <a:defRPr/>
              </a:pPr>
              <a:t>‹#›</a:t>
            </a:fld>
            <a:endParaRPr lang="en-US"/>
          </a:p>
        </p:txBody>
      </p:sp>
    </p:spTree>
    <p:extLst>
      <p:ext uri="{BB962C8B-B14F-4D97-AF65-F5344CB8AC3E}">
        <p14:creationId xmlns:p14="http://schemas.microsoft.com/office/powerpoint/2010/main" val="366198089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5"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6" name="Rectangle 7"/>
          <p:cNvSpPr>
            <a:spLocks noGrp="1" noChangeArrowheads="1"/>
          </p:cNvSpPr>
          <p:nvPr>
            <p:ph type="sldNum" sz="quarter" idx="12"/>
          </p:nvPr>
        </p:nvSpPr>
        <p:spPr/>
        <p:txBody>
          <a:bodyPr/>
          <a:lstStyle>
            <a:lvl1pPr eaLnBrk="1" hangingPunct="1">
              <a:spcBef>
                <a:spcPct val="50000"/>
              </a:spcBef>
              <a:defRPr/>
            </a:lvl1pPr>
          </a:lstStyle>
          <a:p>
            <a:pPr>
              <a:defRPr/>
            </a:pPr>
            <a:fld id="{DCC5BABE-C505-C544-87D7-74CD85A7CED4}" type="slidenum">
              <a:rPr lang="en-US"/>
              <a:pPr>
                <a:defRPr/>
              </a:pPr>
              <a:t>‹#›</a:t>
            </a:fld>
            <a:endParaRPr lang="en-US"/>
          </a:p>
        </p:txBody>
      </p:sp>
    </p:spTree>
    <p:extLst>
      <p:ext uri="{BB962C8B-B14F-4D97-AF65-F5344CB8AC3E}">
        <p14:creationId xmlns:p14="http://schemas.microsoft.com/office/powerpoint/2010/main" val="141493626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16764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6"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7" name="Rectangle 7"/>
          <p:cNvSpPr>
            <a:spLocks noGrp="1" noChangeArrowheads="1"/>
          </p:cNvSpPr>
          <p:nvPr>
            <p:ph type="sldNum" sz="quarter" idx="12"/>
          </p:nvPr>
        </p:nvSpPr>
        <p:spPr/>
        <p:txBody>
          <a:bodyPr/>
          <a:lstStyle>
            <a:lvl1pPr eaLnBrk="1" hangingPunct="1">
              <a:spcBef>
                <a:spcPct val="50000"/>
              </a:spcBef>
              <a:defRPr/>
            </a:lvl1pPr>
          </a:lstStyle>
          <a:p>
            <a:pPr>
              <a:defRPr/>
            </a:pPr>
            <a:fld id="{10A8E43B-D00A-A34E-A5D0-06DCF34FF1E6}" type="slidenum">
              <a:rPr lang="en-US"/>
              <a:pPr>
                <a:defRPr/>
              </a:pPr>
              <a:t>‹#›</a:t>
            </a:fld>
            <a:endParaRPr lang="en-US"/>
          </a:p>
        </p:txBody>
      </p:sp>
    </p:spTree>
    <p:extLst>
      <p:ext uri="{BB962C8B-B14F-4D97-AF65-F5344CB8AC3E}">
        <p14:creationId xmlns:p14="http://schemas.microsoft.com/office/powerpoint/2010/main" val="135126060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8"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9" name="Rectangle 7"/>
          <p:cNvSpPr>
            <a:spLocks noGrp="1" noChangeArrowheads="1"/>
          </p:cNvSpPr>
          <p:nvPr>
            <p:ph type="sldNum" sz="quarter" idx="12"/>
          </p:nvPr>
        </p:nvSpPr>
        <p:spPr/>
        <p:txBody>
          <a:bodyPr/>
          <a:lstStyle>
            <a:lvl1pPr eaLnBrk="1" hangingPunct="1">
              <a:spcBef>
                <a:spcPct val="50000"/>
              </a:spcBef>
              <a:defRPr/>
            </a:lvl1pPr>
          </a:lstStyle>
          <a:p>
            <a:pPr>
              <a:defRPr/>
            </a:pPr>
            <a:fld id="{06810E02-B549-7B4B-B7F2-1FF1C8A4F27C}" type="slidenum">
              <a:rPr lang="en-US"/>
              <a:pPr>
                <a:defRPr/>
              </a:pPr>
              <a:t>‹#›</a:t>
            </a:fld>
            <a:endParaRPr lang="en-US"/>
          </a:p>
        </p:txBody>
      </p:sp>
    </p:spTree>
    <p:extLst>
      <p:ext uri="{BB962C8B-B14F-4D97-AF65-F5344CB8AC3E}">
        <p14:creationId xmlns:p14="http://schemas.microsoft.com/office/powerpoint/2010/main" val="20576472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166934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4"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5" name="Rectangle 7"/>
          <p:cNvSpPr>
            <a:spLocks noGrp="1" noChangeArrowheads="1"/>
          </p:cNvSpPr>
          <p:nvPr>
            <p:ph type="sldNum" sz="quarter" idx="12"/>
          </p:nvPr>
        </p:nvSpPr>
        <p:spPr/>
        <p:txBody>
          <a:bodyPr/>
          <a:lstStyle>
            <a:lvl1pPr eaLnBrk="1" hangingPunct="1">
              <a:spcBef>
                <a:spcPct val="50000"/>
              </a:spcBef>
              <a:defRPr/>
            </a:lvl1pPr>
          </a:lstStyle>
          <a:p>
            <a:pPr>
              <a:defRPr/>
            </a:pPr>
            <a:fld id="{D9E61B80-AE66-FA44-9C5D-D316F02F26DF}" type="slidenum">
              <a:rPr lang="en-US"/>
              <a:pPr>
                <a:defRPr/>
              </a:pPr>
              <a:t>‹#›</a:t>
            </a:fld>
            <a:endParaRPr lang="en-US"/>
          </a:p>
        </p:txBody>
      </p:sp>
    </p:spTree>
    <p:extLst>
      <p:ext uri="{BB962C8B-B14F-4D97-AF65-F5344CB8AC3E}">
        <p14:creationId xmlns:p14="http://schemas.microsoft.com/office/powerpoint/2010/main" val="3256803100"/>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3"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4" name="Rectangle 7"/>
          <p:cNvSpPr>
            <a:spLocks noGrp="1" noChangeArrowheads="1"/>
          </p:cNvSpPr>
          <p:nvPr>
            <p:ph type="sldNum" sz="quarter" idx="12"/>
          </p:nvPr>
        </p:nvSpPr>
        <p:spPr/>
        <p:txBody>
          <a:bodyPr/>
          <a:lstStyle>
            <a:lvl1pPr eaLnBrk="1" hangingPunct="1">
              <a:spcBef>
                <a:spcPct val="50000"/>
              </a:spcBef>
              <a:defRPr/>
            </a:lvl1pPr>
          </a:lstStyle>
          <a:p>
            <a:pPr>
              <a:defRPr/>
            </a:pPr>
            <a:fld id="{CABF2699-166A-E04C-8CB1-47041AF885DC}" type="slidenum">
              <a:rPr lang="en-US"/>
              <a:pPr>
                <a:defRPr/>
              </a:pPr>
              <a:t>‹#›</a:t>
            </a:fld>
            <a:endParaRPr lang="en-US"/>
          </a:p>
        </p:txBody>
      </p:sp>
    </p:spTree>
    <p:extLst>
      <p:ext uri="{BB962C8B-B14F-4D97-AF65-F5344CB8AC3E}">
        <p14:creationId xmlns:p14="http://schemas.microsoft.com/office/powerpoint/2010/main" val="76079858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6"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7" name="Rectangle 7"/>
          <p:cNvSpPr>
            <a:spLocks noGrp="1" noChangeArrowheads="1"/>
          </p:cNvSpPr>
          <p:nvPr>
            <p:ph type="sldNum" sz="quarter" idx="12"/>
          </p:nvPr>
        </p:nvSpPr>
        <p:spPr/>
        <p:txBody>
          <a:bodyPr/>
          <a:lstStyle>
            <a:lvl1pPr eaLnBrk="1" hangingPunct="1">
              <a:spcBef>
                <a:spcPct val="50000"/>
              </a:spcBef>
              <a:defRPr/>
            </a:lvl1pPr>
          </a:lstStyle>
          <a:p>
            <a:pPr>
              <a:defRPr/>
            </a:pPr>
            <a:fld id="{105AAADE-81C1-4B43-9720-E4056FEEA7E9}" type="slidenum">
              <a:rPr lang="en-US"/>
              <a:pPr>
                <a:defRPr/>
              </a:pPr>
              <a:t>‹#›</a:t>
            </a:fld>
            <a:endParaRPr lang="en-US"/>
          </a:p>
        </p:txBody>
      </p:sp>
    </p:spTree>
    <p:extLst>
      <p:ext uri="{BB962C8B-B14F-4D97-AF65-F5344CB8AC3E}">
        <p14:creationId xmlns:p14="http://schemas.microsoft.com/office/powerpoint/2010/main" val="102742909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6"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7" name="Rectangle 7"/>
          <p:cNvSpPr>
            <a:spLocks noGrp="1" noChangeArrowheads="1"/>
          </p:cNvSpPr>
          <p:nvPr>
            <p:ph type="sldNum" sz="quarter" idx="12"/>
          </p:nvPr>
        </p:nvSpPr>
        <p:spPr/>
        <p:txBody>
          <a:bodyPr/>
          <a:lstStyle>
            <a:lvl1pPr eaLnBrk="1" hangingPunct="1">
              <a:spcBef>
                <a:spcPct val="50000"/>
              </a:spcBef>
              <a:defRPr/>
            </a:lvl1pPr>
          </a:lstStyle>
          <a:p>
            <a:pPr>
              <a:defRPr/>
            </a:pPr>
            <a:fld id="{96A9E566-3663-2B42-9B9F-8673F75CEE80}" type="slidenum">
              <a:rPr lang="en-US"/>
              <a:pPr>
                <a:defRPr/>
              </a:pPr>
              <a:t>‹#›</a:t>
            </a:fld>
            <a:endParaRPr lang="en-US"/>
          </a:p>
        </p:txBody>
      </p:sp>
    </p:spTree>
    <p:extLst>
      <p:ext uri="{BB962C8B-B14F-4D97-AF65-F5344CB8AC3E}">
        <p14:creationId xmlns:p14="http://schemas.microsoft.com/office/powerpoint/2010/main" val="169822625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5"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6" name="Rectangle 7"/>
          <p:cNvSpPr>
            <a:spLocks noGrp="1" noChangeArrowheads="1"/>
          </p:cNvSpPr>
          <p:nvPr>
            <p:ph type="sldNum" sz="quarter" idx="12"/>
          </p:nvPr>
        </p:nvSpPr>
        <p:spPr/>
        <p:txBody>
          <a:bodyPr/>
          <a:lstStyle>
            <a:lvl1pPr eaLnBrk="1" hangingPunct="1">
              <a:spcBef>
                <a:spcPct val="50000"/>
              </a:spcBef>
              <a:defRPr/>
            </a:lvl1pPr>
          </a:lstStyle>
          <a:p>
            <a:pPr>
              <a:defRPr/>
            </a:pPr>
            <a:fld id="{BB0E8C14-3A13-2142-A1C3-4D4440CFACDE}" type="slidenum">
              <a:rPr lang="en-US"/>
              <a:pPr>
                <a:defRPr/>
              </a:pPr>
              <a:t>‹#›</a:t>
            </a:fld>
            <a:endParaRPr lang="en-US"/>
          </a:p>
        </p:txBody>
      </p:sp>
    </p:spTree>
    <p:extLst>
      <p:ext uri="{BB962C8B-B14F-4D97-AF65-F5344CB8AC3E}">
        <p14:creationId xmlns:p14="http://schemas.microsoft.com/office/powerpoint/2010/main" val="52798235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3048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3048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5"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6" name="Rectangle 7"/>
          <p:cNvSpPr>
            <a:spLocks noGrp="1" noChangeArrowheads="1"/>
          </p:cNvSpPr>
          <p:nvPr>
            <p:ph type="sldNum" sz="quarter" idx="12"/>
          </p:nvPr>
        </p:nvSpPr>
        <p:spPr/>
        <p:txBody>
          <a:bodyPr/>
          <a:lstStyle>
            <a:lvl1pPr eaLnBrk="1" hangingPunct="1">
              <a:spcBef>
                <a:spcPct val="50000"/>
              </a:spcBef>
              <a:defRPr/>
            </a:lvl1pPr>
          </a:lstStyle>
          <a:p>
            <a:pPr>
              <a:defRPr/>
            </a:pPr>
            <a:fld id="{AA3F6566-EAAE-8A46-BE80-BA3BA66153B0}" type="slidenum">
              <a:rPr lang="en-US"/>
              <a:pPr>
                <a:defRPr/>
              </a:pPr>
              <a:t>‹#›</a:t>
            </a:fld>
            <a:endParaRPr lang="en-US"/>
          </a:p>
        </p:txBody>
      </p:sp>
    </p:spTree>
    <p:extLst>
      <p:ext uri="{BB962C8B-B14F-4D97-AF65-F5344CB8AC3E}">
        <p14:creationId xmlns:p14="http://schemas.microsoft.com/office/powerpoint/2010/main" val="416736923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spcBef>
                <a:spcPct val="50000"/>
              </a:spcBef>
              <a:defRPr b="0"/>
            </a:lvl1pPr>
          </a:lstStyle>
          <a:p>
            <a:pPr>
              <a:defRPr/>
            </a:pPr>
            <a:endParaRPr lang="en-US"/>
          </a:p>
        </p:txBody>
      </p:sp>
      <p:sp>
        <p:nvSpPr>
          <p:cNvPr id="28" name="Rectangle 28"/>
          <p:cNvSpPr>
            <a:spLocks noGrp="1" noChangeArrowheads="1"/>
          </p:cNvSpPr>
          <p:nvPr>
            <p:ph type="ftr" sz="quarter" idx="11"/>
          </p:nvPr>
        </p:nvSpPr>
        <p:spPr/>
        <p:txBody>
          <a:bodyPr/>
          <a:lstStyle>
            <a:lvl1pPr>
              <a:spcBef>
                <a:spcPct val="50000"/>
              </a:spcBef>
              <a:defRPr b="0"/>
            </a:lvl1pPr>
          </a:lstStyle>
          <a:p>
            <a:pPr>
              <a:defRPr/>
            </a:pPr>
            <a:endParaRPr lang="en-US"/>
          </a:p>
        </p:txBody>
      </p:sp>
      <p:sp>
        <p:nvSpPr>
          <p:cNvPr id="29" name="Rectangle 29"/>
          <p:cNvSpPr>
            <a:spLocks noGrp="1" noChangeArrowheads="1"/>
          </p:cNvSpPr>
          <p:nvPr>
            <p:ph type="sldNum" sz="quarter" idx="12"/>
          </p:nvPr>
        </p:nvSpPr>
        <p:spPr/>
        <p:txBody>
          <a:bodyPr/>
          <a:lstStyle>
            <a:lvl1pPr>
              <a:spcBef>
                <a:spcPct val="50000"/>
              </a:spcBef>
              <a:defRPr b="0"/>
            </a:lvl1pPr>
          </a:lstStyle>
          <a:p>
            <a:pPr>
              <a:defRPr/>
            </a:pPr>
            <a:fld id="{EDBA2A57-C141-B642-95CC-BAE79C69AF8D}" type="slidenum">
              <a:rPr lang="en-US"/>
              <a:pPr>
                <a:defRPr/>
              </a:pPr>
              <a:t>‹#›</a:t>
            </a:fld>
            <a:endParaRPr lang="en-US"/>
          </a:p>
        </p:txBody>
      </p:sp>
    </p:spTree>
    <p:extLst>
      <p:ext uri="{BB962C8B-B14F-4D97-AF65-F5344CB8AC3E}">
        <p14:creationId xmlns:p14="http://schemas.microsoft.com/office/powerpoint/2010/main" val="62018669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25"/>
          <p:cNvSpPr>
            <a:spLocks noGrp="1" noChangeArrowheads="1"/>
          </p:cNvSpPr>
          <p:nvPr>
            <p:ph type="sldNum" sz="quarter" idx="12"/>
          </p:nvPr>
        </p:nvSpPr>
        <p:spPr/>
        <p:txBody>
          <a:bodyPr/>
          <a:lstStyle>
            <a:lvl1pPr>
              <a:spcBef>
                <a:spcPct val="50000"/>
              </a:spcBef>
              <a:defRPr/>
            </a:lvl1pPr>
          </a:lstStyle>
          <a:p>
            <a:pPr>
              <a:defRPr/>
            </a:pPr>
            <a:fld id="{417631AD-0282-1B48-B65B-8F799B4830D0}" type="slidenum">
              <a:rPr lang="en-US"/>
              <a:pPr>
                <a:defRPr/>
              </a:pPr>
              <a:t>‹#›</a:t>
            </a:fld>
            <a:endParaRPr lang="en-US"/>
          </a:p>
        </p:txBody>
      </p:sp>
    </p:spTree>
    <p:extLst>
      <p:ext uri="{BB962C8B-B14F-4D97-AF65-F5344CB8AC3E}">
        <p14:creationId xmlns:p14="http://schemas.microsoft.com/office/powerpoint/2010/main" val="3904781424"/>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25"/>
          <p:cNvSpPr>
            <a:spLocks noGrp="1" noChangeArrowheads="1"/>
          </p:cNvSpPr>
          <p:nvPr>
            <p:ph type="sldNum" sz="quarter" idx="12"/>
          </p:nvPr>
        </p:nvSpPr>
        <p:spPr/>
        <p:txBody>
          <a:bodyPr/>
          <a:lstStyle>
            <a:lvl1pPr>
              <a:spcBef>
                <a:spcPct val="50000"/>
              </a:spcBef>
              <a:defRPr/>
            </a:lvl1pPr>
          </a:lstStyle>
          <a:p>
            <a:pPr>
              <a:defRPr/>
            </a:pPr>
            <a:fld id="{2940A09C-3D1B-D44C-8380-41D70390B3DC}" type="slidenum">
              <a:rPr lang="en-US"/>
              <a:pPr>
                <a:defRPr/>
              </a:pPr>
              <a:t>‹#›</a:t>
            </a:fld>
            <a:endParaRPr lang="en-US"/>
          </a:p>
        </p:txBody>
      </p:sp>
    </p:spTree>
    <p:extLst>
      <p:ext uri="{BB962C8B-B14F-4D97-AF65-F5344CB8AC3E}">
        <p14:creationId xmlns:p14="http://schemas.microsoft.com/office/powerpoint/2010/main" val="2095740546"/>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7" name="Rectangle 25"/>
          <p:cNvSpPr>
            <a:spLocks noGrp="1" noChangeArrowheads="1"/>
          </p:cNvSpPr>
          <p:nvPr>
            <p:ph type="sldNum" sz="quarter" idx="12"/>
          </p:nvPr>
        </p:nvSpPr>
        <p:spPr/>
        <p:txBody>
          <a:bodyPr/>
          <a:lstStyle>
            <a:lvl1pPr>
              <a:spcBef>
                <a:spcPct val="50000"/>
              </a:spcBef>
              <a:defRPr/>
            </a:lvl1pPr>
          </a:lstStyle>
          <a:p>
            <a:pPr>
              <a:defRPr/>
            </a:pPr>
            <a:fld id="{EA041BAC-911F-564A-9C66-1F8C1C3E1BA7}" type="slidenum">
              <a:rPr lang="en-US"/>
              <a:pPr>
                <a:defRPr/>
              </a:pPr>
              <a:t>‹#›</a:t>
            </a:fld>
            <a:endParaRPr lang="en-US"/>
          </a:p>
        </p:txBody>
      </p:sp>
    </p:spTree>
    <p:extLst>
      <p:ext uri="{BB962C8B-B14F-4D97-AF65-F5344CB8AC3E}">
        <p14:creationId xmlns:p14="http://schemas.microsoft.com/office/powerpoint/2010/main" val="1605420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9644668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9" name="Rectangle 25"/>
          <p:cNvSpPr>
            <a:spLocks noGrp="1" noChangeArrowheads="1"/>
          </p:cNvSpPr>
          <p:nvPr>
            <p:ph type="sldNum" sz="quarter" idx="12"/>
          </p:nvPr>
        </p:nvSpPr>
        <p:spPr/>
        <p:txBody>
          <a:bodyPr/>
          <a:lstStyle>
            <a:lvl1pPr>
              <a:spcBef>
                <a:spcPct val="50000"/>
              </a:spcBef>
              <a:defRPr/>
            </a:lvl1pPr>
          </a:lstStyle>
          <a:p>
            <a:pPr>
              <a:defRPr/>
            </a:pPr>
            <a:fld id="{8B048316-09DC-1649-B1CB-C6A4F667EA80}" type="slidenum">
              <a:rPr lang="en-US"/>
              <a:pPr>
                <a:defRPr/>
              </a:pPr>
              <a:t>‹#›</a:t>
            </a:fld>
            <a:endParaRPr lang="en-US"/>
          </a:p>
        </p:txBody>
      </p:sp>
    </p:spTree>
    <p:extLst>
      <p:ext uri="{BB962C8B-B14F-4D97-AF65-F5344CB8AC3E}">
        <p14:creationId xmlns:p14="http://schemas.microsoft.com/office/powerpoint/2010/main" val="2233541344"/>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5" name="Rectangle 25"/>
          <p:cNvSpPr>
            <a:spLocks noGrp="1" noChangeArrowheads="1"/>
          </p:cNvSpPr>
          <p:nvPr>
            <p:ph type="sldNum" sz="quarter" idx="12"/>
          </p:nvPr>
        </p:nvSpPr>
        <p:spPr/>
        <p:txBody>
          <a:bodyPr/>
          <a:lstStyle>
            <a:lvl1pPr>
              <a:spcBef>
                <a:spcPct val="50000"/>
              </a:spcBef>
              <a:defRPr/>
            </a:lvl1pPr>
          </a:lstStyle>
          <a:p>
            <a:pPr>
              <a:defRPr/>
            </a:pPr>
            <a:fld id="{2DE7CEF4-1E55-3142-92B9-890A3C262D3F}" type="slidenum">
              <a:rPr lang="en-US"/>
              <a:pPr>
                <a:defRPr/>
              </a:pPr>
              <a:t>‹#›</a:t>
            </a:fld>
            <a:endParaRPr lang="en-US"/>
          </a:p>
        </p:txBody>
      </p:sp>
    </p:spTree>
    <p:extLst>
      <p:ext uri="{BB962C8B-B14F-4D97-AF65-F5344CB8AC3E}">
        <p14:creationId xmlns:p14="http://schemas.microsoft.com/office/powerpoint/2010/main" val="132058929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4" name="Rectangle 25"/>
          <p:cNvSpPr>
            <a:spLocks noGrp="1" noChangeArrowheads="1"/>
          </p:cNvSpPr>
          <p:nvPr>
            <p:ph type="sldNum" sz="quarter" idx="12"/>
          </p:nvPr>
        </p:nvSpPr>
        <p:spPr/>
        <p:txBody>
          <a:bodyPr/>
          <a:lstStyle>
            <a:lvl1pPr>
              <a:spcBef>
                <a:spcPct val="50000"/>
              </a:spcBef>
              <a:defRPr/>
            </a:lvl1pPr>
          </a:lstStyle>
          <a:p>
            <a:pPr>
              <a:defRPr/>
            </a:pPr>
            <a:fld id="{29661080-1B44-EE46-B17E-9F03BBF381D0}" type="slidenum">
              <a:rPr lang="en-US"/>
              <a:pPr>
                <a:defRPr/>
              </a:pPr>
              <a:t>‹#›</a:t>
            </a:fld>
            <a:endParaRPr lang="en-US"/>
          </a:p>
        </p:txBody>
      </p:sp>
    </p:spTree>
    <p:extLst>
      <p:ext uri="{BB962C8B-B14F-4D97-AF65-F5344CB8AC3E}">
        <p14:creationId xmlns:p14="http://schemas.microsoft.com/office/powerpoint/2010/main" val="1996703678"/>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7" name="Rectangle 25"/>
          <p:cNvSpPr>
            <a:spLocks noGrp="1" noChangeArrowheads="1"/>
          </p:cNvSpPr>
          <p:nvPr>
            <p:ph type="sldNum" sz="quarter" idx="12"/>
          </p:nvPr>
        </p:nvSpPr>
        <p:spPr/>
        <p:txBody>
          <a:bodyPr/>
          <a:lstStyle>
            <a:lvl1pPr>
              <a:spcBef>
                <a:spcPct val="50000"/>
              </a:spcBef>
              <a:defRPr/>
            </a:lvl1pPr>
          </a:lstStyle>
          <a:p>
            <a:pPr>
              <a:defRPr/>
            </a:pPr>
            <a:fld id="{FD95D6B1-BEAE-2E40-8E67-D795E09FA169}" type="slidenum">
              <a:rPr lang="en-US"/>
              <a:pPr>
                <a:defRPr/>
              </a:pPr>
              <a:t>‹#›</a:t>
            </a:fld>
            <a:endParaRPr lang="en-US"/>
          </a:p>
        </p:txBody>
      </p:sp>
    </p:spTree>
    <p:extLst>
      <p:ext uri="{BB962C8B-B14F-4D97-AF65-F5344CB8AC3E}">
        <p14:creationId xmlns:p14="http://schemas.microsoft.com/office/powerpoint/2010/main" val="42736670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7" name="Rectangle 25"/>
          <p:cNvSpPr>
            <a:spLocks noGrp="1" noChangeArrowheads="1"/>
          </p:cNvSpPr>
          <p:nvPr>
            <p:ph type="sldNum" sz="quarter" idx="12"/>
          </p:nvPr>
        </p:nvSpPr>
        <p:spPr/>
        <p:txBody>
          <a:bodyPr/>
          <a:lstStyle>
            <a:lvl1pPr>
              <a:spcBef>
                <a:spcPct val="50000"/>
              </a:spcBef>
              <a:defRPr/>
            </a:lvl1pPr>
          </a:lstStyle>
          <a:p>
            <a:pPr>
              <a:defRPr/>
            </a:pPr>
            <a:fld id="{B3E051D2-DA3C-2B44-AE54-0E6348E1EC47}" type="slidenum">
              <a:rPr lang="en-US"/>
              <a:pPr>
                <a:defRPr/>
              </a:pPr>
              <a:t>‹#›</a:t>
            </a:fld>
            <a:endParaRPr lang="en-US"/>
          </a:p>
        </p:txBody>
      </p:sp>
    </p:spTree>
    <p:extLst>
      <p:ext uri="{BB962C8B-B14F-4D97-AF65-F5344CB8AC3E}">
        <p14:creationId xmlns:p14="http://schemas.microsoft.com/office/powerpoint/2010/main" val="2235041037"/>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25"/>
          <p:cNvSpPr>
            <a:spLocks noGrp="1" noChangeArrowheads="1"/>
          </p:cNvSpPr>
          <p:nvPr>
            <p:ph type="sldNum" sz="quarter" idx="12"/>
          </p:nvPr>
        </p:nvSpPr>
        <p:spPr/>
        <p:txBody>
          <a:bodyPr/>
          <a:lstStyle>
            <a:lvl1pPr>
              <a:spcBef>
                <a:spcPct val="50000"/>
              </a:spcBef>
              <a:defRPr/>
            </a:lvl1pPr>
          </a:lstStyle>
          <a:p>
            <a:pPr>
              <a:defRPr/>
            </a:pPr>
            <a:fld id="{07892590-4E0D-6740-A7B4-CCA9C7B1B623}" type="slidenum">
              <a:rPr lang="en-US"/>
              <a:pPr>
                <a:defRPr/>
              </a:pPr>
              <a:t>‹#›</a:t>
            </a:fld>
            <a:endParaRPr lang="en-US"/>
          </a:p>
        </p:txBody>
      </p:sp>
    </p:spTree>
    <p:extLst>
      <p:ext uri="{BB962C8B-B14F-4D97-AF65-F5344CB8AC3E}">
        <p14:creationId xmlns:p14="http://schemas.microsoft.com/office/powerpoint/2010/main" val="210043561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25"/>
          <p:cNvSpPr>
            <a:spLocks noGrp="1" noChangeArrowheads="1"/>
          </p:cNvSpPr>
          <p:nvPr>
            <p:ph type="sldNum" sz="quarter" idx="12"/>
          </p:nvPr>
        </p:nvSpPr>
        <p:spPr/>
        <p:txBody>
          <a:bodyPr/>
          <a:lstStyle>
            <a:lvl1pPr>
              <a:spcBef>
                <a:spcPct val="50000"/>
              </a:spcBef>
              <a:defRPr/>
            </a:lvl1pPr>
          </a:lstStyle>
          <a:p>
            <a:pPr>
              <a:defRPr/>
            </a:pPr>
            <a:fld id="{0DFF7708-D7F0-DF4E-9A3D-AF718058CBE3}" type="slidenum">
              <a:rPr lang="en-US"/>
              <a:pPr>
                <a:defRPr/>
              </a:pPr>
              <a:t>‹#›</a:t>
            </a:fld>
            <a:endParaRPr lang="en-US"/>
          </a:p>
        </p:txBody>
      </p:sp>
    </p:spTree>
    <p:extLst>
      <p:ext uri="{BB962C8B-B14F-4D97-AF65-F5344CB8AC3E}">
        <p14:creationId xmlns:p14="http://schemas.microsoft.com/office/powerpoint/2010/main" val="267652037"/>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2400" b="1" i="0" dirty="0">
              <a:solidFill>
                <a:srgbClr val="000000"/>
              </a:solidFill>
              <a:latin typeface="Arial" panose="020B0604020202020204" pitchFamily="34" charset="0"/>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2400" b="1" i="0" dirty="0">
              <a:solidFill>
                <a:srgbClr val="000000"/>
              </a:solidFill>
              <a:latin typeface="Arial" panose="020B0604020202020204" pitchFamily="34" charset="0"/>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spcBef>
                <a:spcPct val="50000"/>
              </a:spcBef>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lgn="l">
              <a:spcBef>
                <a:spcPct val="50000"/>
              </a:spcBef>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spcBef>
                <a:spcPct val="50000"/>
              </a:spcBef>
              <a:defRPr/>
            </a:lvl1pPr>
          </a:lstStyle>
          <a:p>
            <a:pPr>
              <a:defRPr/>
            </a:pPr>
            <a:fld id="{11F6BE99-8AA0-F549-89B6-5AACEA0C7C13}" type="slidenum">
              <a:rPr lang="en-US"/>
              <a:pPr>
                <a:defRPr/>
              </a:pPr>
              <a:t>‹#›</a:t>
            </a:fld>
            <a:endParaRPr lang="en-US"/>
          </a:p>
        </p:txBody>
      </p:sp>
    </p:spTree>
    <p:extLst>
      <p:ext uri="{BB962C8B-B14F-4D97-AF65-F5344CB8AC3E}">
        <p14:creationId xmlns:p14="http://schemas.microsoft.com/office/powerpoint/2010/main" val="3084823724"/>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C98D340E-A0BC-0342-8E3C-F7D2CB51F7B4}" type="slidenum">
              <a:rPr lang="en-US"/>
              <a:pPr>
                <a:defRPr/>
              </a:pPr>
              <a:t>‹#›</a:t>
            </a:fld>
            <a:endParaRPr lang="en-US"/>
          </a:p>
        </p:txBody>
      </p:sp>
    </p:spTree>
    <p:extLst>
      <p:ext uri="{BB962C8B-B14F-4D97-AF65-F5344CB8AC3E}">
        <p14:creationId xmlns:p14="http://schemas.microsoft.com/office/powerpoint/2010/main" val="156640531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B5B15FEA-2955-AA42-8C6C-DB0CF9A155B4}" type="slidenum">
              <a:rPr lang="en-US"/>
              <a:pPr>
                <a:defRPr/>
              </a:pPr>
              <a:t>‹#›</a:t>
            </a:fld>
            <a:endParaRPr lang="en-US"/>
          </a:p>
        </p:txBody>
      </p:sp>
    </p:spTree>
    <p:extLst>
      <p:ext uri="{BB962C8B-B14F-4D97-AF65-F5344CB8AC3E}">
        <p14:creationId xmlns:p14="http://schemas.microsoft.com/office/powerpoint/2010/main" val="29739031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32928611"/>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D2341F23-D9B5-A646-9835-165713789887}" type="slidenum">
              <a:rPr lang="en-US"/>
              <a:pPr>
                <a:defRPr/>
              </a:pPr>
              <a:t>‹#›</a:t>
            </a:fld>
            <a:endParaRPr lang="en-US"/>
          </a:p>
        </p:txBody>
      </p:sp>
    </p:spTree>
    <p:extLst>
      <p:ext uri="{BB962C8B-B14F-4D97-AF65-F5344CB8AC3E}">
        <p14:creationId xmlns:p14="http://schemas.microsoft.com/office/powerpoint/2010/main" val="417290752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9" name="Rectangle 1034"/>
          <p:cNvSpPr>
            <a:spLocks noGrp="1" noChangeArrowheads="1"/>
          </p:cNvSpPr>
          <p:nvPr>
            <p:ph type="sldNum" sz="quarter" idx="12"/>
          </p:nvPr>
        </p:nvSpPr>
        <p:spPr/>
        <p:txBody>
          <a:bodyPr/>
          <a:lstStyle>
            <a:lvl1pPr>
              <a:spcBef>
                <a:spcPct val="50000"/>
              </a:spcBef>
              <a:defRPr/>
            </a:lvl1pPr>
          </a:lstStyle>
          <a:p>
            <a:pPr>
              <a:defRPr/>
            </a:pPr>
            <a:fld id="{BC6F4142-E966-1A45-87B4-B192DEB11139}" type="slidenum">
              <a:rPr lang="en-US"/>
              <a:pPr>
                <a:defRPr/>
              </a:pPr>
              <a:t>‹#›</a:t>
            </a:fld>
            <a:endParaRPr lang="en-US"/>
          </a:p>
        </p:txBody>
      </p:sp>
    </p:spTree>
    <p:extLst>
      <p:ext uri="{BB962C8B-B14F-4D97-AF65-F5344CB8AC3E}">
        <p14:creationId xmlns:p14="http://schemas.microsoft.com/office/powerpoint/2010/main" val="95884457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5" name="Rectangle 1034"/>
          <p:cNvSpPr>
            <a:spLocks noGrp="1" noChangeArrowheads="1"/>
          </p:cNvSpPr>
          <p:nvPr>
            <p:ph type="sldNum" sz="quarter" idx="12"/>
          </p:nvPr>
        </p:nvSpPr>
        <p:spPr/>
        <p:txBody>
          <a:bodyPr/>
          <a:lstStyle>
            <a:lvl1pPr>
              <a:spcBef>
                <a:spcPct val="50000"/>
              </a:spcBef>
              <a:defRPr/>
            </a:lvl1pPr>
          </a:lstStyle>
          <a:p>
            <a:pPr>
              <a:defRPr/>
            </a:pPr>
            <a:fld id="{2E4881CC-3C00-174F-B844-5F56BFB67186}" type="slidenum">
              <a:rPr lang="en-US"/>
              <a:pPr>
                <a:defRPr/>
              </a:pPr>
              <a:t>‹#›</a:t>
            </a:fld>
            <a:endParaRPr lang="en-US"/>
          </a:p>
        </p:txBody>
      </p:sp>
    </p:spTree>
    <p:extLst>
      <p:ext uri="{BB962C8B-B14F-4D97-AF65-F5344CB8AC3E}">
        <p14:creationId xmlns:p14="http://schemas.microsoft.com/office/powerpoint/2010/main" val="336615703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4" name="Rectangle 1034"/>
          <p:cNvSpPr>
            <a:spLocks noGrp="1" noChangeArrowheads="1"/>
          </p:cNvSpPr>
          <p:nvPr>
            <p:ph type="sldNum" sz="quarter" idx="12"/>
          </p:nvPr>
        </p:nvSpPr>
        <p:spPr/>
        <p:txBody>
          <a:bodyPr/>
          <a:lstStyle>
            <a:lvl1pPr>
              <a:spcBef>
                <a:spcPct val="50000"/>
              </a:spcBef>
              <a:defRPr/>
            </a:lvl1pPr>
          </a:lstStyle>
          <a:p>
            <a:pPr>
              <a:defRPr/>
            </a:pPr>
            <a:fld id="{A859A6A1-4E20-6948-B669-03C1F319E9D7}" type="slidenum">
              <a:rPr lang="en-US"/>
              <a:pPr>
                <a:defRPr/>
              </a:pPr>
              <a:t>‹#›</a:t>
            </a:fld>
            <a:endParaRPr lang="en-US"/>
          </a:p>
        </p:txBody>
      </p:sp>
    </p:spTree>
    <p:extLst>
      <p:ext uri="{BB962C8B-B14F-4D97-AF65-F5344CB8AC3E}">
        <p14:creationId xmlns:p14="http://schemas.microsoft.com/office/powerpoint/2010/main" val="568054053"/>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380A8D40-BC8E-154E-BC14-88A8EE096204}" type="slidenum">
              <a:rPr lang="en-US"/>
              <a:pPr>
                <a:defRPr/>
              </a:pPr>
              <a:t>‹#›</a:t>
            </a:fld>
            <a:endParaRPr lang="en-US"/>
          </a:p>
        </p:txBody>
      </p:sp>
    </p:spTree>
    <p:extLst>
      <p:ext uri="{BB962C8B-B14F-4D97-AF65-F5344CB8AC3E}">
        <p14:creationId xmlns:p14="http://schemas.microsoft.com/office/powerpoint/2010/main" val="2032163"/>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A823B273-B251-604D-A206-51CE8EEE12A0}" type="slidenum">
              <a:rPr lang="en-US"/>
              <a:pPr>
                <a:defRPr/>
              </a:pPr>
              <a:t>‹#›</a:t>
            </a:fld>
            <a:endParaRPr lang="en-US"/>
          </a:p>
        </p:txBody>
      </p:sp>
    </p:spTree>
    <p:extLst>
      <p:ext uri="{BB962C8B-B14F-4D97-AF65-F5344CB8AC3E}">
        <p14:creationId xmlns:p14="http://schemas.microsoft.com/office/powerpoint/2010/main" val="1212266961"/>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63E9E7BD-6AF1-CA44-905F-24C9142EC099}" type="slidenum">
              <a:rPr lang="en-US"/>
              <a:pPr>
                <a:defRPr/>
              </a:pPr>
              <a:t>‹#›</a:t>
            </a:fld>
            <a:endParaRPr lang="en-US"/>
          </a:p>
        </p:txBody>
      </p:sp>
    </p:spTree>
    <p:extLst>
      <p:ext uri="{BB962C8B-B14F-4D97-AF65-F5344CB8AC3E}">
        <p14:creationId xmlns:p14="http://schemas.microsoft.com/office/powerpoint/2010/main" val="1668861581"/>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05325A35-9A1B-7945-9839-23FD4793314E}" type="slidenum">
              <a:rPr lang="en-US"/>
              <a:pPr>
                <a:defRPr/>
              </a:pPr>
              <a:t>‹#›</a:t>
            </a:fld>
            <a:endParaRPr lang="en-US"/>
          </a:p>
        </p:txBody>
      </p:sp>
    </p:spTree>
    <p:extLst>
      <p:ext uri="{BB962C8B-B14F-4D97-AF65-F5344CB8AC3E}">
        <p14:creationId xmlns:p14="http://schemas.microsoft.com/office/powerpoint/2010/main" val="3387935090"/>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DFD6639-91DF-C44B-9FDC-DB719FDEBFEB}" type="slidenum">
              <a:rPr lang="en-US"/>
              <a:pPr>
                <a:defRPr/>
              </a:pPr>
              <a:t>‹#›</a:t>
            </a:fld>
            <a:endParaRPr lang="en-US"/>
          </a:p>
        </p:txBody>
      </p:sp>
    </p:spTree>
    <p:extLst>
      <p:ext uri="{BB962C8B-B14F-4D97-AF65-F5344CB8AC3E}">
        <p14:creationId xmlns:p14="http://schemas.microsoft.com/office/powerpoint/2010/main" val="2905268181"/>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BA4F016-C546-8344-B150-D19370ED1DD6}" type="slidenum">
              <a:rPr lang="en-US"/>
              <a:pPr>
                <a:defRPr/>
              </a:pPr>
              <a:t>‹#›</a:t>
            </a:fld>
            <a:endParaRPr lang="en-US"/>
          </a:p>
        </p:txBody>
      </p:sp>
    </p:spTree>
    <p:extLst>
      <p:ext uri="{BB962C8B-B14F-4D97-AF65-F5344CB8AC3E}">
        <p14:creationId xmlns:p14="http://schemas.microsoft.com/office/powerpoint/2010/main" val="6694522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8157406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7C17EE-DECC-6C42-9306-3D8B4093F8F0}" type="slidenum">
              <a:rPr lang="en-US"/>
              <a:pPr>
                <a:defRPr/>
              </a:pPr>
              <a:t>‹#›</a:t>
            </a:fld>
            <a:endParaRPr lang="en-US"/>
          </a:p>
        </p:txBody>
      </p:sp>
    </p:spTree>
    <p:extLst>
      <p:ext uri="{BB962C8B-B14F-4D97-AF65-F5344CB8AC3E}">
        <p14:creationId xmlns:p14="http://schemas.microsoft.com/office/powerpoint/2010/main" val="135257071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C7F4E4A-D165-344F-835F-3580908193C2}" type="slidenum">
              <a:rPr lang="en-US"/>
              <a:pPr>
                <a:defRPr/>
              </a:pPr>
              <a:t>‹#›</a:t>
            </a:fld>
            <a:endParaRPr lang="en-US"/>
          </a:p>
        </p:txBody>
      </p:sp>
    </p:spTree>
    <p:extLst>
      <p:ext uri="{BB962C8B-B14F-4D97-AF65-F5344CB8AC3E}">
        <p14:creationId xmlns:p14="http://schemas.microsoft.com/office/powerpoint/2010/main" val="1561322176"/>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14FA3F5-DF7D-A24C-8AFD-E8D39B5EC0A7}" type="slidenum">
              <a:rPr lang="en-US"/>
              <a:pPr>
                <a:defRPr/>
              </a:pPr>
              <a:t>‹#›</a:t>
            </a:fld>
            <a:endParaRPr lang="en-US"/>
          </a:p>
        </p:txBody>
      </p:sp>
    </p:spTree>
    <p:extLst>
      <p:ext uri="{BB962C8B-B14F-4D97-AF65-F5344CB8AC3E}">
        <p14:creationId xmlns:p14="http://schemas.microsoft.com/office/powerpoint/2010/main" val="283093720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7C31868-3E57-8E4B-A8A2-D45E977CD529}" type="slidenum">
              <a:rPr lang="en-US"/>
              <a:pPr>
                <a:defRPr/>
              </a:pPr>
              <a:t>‹#›</a:t>
            </a:fld>
            <a:endParaRPr lang="en-US"/>
          </a:p>
        </p:txBody>
      </p:sp>
    </p:spTree>
    <p:extLst>
      <p:ext uri="{BB962C8B-B14F-4D97-AF65-F5344CB8AC3E}">
        <p14:creationId xmlns:p14="http://schemas.microsoft.com/office/powerpoint/2010/main" val="3437697852"/>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AD2E775-9990-0749-A217-36C0BB0EE3F4}" type="slidenum">
              <a:rPr lang="en-US"/>
              <a:pPr>
                <a:defRPr/>
              </a:pPr>
              <a:t>‹#›</a:t>
            </a:fld>
            <a:endParaRPr lang="en-US"/>
          </a:p>
        </p:txBody>
      </p:sp>
    </p:spTree>
    <p:extLst>
      <p:ext uri="{BB962C8B-B14F-4D97-AF65-F5344CB8AC3E}">
        <p14:creationId xmlns:p14="http://schemas.microsoft.com/office/powerpoint/2010/main" val="2341056548"/>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C38E50F-639C-0E4B-9C16-691815E1EEF5}" type="slidenum">
              <a:rPr lang="en-US"/>
              <a:pPr>
                <a:defRPr/>
              </a:pPr>
              <a:t>‹#›</a:t>
            </a:fld>
            <a:endParaRPr lang="en-US"/>
          </a:p>
        </p:txBody>
      </p:sp>
    </p:spTree>
    <p:extLst>
      <p:ext uri="{BB962C8B-B14F-4D97-AF65-F5344CB8AC3E}">
        <p14:creationId xmlns:p14="http://schemas.microsoft.com/office/powerpoint/2010/main" val="266916088"/>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68FEE46-4ABE-CF49-B380-2F351120E053}" type="slidenum">
              <a:rPr lang="en-US"/>
              <a:pPr>
                <a:defRPr/>
              </a:pPr>
              <a:t>‹#›</a:t>
            </a:fld>
            <a:endParaRPr lang="en-US"/>
          </a:p>
        </p:txBody>
      </p:sp>
    </p:spTree>
    <p:extLst>
      <p:ext uri="{BB962C8B-B14F-4D97-AF65-F5344CB8AC3E}">
        <p14:creationId xmlns:p14="http://schemas.microsoft.com/office/powerpoint/2010/main" val="214014610"/>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77ED05-5C6D-B84C-8F2C-EDE09456AC51}" type="slidenum">
              <a:rPr lang="en-US"/>
              <a:pPr>
                <a:defRPr/>
              </a:pPr>
              <a:t>‹#›</a:t>
            </a:fld>
            <a:endParaRPr lang="en-US"/>
          </a:p>
        </p:txBody>
      </p:sp>
    </p:spTree>
    <p:extLst>
      <p:ext uri="{BB962C8B-B14F-4D97-AF65-F5344CB8AC3E}">
        <p14:creationId xmlns:p14="http://schemas.microsoft.com/office/powerpoint/2010/main" val="722756834"/>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284541E-B91C-3E49-A5D9-BE3325C1262C}" type="slidenum">
              <a:rPr lang="en-US"/>
              <a:pPr>
                <a:defRPr/>
              </a:pPr>
              <a:t>‹#›</a:t>
            </a:fld>
            <a:endParaRPr lang="en-US"/>
          </a:p>
        </p:txBody>
      </p:sp>
    </p:spTree>
    <p:extLst>
      <p:ext uri="{BB962C8B-B14F-4D97-AF65-F5344CB8AC3E}">
        <p14:creationId xmlns:p14="http://schemas.microsoft.com/office/powerpoint/2010/main" val="4025343635"/>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805E0D6-C1D9-A442-82DE-E0F66CD5ED17}" type="slidenum">
              <a:rPr lang="en-US"/>
              <a:pPr>
                <a:defRPr/>
              </a:pPr>
              <a:t>‹#›</a:t>
            </a:fld>
            <a:endParaRPr lang="en-US"/>
          </a:p>
        </p:txBody>
      </p:sp>
    </p:spTree>
    <p:extLst>
      <p:ext uri="{BB962C8B-B14F-4D97-AF65-F5344CB8AC3E}">
        <p14:creationId xmlns:p14="http://schemas.microsoft.com/office/powerpoint/2010/main" val="8352841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8F26704E-87EE-6F4A-8C26-DEC834258440}" type="slidenum">
              <a:rPr lang="en-US" smtClean="0"/>
              <a:pPr>
                <a:defRPr/>
              </a:pPr>
              <a:t>‹#›</a:t>
            </a:fld>
            <a:endParaRPr lang="en-US" dirty="0"/>
          </a:p>
        </p:txBody>
      </p:sp>
    </p:spTree>
    <p:extLst>
      <p:ext uri="{BB962C8B-B14F-4D97-AF65-F5344CB8AC3E}">
        <p14:creationId xmlns:p14="http://schemas.microsoft.com/office/powerpoint/2010/main" val="1482378510"/>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CEBF0EE-7B5C-AF40-BAFB-ED6686A914CB}" type="slidenum">
              <a:rPr lang="en-US"/>
              <a:pPr>
                <a:defRPr/>
              </a:pPr>
              <a:t>‹#›</a:t>
            </a:fld>
            <a:endParaRPr lang="en-US"/>
          </a:p>
        </p:txBody>
      </p:sp>
    </p:spTree>
    <p:extLst>
      <p:ext uri="{BB962C8B-B14F-4D97-AF65-F5344CB8AC3E}">
        <p14:creationId xmlns:p14="http://schemas.microsoft.com/office/powerpoint/2010/main" val="828209301"/>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437174"/>
      </p:ext>
    </p:extLst>
  </p:cSld>
  <p:clrMapOvr>
    <a:masterClrMapping/>
  </p:clrMapOvr>
  <p:transition spd="med">
    <p:randomBar dir="vert"/>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2874588"/>
      </p:ext>
    </p:extLst>
  </p:cSld>
  <p:clrMapOvr>
    <a:masterClrMapping/>
  </p:clrMapOvr>
  <p:transition spd="med">
    <p:randomBar dir="vert"/>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4790320"/>
      </p:ext>
    </p:extLst>
  </p:cSld>
  <p:clrMapOvr>
    <a:masterClrMapping/>
  </p:clrMapOvr>
  <p:transition spd="med">
    <p:randomBar dir="vert"/>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0281349"/>
      </p:ext>
    </p:extLst>
  </p:cSld>
  <p:clrMapOvr>
    <a:masterClrMapping/>
  </p:clrMapOvr>
  <p:transition spd="med">
    <p:randomBar dir="vert"/>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7991175"/>
      </p:ext>
    </p:extLst>
  </p:cSld>
  <p:clrMapOvr>
    <a:masterClrMapping/>
  </p:clrMapOvr>
  <p:transition spd="med">
    <p:randomBar dir="vert"/>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6399389"/>
      </p:ext>
    </p:extLst>
  </p:cSld>
  <p:clrMapOvr>
    <a:masterClrMapping/>
  </p:clrMapOvr>
  <p:transition spd="med">
    <p:randomBar dir="vert"/>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7313261"/>
      </p:ext>
    </p:extLst>
  </p:cSld>
  <p:clrMapOvr>
    <a:masterClrMapping/>
  </p:clrMapOvr>
  <p:transition spd="med">
    <p:randomBar dir="vert"/>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0167905"/>
      </p:ext>
    </p:extLst>
  </p:cSld>
  <p:clrMapOvr>
    <a:masterClrMapping/>
  </p:clrMapOvr>
  <p:transition spd="med">
    <p:randomBar dir="vert"/>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0873718"/>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D4DCB8EE-C75C-F846-8CD3-57155EB7D58F}" type="slidenum">
              <a:rPr lang="en-US" smtClean="0"/>
              <a:pPr>
                <a:defRPr/>
              </a:pPr>
              <a:t>‹#›</a:t>
            </a:fld>
            <a:endParaRPr lang="en-US" dirty="0"/>
          </a:p>
        </p:txBody>
      </p:sp>
    </p:spTree>
    <p:extLst>
      <p:ext uri="{BB962C8B-B14F-4D97-AF65-F5344CB8AC3E}">
        <p14:creationId xmlns:p14="http://schemas.microsoft.com/office/powerpoint/2010/main" val="1466609086"/>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3665017"/>
      </p:ext>
    </p:extLst>
  </p:cSld>
  <p:clrMapOvr>
    <a:masterClrMapping/>
  </p:clrMapOvr>
  <p:transition spd="med">
    <p:randomBar dir="vert"/>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9170743"/>
      </p:ext>
    </p:extLst>
  </p:cSld>
  <p:clrMapOvr>
    <a:masterClrMapping/>
  </p:clrMapOvr>
  <p:transition spd="med">
    <p:randomBar dir="vert"/>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0922300"/>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pPr>
                <a:defRPr/>
              </a:pPr>
              <a:t>‹#›</a:t>
            </a:fld>
            <a:endParaRPr lang="en-US"/>
          </a:p>
        </p:txBody>
      </p:sp>
    </p:spTree>
    <p:extLst>
      <p:ext uri="{BB962C8B-B14F-4D97-AF65-F5344CB8AC3E}">
        <p14:creationId xmlns:p14="http://schemas.microsoft.com/office/powerpoint/2010/main" val="33098981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86956024-63B5-4F42-92CA-72814F77885B}" type="slidenum">
              <a:rPr lang="en-US" smtClean="0"/>
              <a:pPr>
                <a:defRPr/>
              </a:pPr>
              <a:t>‹#›</a:t>
            </a:fld>
            <a:endParaRPr lang="en-US" dirty="0"/>
          </a:p>
        </p:txBody>
      </p:sp>
    </p:spTree>
    <p:extLst>
      <p:ext uri="{BB962C8B-B14F-4D97-AF65-F5344CB8AC3E}">
        <p14:creationId xmlns:p14="http://schemas.microsoft.com/office/powerpoint/2010/main" val="32158652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27BB39BB-8D00-5249-B61F-47BA84957D98}" type="slidenum">
              <a:rPr lang="en-US" smtClean="0"/>
              <a:pPr>
                <a:defRPr/>
              </a:pPr>
              <a:t>‹#›</a:t>
            </a:fld>
            <a:endParaRPr lang="en-US" dirty="0"/>
          </a:p>
        </p:txBody>
      </p:sp>
    </p:spTree>
    <p:extLst>
      <p:ext uri="{BB962C8B-B14F-4D97-AF65-F5344CB8AC3E}">
        <p14:creationId xmlns:p14="http://schemas.microsoft.com/office/powerpoint/2010/main" val="13358348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85FEDFFB-A8CC-E245-AA1F-A99DCE35B4DF}" type="slidenum">
              <a:rPr lang="en-US" smtClean="0"/>
              <a:pPr>
                <a:defRPr/>
              </a:pPr>
              <a:t>‹#›</a:t>
            </a:fld>
            <a:endParaRPr lang="en-US" dirty="0"/>
          </a:p>
        </p:txBody>
      </p:sp>
    </p:spTree>
    <p:extLst>
      <p:ext uri="{BB962C8B-B14F-4D97-AF65-F5344CB8AC3E}">
        <p14:creationId xmlns:p14="http://schemas.microsoft.com/office/powerpoint/2010/main" val="29618834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B68FAD7E-8048-674C-A5EC-9E69F3BC3496}" type="slidenum">
              <a:rPr lang="en-US" smtClean="0"/>
              <a:pPr>
                <a:defRPr/>
              </a:pPr>
              <a:t>‹#›</a:t>
            </a:fld>
            <a:endParaRPr lang="en-US" dirty="0"/>
          </a:p>
        </p:txBody>
      </p:sp>
    </p:spTree>
    <p:extLst>
      <p:ext uri="{BB962C8B-B14F-4D97-AF65-F5344CB8AC3E}">
        <p14:creationId xmlns:p14="http://schemas.microsoft.com/office/powerpoint/2010/main" val="36363043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9272EC11-DC6F-8C4F-8344-E9F7E0EE0EA4}" type="slidenum">
              <a:rPr lang="en-US" smtClean="0"/>
              <a:pPr>
                <a:defRPr/>
              </a:pPr>
              <a:t>‹#›</a:t>
            </a:fld>
            <a:endParaRPr lang="en-US" dirty="0"/>
          </a:p>
        </p:txBody>
      </p:sp>
    </p:spTree>
    <p:extLst>
      <p:ext uri="{BB962C8B-B14F-4D97-AF65-F5344CB8AC3E}">
        <p14:creationId xmlns:p14="http://schemas.microsoft.com/office/powerpoint/2010/main" val="4328291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72C809E3-9127-2842-BBEE-25A75184B049}" type="slidenum">
              <a:rPr lang="en-US" smtClean="0"/>
              <a:pPr>
                <a:defRPr/>
              </a:pPr>
              <a:t>‹#›</a:t>
            </a:fld>
            <a:endParaRPr lang="en-US" dirty="0"/>
          </a:p>
        </p:txBody>
      </p:sp>
    </p:spTree>
    <p:extLst>
      <p:ext uri="{BB962C8B-B14F-4D97-AF65-F5344CB8AC3E}">
        <p14:creationId xmlns:p14="http://schemas.microsoft.com/office/powerpoint/2010/main" val="23424779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A356DA7F-573F-A94D-8880-317CA1C10954}" type="slidenum">
              <a:rPr lang="en-US" smtClean="0"/>
              <a:pPr>
                <a:defRPr/>
              </a:pPr>
              <a:t>‹#›</a:t>
            </a:fld>
            <a:endParaRPr lang="en-US" dirty="0"/>
          </a:p>
        </p:txBody>
      </p:sp>
    </p:spTree>
    <p:extLst>
      <p:ext uri="{BB962C8B-B14F-4D97-AF65-F5344CB8AC3E}">
        <p14:creationId xmlns:p14="http://schemas.microsoft.com/office/powerpoint/2010/main" val="17960318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28087221-321A-6F4C-A87F-9BF1A50212D3}" type="slidenum">
              <a:rPr lang="en-US" smtClean="0"/>
              <a:pPr>
                <a:defRPr/>
              </a:pPr>
              <a:t>‹#›</a:t>
            </a:fld>
            <a:endParaRPr lang="en-US" dirty="0"/>
          </a:p>
        </p:txBody>
      </p:sp>
    </p:spTree>
    <p:extLst>
      <p:ext uri="{BB962C8B-B14F-4D97-AF65-F5344CB8AC3E}">
        <p14:creationId xmlns:p14="http://schemas.microsoft.com/office/powerpoint/2010/main" val="9127105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B9840486-B076-BC4F-8542-1C5CFF22B719}" type="slidenum">
              <a:rPr lang="en-US" smtClean="0"/>
              <a:pPr>
                <a:defRPr/>
              </a:pPr>
              <a:t>‹#›</a:t>
            </a:fld>
            <a:endParaRPr lang="en-US" dirty="0"/>
          </a:p>
        </p:txBody>
      </p:sp>
    </p:spTree>
    <p:extLst>
      <p:ext uri="{BB962C8B-B14F-4D97-AF65-F5344CB8AC3E}">
        <p14:creationId xmlns:p14="http://schemas.microsoft.com/office/powerpoint/2010/main" val="29060557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18F7D77E-0DAE-094A-9751-91F66D574CE0}" type="slidenum">
              <a:rPr lang="en-US" smtClean="0"/>
              <a:pPr>
                <a:defRPr/>
              </a:pPr>
              <a:t>‹#›</a:t>
            </a:fld>
            <a:endParaRPr lang="en-US" dirty="0"/>
          </a:p>
        </p:txBody>
      </p:sp>
    </p:spTree>
    <p:extLst>
      <p:ext uri="{BB962C8B-B14F-4D97-AF65-F5344CB8AC3E}">
        <p14:creationId xmlns:p14="http://schemas.microsoft.com/office/powerpoint/2010/main" val="1189133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pPr>
                <a:defRPr/>
              </a:pPr>
              <a:t>‹#›</a:t>
            </a:fld>
            <a:endParaRPr lang="en-US"/>
          </a:p>
        </p:txBody>
      </p:sp>
    </p:spTree>
    <p:extLst>
      <p:ext uri="{BB962C8B-B14F-4D97-AF65-F5344CB8AC3E}">
        <p14:creationId xmlns:p14="http://schemas.microsoft.com/office/powerpoint/2010/main" val="37610039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BB955882-1980-5749-BDDD-2AD79BCCA4C2}" type="slidenum">
              <a:rPr lang="en-US" smtClean="0"/>
              <a:pPr>
                <a:defRPr/>
              </a:pPr>
              <a:t>‹#›</a:t>
            </a:fld>
            <a:endParaRPr lang="en-US" dirty="0"/>
          </a:p>
        </p:txBody>
      </p:sp>
    </p:spTree>
    <p:extLst>
      <p:ext uri="{BB962C8B-B14F-4D97-AF65-F5344CB8AC3E}">
        <p14:creationId xmlns:p14="http://schemas.microsoft.com/office/powerpoint/2010/main" val="16538319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85800" y="117475"/>
            <a:ext cx="8185150" cy="6738938"/>
            <a:chOff x="432" y="74"/>
            <a:chExt cx="5156"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6" name="Oval 19"/>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7" name="Oval 20"/>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8" name="Oval 21"/>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9" name="Oval 22"/>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0" name="Oval 23"/>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1" name="Oval 24"/>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2" name="Oval 25"/>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3" name="Oval 26"/>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4" name="Oval 27"/>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grpSp>
          <p:nvGrpSpPr>
            <p:cNvPr id="15" name="Group 28"/>
            <p:cNvGrpSpPr>
              <a:grpSpLocks/>
            </p:cNvGrpSpPr>
            <p:nvPr/>
          </p:nvGrpSpPr>
          <p:grpSpPr bwMode="auto">
            <a:xfrm>
              <a:off x="2859" y="4202"/>
              <a:ext cx="2729" cy="41"/>
              <a:chOff x="2859" y="4202"/>
              <a:chExt cx="2729" cy="41"/>
            </a:xfrm>
          </p:grpSpPr>
          <p:sp>
            <p:nvSpPr>
              <p:cNvPr id="17"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8"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9"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20"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21"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22"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23"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24"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grpSp>
        <p:sp>
          <p:nvSpPr>
            <p:cNvPr id="16"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grpSp>
      <p:sp>
        <p:nvSpPr>
          <p:cNvPr id="7196" name="Rectangle 28"/>
          <p:cNvSpPr>
            <a:spLocks noGrp="1" noChangeArrowheads="1"/>
          </p:cNvSpPr>
          <p:nvPr>
            <p:ph type="ctrTitle" sz="quarter"/>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7197" name="Rectangle 29"/>
          <p:cNvSpPr>
            <a:spLocks noGrp="1" noChangeArrowheads="1"/>
          </p:cNvSpPr>
          <p:nvPr>
            <p:ph type="subTitle" sz="quarter" idx="1"/>
          </p:nvPr>
        </p:nvSpPr>
        <p:spPr>
          <a:xfrm>
            <a:off x="2057400" y="41148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25" name="Rectangle 30"/>
          <p:cNvSpPr>
            <a:spLocks noGrp="1" noChangeArrowheads="1"/>
          </p:cNvSpPr>
          <p:nvPr>
            <p:ph type="dt" sz="quarter" idx="10"/>
          </p:nvPr>
        </p:nvSpPr>
        <p:spPr>
          <a:xfrm>
            <a:off x="685800" y="6248400"/>
            <a:ext cx="1905000" cy="457200"/>
          </a:xfrm>
          <a:prstGeom prst="rect">
            <a:avLst/>
          </a:prstGeom>
        </p:spPr>
        <p:txBody>
          <a:bodyPr/>
          <a:lstStyle>
            <a:lvl1pPr>
              <a:defRPr b="1" i="0">
                <a:solidFill>
                  <a:srgbClr val="FFFFFF"/>
                </a:solidFill>
                <a:cs typeface="Arial" panose="020B0604020202020204" pitchFamily="34" charset="0"/>
              </a:defRPr>
            </a:lvl1pPr>
          </a:lstStyle>
          <a:p>
            <a:pPr eaLnBrk="0" hangingPunct="0">
              <a:lnSpc>
                <a:spcPct val="90000"/>
              </a:lnSpc>
              <a:spcBef>
                <a:spcPct val="20000"/>
              </a:spcBef>
              <a:buFontTx/>
              <a:buChar char="•"/>
              <a:defRPr/>
            </a:pPr>
            <a:endParaRPr kumimoji="1" lang="en-US" dirty="0">
              <a:latin typeface="Arial Narrow" charset="0"/>
            </a:endParaRPr>
          </a:p>
        </p:txBody>
      </p:sp>
      <p:sp>
        <p:nvSpPr>
          <p:cNvPr id="26" name="Rectangle 31"/>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FFFFFF"/>
                </a:solidFill>
                <a:cs typeface="Arial" panose="020B0604020202020204" pitchFamily="34" charset="0"/>
              </a:defRPr>
            </a:lvl1pPr>
          </a:lstStyle>
          <a:p>
            <a:pPr eaLnBrk="0" hangingPunct="0">
              <a:lnSpc>
                <a:spcPct val="90000"/>
              </a:lnSpc>
              <a:spcBef>
                <a:spcPct val="20000"/>
              </a:spcBef>
              <a:buFontTx/>
              <a:buChar char="•"/>
              <a:defRPr/>
            </a:pPr>
            <a:endParaRPr kumimoji="1" lang="en-US" dirty="0">
              <a:latin typeface="Arial Narrow" charset="0"/>
            </a:endParaRPr>
          </a:p>
        </p:txBody>
      </p:sp>
      <p:sp>
        <p:nvSpPr>
          <p:cNvPr id="27" name="Rectangle 32"/>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FFFFFF"/>
                </a:solidFill>
                <a:cs typeface="Arial" panose="020B0604020202020204" pitchFamily="34" charset="0"/>
              </a:defRPr>
            </a:lvl1pPr>
          </a:lstStyle>
          <a:p>
            <a:pPr eaLnBrk="0" hangingPunct="0">
              <a:lnSpc>
                <a:spcPct val="90000"/>
              </a:lnSpc>
              <a:spcBef>
                <a:spcPct val="20000"/>
              </a:spcBef>
              <a:buFontTx/>
              <a:buChar char="•"/>
              <a:defRPr/>
            </a:pPr>
            <a:fld id="{608166FB-7A01-8541-8DDD-7AE5F49FD06B}" type="slidenum">
              <a:rPr kumimoji="1" lang="en-US" smtClean="0">
                <a:latin typeface="Arial Narrow" charset="0"/>
              </a:rPr>
              <a:pPr eaLnBrk="0" hangingPunct="0">
                <a:lnSpc>
                  <a:spcPct val="90000"/>
                </a:lnSpc>
                <a:spcBef>
                  <a:spcPct val="20000"/>
                </a:spcBef>
                <a:buFontTx/>
                <a:buChar char="•"/>
                <a:defRPr/>
              </a:pPr>
              <a:t>‹#›</a:t>
            </a:fld>
            <a:endParaRPr kumimoji="1" lang="en-US" dirty="0">
              <a:latin typeface="Arial Narrow" charset="0"/>
            </a:endParaRPr>
          </a:p>
        </p:txBody>
      </p:sp>
    </p:spTree>
    <p:extLst>
      <p:ext uri="{BB962C8B-B14F-4D97-AF65-F5344CB8AC3E}">
        <p14:creationId xmlns:p14="http://schemas.microsoft.com/office/powerpoint/2010/main" val="14926593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fld id="{E1AADD29-F4AE-1244-BEA8-B33EE186BFAA}" type="slidenum">
              <a:rPr kumimoji="1" lang="en-US" smtClean="0">
                <a:solidFill>
                  <a:srgbClr val="FFFFFF"/>
                </a:solidFill>
                <a:latin typeface="Arial Narrow" charset="0"/>
              </a:rPr>
              <a:pPr eaLnBrk="0" hangingPunct="0">
                <a:lnSpc>
                  <a:spcPct val="90000"/>
                </a:lnSpc>
                <a:spcBef>
                  <a:spcPct val="20000"/>
                </a:spcBef>
                <a:buFontTx/>
                <a:buChar char="•"/>
                <a:defRPr/>
              </a:pPr>
              <a:t>‹#›</a:t>
            </a:fld>
            <a:endParaRPr kumimoji="1" lang="en-US" dirty="0">
              <a:solidFill>
                <a:srgbClr val="FFFFFF"/>
              </a:solidFill>
              <a:latin typeface="Arial Narrow" charset="0"/>
            </a:endParaRPr>
          </a:p>
        </p:txBody>
      </p:sp>
    </p:spTree>
    <p:extLst>
      <p:ext uri="{BB962C8B-B14F-4D97-AF65-F5344CB8AC3E}">
        <p14:creationId xmlns:p14="http://schemas.microsoft.com/office/powerpoint/2010/main" val="9808785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fld id="{D68A1796-92AA-D04F-ACDE-901F0CEB93C9}" type="slidenum">
              <a:rPr kumimoji="1" lang="en-US" smtClean="0">
                <a:solidFill>
                  <a:srgbClr val="FFFFFF"/>
                </a:solidFill>
                <a:latin typeface="Arial Narrow" charset="0"/>
              </a:rPr>
              <a:pPr eaLnBrk="0" hangingPunct="0">
                <a:lnSpc>
                  <a:spcPct val="90000"/>
                </a:lnSpc>
                <a:spcBef>
                  <a:spcPct val="20000"/>
                </a:spcBef>
                <a:buFontTx/>
                <a:buChar char="•"/>
                <a:defRPr/>
              </a:pPr>
              <a:t>‹#›</a:t>
            </a:fld>
            <a:endParaRPr kumimoji="1" lang="en-US" dirty="0">
              <a:solidFill>
                <a:srgbClr val="FFFFFF"/>
              </a:solidFill>
              <a:latin typeface="Arial Narrow" charset="0"/>
            </a:endParaRPr>
          </a:p>
        </p:txBody>
      </p:sp>
    </p:spTree>
    <p:extLst>
      <p:ext uri="{BB962C8B-B14F-4D97-AF65-F5344CB8AC3E}">
        <p14:creationId xmlns:p14="http://schemas.microsoft.com/office/powerpoint/2010/main" val="14592030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fld id="{96F6C484-6F8D-BA47-8217-F7A3E9D5824F}" type="slidenum">
              <a:rPr kumimoji="1" lang="en-US" smtClean="0">
                <a:solidFill>
                  <a:srgbClr val="FFFFFF"/>
                </a:solidFill>
                <a:latin typeface="Arial Narrow" charset="0"/>
              </a:rPr>
              <a:pPr eaLnBrk="0" hangingPunct="0">
                <a:lnSpc>
                  <a:spcPct val="90000"/>
                </a:lnSpc>
                <a:spcBef>
                  <a:spcPct val="20000"/>
                </a:spcBef>
                <a:buFontTx/>
                <a:buChar char="•"/>
                <a:defRPr/>
              </a:pPr>
              <a:t>‹#›</a:t>
            </a:fld>
            <a:endParaRPr kumimoji="1" lang="en-US" dirty="0">
              <a:solidFill>
                <a:srgbClr val="FFFFFF"/>
              </a:solidFill>
              <a:latin typeface="Arial Narrow" charset="0"/>
            </a:endParaRPr>
          </a:p>
        </p:txBody>
      </p:sp>
    </p:spTree>
    <p:extLst>
      <p:ext uri="{BB962C8B-B14F-4D97-AF65-F5344CB8AC3E}">
        <p14:creationId xmlns:p14="http://schemas.microsoft.com/office/powerpoint/2010/main" val="28935584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9"/>
          <p:cNvSpPr>
            <a:spLocks noGrp="1" noChangeArrowheads="1"/>
          </p:cNvSpPr>
          <p:nvPr>
            <p:ph type="dt" sz="half" idx="10"/>
          </p:nvPr>
        </p:nvSpPr>
        <p:spPr>
          <a:xfrm>
            <a:off x="6858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8" name="Rectangle 20"/>
          <p:cNvSpPr>
            <a:spLocks noGrp="1" noChangeArrowheads="1"/>
          </p:cNvSpPr>
          <p:nvPr>
            <p:ph type="ftr" sz="quarter" idx="11"/>
          </p:nvPr>
        </p:nvSpPr>
        <p:spPr>
          <a:xfrm>
            <a:off x="3124200" y="6248400"/>
            <a:ext cx="28956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9" name="Rectangle 21"/>
          <p:cNvSpPr>
            <a:spLocks noGrp="1" noChangeArrowheads="1"/>
          </p:cNvSpPr>
          <p:nvPr>
            <p:ph type="sldNum" sz="quarter" idx="12"/>
          </p:nvPr>
        </p:nvSpPr>
        <p:spPr>
          <a:xfrm>
            <a:off x="65532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fld id="{B9D79806-E7A0-2145-88D1-8092EEB7FFD5}" type="slidenum">
              <a:rPr kumimoji="1" lang="en-US" smtClean="0">
                <a:solidFill>
                  <a:srgbClr val="FFFFFF"/>
                </a:solidFill>
                <a:latin typeface="Arial Narrow" charset="0"/>
              </a:rPr>
              <a:pPr eaLnBrk="0" hangingPunct="0">
                <a:lnSpc>
                  <a:spcPct val="90000"/>
                </a:lnSpc>
                <a:spcBef>
                  <a:spcPct val="20000"/>
                </a:spcBef>
                <a:buFontTx/>
                <a:buChar char="•"/>
                <a:defRPr/>
              </a:pPr>
              <a:t>‹#›</a:t>
            </a:fld>
            <a:endParaRPr kumimoji="1" lang="en-US" dirty="0">
              <a:solidFill>
                <a:srgbClr val="FFFFFF"/>
              </a:solidFill>
              <a:latin typeface="Arial Narrow" charset="0"/>
            </a:endParaRPr>
          </a:p>
        </p:txBody>
      </p:sp>
    </p:spTree>
    <p:extLst>
      <p:ext uri="{BB962C8B-B14F-4D97-AF65-F5344CB8AC3E}">
        <p14:creationId xmlns:p14="http://schemas.microsoft.com/office/powerpoint/2010/main" val="9142669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9"/>
          <p:cNvSpPr>
            <a:spLocks noGrp="1" noChangeArrowheads="1"/>
          </p:cNvSpPr>
          <p:nvPr>
            <p:ph type="dt" sz="half" idx="10"/>
          </p:nvPr>
        </p:nvSpPr>
        <p:spPr>
          <a:xfrm>
            <a:off x="6858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4" name="Rectangle 20"/>
          <p:cNvSpPr>
            <a:spLocks noGrp="1" noChangeArrowheads="1"/>
          </p:cNvSpPr>
          <p:nvPr>
            <p:ph type="ftr" sz="quarter" idx="11"/>
          </p:nvPr>
        </p:nvSpPr>
        <p:spPr>
          <a:xfrm>
            <a:off x="3124200" y="6248400"/>
            <a:ext cx="28956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5" name="Rectangle 21"/>
          <p:cNvSpPr>
            <a:spLocks noGrp="1" noChangeArrowheads="1"/>
          </p:cNvSpPr>
          <p:nvPr>
            <p:ph type="sldNum" sz="quarter" idx="12"/>
          </p:nvPr>
        </p:nvSpPr>
        <p:spPr>
          <a:xfrm>
            <a:off x="65532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fld id="{F653A0D3-0D9D-7943-807B-413A10ABBEAA}" type="slidenum">
              <a:rPr kumimoji="1" lang="en-US" smtClean="0">
                <a:solidFill>
                  <a:srgbClr val="FFFFFF"/>
                </a:solidFill>
                <a:latin typeface="Arial Narrow" charset="0"/>
              </a:rPr>
              <a:pPr eaLnBrk="0" hangingPunct="0">
                <a:lnSpc>
                  <a:spcPct val="90000"/>
                </a:lnSpc>
                <a:spcBef>
                  <a:spcPct val="20000"/>
                </a:spcBef>
                <a:buFontTx/>
                <a:buChar char="•"/>
                <a:defRPr/>
              </a:pPr>
              <a:t>‹#›</a:t>
            </a:fld>
            <a:endParaRPr kumimoji="1" lang="en-US" dirty="0">
              <a:solidFill>
                <a:srgbClr val="FFFFFF"/>
              </a:solidFill>
              <a:latin typeface="Arial Narrow" charset="0"/>
            </a:endParaRPr>
          </a:p>
        </p:txBody>
      </p:sp>
    </p:spTree>
    <p:extLst>
      <p:ext uri="{BB962C8B-B14F-4D97-AF65-F5344CB8AC3E}">
        <p14:creationId xmlns:p14="http://schemas.microsoft.com/office/powerpoint/2010/main" val="24531173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xfrm>
            <a:off x="6858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3" name="Rectangle 20"/>
          <p:cNvSpPr>
            <a:spLocks noGrp="1" noChangeArrowheads="1"/>
          </p:cNvSpPr>
          <p:nvPr>
            <p:ph type="ftr" sz="quarter" idx="11"/>
          </p:nvPr>
        </p:nvSpPr>
        <p:spPr>
          <a:xfrm>
            <a:off x="3124200" y="6248400"/>
            <a:ext cx="28956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4" name="Rectangle 21"/>
          <p:cNvSpPr>
            <a:spLocks noGrp="1" noChangeArrowheads="1"/>
          </p:cNvSpPr>
          <p:nvPr>
            <p:ph type="sldNum" sz="quarter" idx="12"/>
          </p:nvPr>
        </p:nvSpPr>
        <p:spPr>
          <a:xfrm>
            <a:off x="65532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fld id="{96FAF07D-EE3A-F44C-A766-FCB9CEC73CEE}" type="slidenum">
              <a:rPr kumimoji="1" lang="en-US" smtClean="0">
                <a:solidFill>
                  <a:srgbClr val="FFFFFF"/>
                </a:solidFill>
                <a:latin typeface="Arial Narrow" charset="0"/>
              </a:rPr>
              <a:pPr eaLnBrk="0" hangingPunct="0">
                <a:lnSpc>
                  <a:spcPct val="90000"/>
                </a:lnSpc>
                <a:spcBef>
                  <a:spcPct val="20000"/>
                </a:spcBef>
                <a:buFontTx/>
                <a:buChar char="•"/>
                <a:defRPr/>
              </a:pPr>
              <a:t>‹#›</a:t>
            </a:fld>
            <a:endParaRPr kumimoji="1" lang="en-US" dirty="0">
              <a:solidFill>
                <a:srgbClr val="FFFFFF"/>
              </a:solidFill>
              <a:latin typeface="Arial Narrow" charset="0"/>
            </a:endParaRPr>
          </a:p>
        </p:txBody>
      </p:sp>
    </p:spTree>
    <p:extLst>
      <p:ext uri="{BB962C8B-B14F-4D97-AF65-F5344CB8AC3E}">
        <p14:creationId xmlns:p14="http://schemas.microsoft.com/office/powerpoint/2010/main" val="18741241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fld id="{A2B65D38-665C-3443-B165-73353A02C355}" type="slidenum">
              <a:rPr kumimoji="1" lang="en-US" smtClean="0">
                <a:solidFill>
                  <a:srgbClr val="FFFFFF"/>
                </a:solidFill>
                <a:latin typeface="Arial Narrow" charset="0"/>
              </a:rPr>
              <a:pPr eaLnBrk="0" hangingPunct="0">
                <a:lnSpc>
                  <a:spcPct val="90000"/>
                </a:lnSpc>
                <a:spcBef>
                  <a:spcPct val="20000"/>
                </a:spcBef>
                <a:buFontTx/>
                <a:buChar char="•"/>
                <a:defRPr/>
              </a:pPr>
              <a:t>‹#›</a:t>
            </a:fld>
            <a:endParaRPr kumimoji="1" lang="en-US" dirty="0">
              <a:solidFill>
                <a:srgbClr val="FFFFFF"/>
              </a:solidFill>
              <a:latin typeface="Arial Narrow" charset="0"/>
            </a:endParaRPr>
          </a:p>
        </p:txBody>
      </p:sp>
    </p:spTree>
    <p:extLst>
      <p:ext uri="{BB962C8B-B14F-4D97-AF65-F5344CB8AC3E}">
        <p14:creationId xmlns:p14="http://schemas.microsoft.com/office/powerpoint/2010/main" val="3883984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fld id="{9B504717-3EE9-BB4D-B4B5-8926FE08185D}" type="slidenum">
              <a:rPr kumimoji="1" lang="en-US" smtClean="0">
                <a:solidFill>
                  <a:srgbClr val="FFFFFF"/>
                </a:solidFill>
                <a:latin typeface="Arial Narrow" charset="0"/>
              </a:rPr>
              <a:pPr eaLnBrk="0" hangingPunct="0">
                <a:lnSpc>
                  <a:spcPct val="90000"/>
                </a:lnSpc>
                <a:spcBef>
                  <a:spcPct val="20000"/>
                </a:spcBef>
                <a:buFontTx/>
                <a:buChar char="•"/>
                <a:defRPr/>
              </a:pPr>
              <a:t>‹#›</a:t>
            </a:fld>
            <a:endParaRPr kumimoji="1" lang="en-US" dirty="0">
              <a:solidFill>
                <a:srgbClr val="FFFFFF"/>
              </a:solidFill>
              <a:latin typeface="Arial Narrow" charset="0"/>
            </a:endParaRPr>
          </a:p>
        </p:txBody>
      </p:sp>
    </p:spTree>
    <p:extLst>
      <p:ext uri="{BB962C8B-B14F-4D97-AF65-F5344CB8AC3E}">
        <p14:creationId xmlns:p14="http://schemas.microsoft.com/office/powerpoint/2010/main" val="2971074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pPr>
                <a:defRPr/>
              </a:pPr>
              <a:t>‹#›</a:t>
            </a:fld>
            <a:endParaRPr lang="en-US"/>
          </a:p>
        </p:txBody>
      </p:sp>
    </p:spTree>
    <p:extLst>
      <p:ext uri="{BB962C8B-B14F-4D97-AF65-F5344CB8AC3E}">
        <p14:creationId xmlns:p14="http://schemas.microsoft.com/office/powerpoint/2010/main" val="1777484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fld id="{F2FF831A-7733-DD40-B082-144EA7004A79}" type="slidenum">
              <a:rPr kumimoji="1" lang="en-US" smtClean="0">
                <a:solidFill>
                  <a:srgbClr val="FFFFFF"/>
                </a:solidFill>
                <a:latin typeface="Arial Narrow" charset="0"/>
              </a:rPr>
              <a:pPr eaLnBrk="0" hangingPunct="0">
                <a:lnSpc>
                  <a:spcPct val="90000"/>
                </a:lnSpc>
                <a:spcBef>
                  <a:spcPct val="20000"/>
                </a:spcBef>
                <a:buFontTx/>
                <a:buChar char="•"/>
                <a:defRPr/>
              </a:pPr>
              <a:t>‹#›</a:t>
            </a:fld>
            <a:endParaRPr kumimoji="1" lang="en-US" dirty="0">
              <a:solidFill>
                <a:srgbClr val="FFFFFF"/>
              </a:solidFill>
              <a:latin typeface="Arial Narrow" charset="0"/>
            </a:endParaRPr>
          </a:p>
        </p:txBody>
      </p:sp>
    </p:spTree>
    <p:extLst>
      <p:ext uri="{BB962C8B-B14F-4D97-AF65-F5344CB8AC3E}">
        <p14:creationId xmlns:p14="http://schemas.microsoft.com/office/powerpoint/2010/main" val="19804848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fld id="{E6DB94B4-BB4A-C046-89D4-745D5072AC3F}" type="slidenum">
              <a:rPr kumimoji="1" lang="en-US" smtClean="0">
                <a:solidFill>
                  <a:srgbClr val="FFFFFF"/>
                </a:solidFill>
                <a:latin typeface="Arial Narrow" charset="0"/>
              </a:rPr>
              <a:pPr eaLnBrk="0" hangingPunct="0">
                <a:lnSpc>
                  <a:spcPct val="90000"/>
                </a:lnSpc>
                <a:spcBef>
                  <a:spcPct val="20000"/>
                </a:spcBef>
                <a:buFontTx/>
                <a:buChar char="•"/>
                <a:defRPr/>
              </a:pPr>
              <a:t>‹#›</a:t>
            </a:fld>
            <a:endParaRPr kumimoji="1" lang="en-US" dirty="0">
              <a:solidFill>
                <a:srgbClr val="FFFFFF"/>
              </a:solidFill>
              <a:latin typeface="Arial Narrow" charset="0"/>
            </a:endParaRPr>
          </a:p>
        </p:txBody>
      </p:sp>
    </p:spTree>
    <p:extLst>
      <p:ext uri="{BB962C8B-B14F-4D97-AF65-F5344CB8AC3E}">
        <p14:creationId xmlns:p14="http://schemas.microsoft.com/office/powerpoint/2010/main" val="1086069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026945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954890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454557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346678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796298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630021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394081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00551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pPr>
                <a:defRPr/>
              </a:pPr>
              <a:t>‹#›</a:t>
            </a:fld>
            <a:endParaRPr lang="en-US"/>
          </a:p>
        </p:txBody>
      </p:sp>
    </p:spTree>
    <p:extLst>
      <p:ext uri="{BB962C8B-B14F-4D97-AF65-F5344CB8AC3E}">
        <p14:creationId xmlns:p14="http://schemas.microsoft.com/office/powerpoint/2010/main" val="11280597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427383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619332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97602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8 h 504"/>
                        <a:gd name="T2" fmla="*/ 9 w 2736"/>
                        <a:gd name="T3" fmla="*/ 2 h 504"/>
                        <a:gd name="T4" fmla="*/ 19 w 2736"/>
                        <a:gd name="T5" fmla="*/ 1 h 504"/>
                        <a:gd name="T6" fmla="*/ 29 w 2736"/>
                        <a:gd name="T7" fmla="*/ 1 h 504"/>
                        <a:gd name="T8" fmla="*/ 29 w 2736"/>
                        <a:gd name="T9" fmla="*/ 1 h 504"/>
                        <a:gd name="T10" fmla="*/ 19 w 2736"/>
                        <a:gd name="T11" fmla="*/ 1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16" name="Freeform 38"/>
                    <p:cNvSpPr>
                      <a:spLocks/>
                    </p:cNvSpPr>
                    <p:nvPr/>
                  </p:nvSpPr>
                  <p:spPr bwMode="hidden">
                    <a:xfrm rot="19495919" flipH="1">
                      <a:off x="-5" y="2984"/>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06" name="Freeform 53"/>
                    <p:cNvSpPr>
                      <a:spLocks/>
                    </p:cNvSpPr>
                    <p:nvPr/>
                  </p:nvSpPr>
                  <p:spPr bwMode="hidden">
                    <a:xfrm rot="802576" flipH="1">
                      <a:off x="505" y="1094"/>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98" name="Freeform 65"/>
                    <p:cNvSpPr>
                      <a:spLocks/>
                    </p:cNvSpPr>
                    <p:nvPr/>
                  </p:nvSpPr>
                  <p:spPr bwMode="hidden">
                    <a:xfrm rot="3473776" flipH="1">
                      <a:off x="1506" y="230"/>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96" name="Freeform 68"/>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94" name="Freeform 71"/>
                    <p:cNvSpPr>
                      <a:spLocks/>
                    </p:cNvSpPr>
                    <p:nvPr/>
                  </p:nvSpPr>
                  <p:spPr bwMode="hidden">
                    <a:xfrm rot="-1325434">
                      <a:off x="4005" y="672"/>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92" name="Freeform 74"/>
                    <p:cNvSpPr>
                      <a:spLocks/>
                    </p:cNvSpPr>
                    <p:nvPr/>
                  </p:nvSpPr>
                  <p:spPr bwMode="hidden">
                    <a:xfrm rot="-1921064">
                      <a:off x="3803" y="445"/>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90" name="Freeform 79"/>
                    <p:cNvSpPr>
                      <a:spLocks/>
                    </p:cNvSpPr>
                    <p:nvPr/>
                  </p:nvSpPr>
                  <p:spPr bwMode="hidden">
                    <a:xfrm rot="-3857755">
                      <a:off x="3010"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88" name="Freeform 82"/>
                    <p:cNvSpPr>
                      <a:spLocks/>
                    </p:cNvSpPr>
                    <p:nvPr/>
                  </p:nvSpPr>
                  <p:spPr bwMode="hidden">
                    <a:xfrm rot="-2777260">
                      <a:off x="3429" y="262"/>
                      <a:ext cx="621" cy="423"/>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86" name="Freeform 223"/>
                    <p:cNvSpPr>
                      <a:spLocks/>
                    </p:cNvSpPr>
                    <p:nvPr/>
                  </p:nvSpPr>
                  <p:spPr bwMode="hidden">
                    <a:xfrm rot="-4903748">
                      <a:off x="2649" y="221"/>
                      <a:ext cx="512" cy="13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80" name="Freeform 94"/>
                    <p:cNvSpPr>
                      <a:spLocks/>
                    </p:cNvSpPr>
                    <p:nvPr/>
                  </p:nvSpPr>
                  <p:spPr bwMode="hidden">
                    <a:xfrm rot="16782062" flipH="1">
                      <a:off x="1732" y="3897"/>
                      <a:ext cx="918"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1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76" name="Freeform 100"/>
                    <p:cNvSpPr>
                      <a:spLocks/>
                    </p:cNvSpPr>
                    <p:nvPr/>
                  </p:nvSpPr>
                  <p:spPr bwMode="hidden">
                    <a:xfrm rot="3745735">
                      <a:off x="3387" y="3615"/>
                      <a:ext cx="884" cy="468"/>
                    </a:xfrm>
                    <a:custGeom>
                      <a:avLst/>
                      <a:gdLst>
                        <a:gd name="T0" fmla="*/ 0 w 1769"/>
                        <a:gd name="T1" fmla="*/ 1 h 791"/>
                        <a:gd name="T2" fmla="*/ 0 w 1769"/>
                        <a:gd name="T3" fmla="*/ 1 h 791"/>
                        <a:gd name="T4" fmla="*/ 0 w 1769"/>
                        <a:gd name="T5" fmla="*/ 1 h 791"/>
                        <a:gd name="T6" fmla="*/ 0 w 1769"/>
                        <a:gd name="T7" fmla="*/ 1 h 791"/>
                        <a:gd name="T8" fmla="*/ 0 w 1769"/>
                        <a:gd name="T9" fmla="*/ 2 h 791"/>
                        <a:gd name="T10" fmla="*/ 0 w 1769"/>
                        <a:gd name="T11" fmla="*/ 2 h 791"/>
                        <a:gd name="T12" fmla="*/ 0 w 1769"/>
                        <a:gd name="T13" fmla="*/ 2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74" name="Freeform 103"/>
                    <p:cNvSpPr>
                      <a:spLocks/>
                    </p:cNvSpPr>
                    <p:nvPr/>
                  </p:nvSpPr>
                  <p:spPr bwMode="hidden">
                    <a:xfrm rot="4286818">
                      <a:off x="3003"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3 h 2368"/>
                      <a:gd name="T10" fmla="*/ 1 w 776"/>
                      <a:gd name="T11" fmla="*/ 3 h 2368"/>
                      <a:gd name="T12" fmla="*/ 1 w 776"/>
                      <a:gd name="T13" fmla="*/ 4 h 2368"/>
                      <a:gd name="T14" fmla="*/ 1 w 776"/>
                      <a:gd name="T15" fmla="*/ 4 h 2368"/>
                      <a:gd name="T16" fmla="*/ 1 w 776"/>
                      <a:gd name="T17" fmla="*/ 5 h 2368"/>
                      <a:gd name="T18" fmla="*/ 1 w 776"/>
                      <a:gd name="T19" fmla="*/ 5 h 2368"/>
                      <a:gd name="T20" fmla="*/ 1 w 776"/>
                      <a:gd name="T21" fmla="*/ 6 h 2368"/>
                      <a:gd name="T22" fmla="*/ 1 w 776"/>
                      <a:gd name="T23" fmla="*/ 6 h 2368"/>
                      <a:gd name="T24" fmla="*/ 1 w 776"/>
                      <a:gd name="T25" fmla="*/ 7 h 2368"/>
                      <a:gd name="T26" fmla="*/ 1 w 776"/>
                      <a:gd name="T27" fmla="*/ 9 h 2368"/>
                      <a:gd name="T28" fmla="*/ 1 w 776"/>
                      <a:gd name="T29" fmla="*/ 10 h 2368"/>
                      <a:gd name="T30" fmla="*/ 1 w 776"/>
                      <a:gd name="T31" fmla="*/ 10 h 2368"/>
                      <a:gd name="T32" fmla="*/ 1 w 776"/>
                      <a:gd name="T33" fmla="*/ 12 h 2368"/>
                      <a:gd name="T34" fmla="*/ 1 w 776"/>
                      <a:gd name="T35" fmla="*/ 12 h 2368"/>
                      <a:gd name="T36" fmla="*/ 1 w 776"/>
                      <a:gd name="T37" fmla="*/ 14 h 2368"/>
                      <a:gd name="T38" fmla="*/ 1 w 776"/>
                      <a:gd name="T39" fmla="*/ 15 h 2368"/>
                      <a:gd name="T40" fmla="*/ 1 w 776"/>
                      <a:gd name="T41" fmla="*/ 15 h 2368"/>
                      <a:gd name="T42" fmla="*/ 1 w 776"/>
                      <a:gd name="T43" fmla="*/ 17 h 2368"/>
                      <a:gd name="T44" fmla="*/ 1 w 776"/>
                      <a:gd name="T45" fmla="*/ 17 h 2368"/>
                      <a:gd name="T46" fmla="*/ 1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4" name="Freeform 127"/>
              <p:cNvSpPr>
                <a:spLocks/>
              </p:cNvSpPr>
              <p:nvPr/>
            </p:nvSpPr>
            <p:spPr bwMode="hidden">
              <a:xfrm>
                <a:off x="3300" y="2635"/>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6" name="Freeform 129"/>
              <p:cNvSpPr>
                <a:spLocks/>
              </p:cNvSpPr>
              <p:nvPr/>
            </p:nvSpPr>
            <p:spPr bwMode="hidden">
              <a:xfrm flipH="1">
                <a:off x="489" y="2503"/>
                <a:ext cx="1085" cy="1524"/>
              </a:xfrm>
              <a:custGeom>
                <a:avLst/>
                <a:gdLst>
                  <a:gd name="T0" fmla="*/ 0 w 776"/>
                  <a:gd name="T1" fmla="*/ 1 h 2368"/>
                  <a:gd name="T2" fmla="*/ 9604 w 776"/>
                  <a:gd name="T3" fmla="*/ 1 h 2368"/>
                  <a:gd name="T4" fmla="*/ 3810 w 776"/>
                  <a:gd name="T5" fmla="*/ 1 h 2368"/>
                  <a:gd name="T6" fmla="*/ 13428 w 776"/>
                  <a:gd name="T7" fmla="*/ 1 h 2368"/>
                  <a:gd name="T8" fmla="*/ 7659 w 776"/>
                  <a:gd name="T9" fmla="*/ 3 h 2368"/>
                  <a:gd name="T10" fmla="*/ 15337 w 776"/>
                  <a:gd name="T11" fmla="*/ 3 h 2368"/>
                  <a:gd name="T12" fmla="*/ 11489 w 776"/>
                  <a:gd name="T13" fmla="*/ 4 h 2368"/>
                  <a:gd name="T14" fmla="*/ 19158 w 776"/>
                  <a:gd name="T15" fmla="*/ 4 h 2368"/>
                  <a:gd name="T16" fmla="*/ 15337 w 776"/>
                  <a:gd name="T17" fmla="*/ 5 h 2368"/>
                  <a:gd name="T18" fmla="*/ 21086 w 776"/>
                  <a:gd name="T19" fmla="*/ 5 h 2368"/>
                  <a:gd name="T20" fmla="*/ 19158 w 776"/>
                  <a:gd name="T21" fmla="*/ 6 h 2368"/>
                  <a:gd name="T22" fmla="*/ 22988 w 776"/>
                  <a:gd name="T23" fmla="*/ 6 h 2368"/>
                  <a:gd name="T24" fmla="*/ 22988 w 776"/>
                  <a:gd name="T25" fmla="*/ 7 h 2368"/>
                  <a:gd name="T26" fmla="*/ 26827 w 776"/>
                  <a:gd name="T27" fmla="*/ 9 h 2368"/>
                  <a:gd name="T28" fmla="*/ 24896 w 776"/>
                  <a:gd name="T29" fmla="*/ 10 h 2368"/>
                  <a:gd name="T30" fmla="*/ 28757 w 776"/>
                  <a:gd name="T31" fmla="*/ 10 h 2368"/>
                  <a:gd name="T32" fmla="*/ 26827 w 776"/>
                  <a:gd name="T33" fmla="*/ 12 h 2368"/>
                  <a:gd name="T34" fmla="*/ 28757 w 776"/>
                  <a:gd name="T35" fmla="*/ 12 h 2368"/>
                  <a:gd name="T36" fmla="*/ 26827 w 776"/>
                  <a:gd name="T37" fmla="*/ 14 h 2368"/>
                  <a:gd name="T38" fmla="*/ 30675 w 776"/>
                  <a:gd name="T39" fmla="*/ 15 h 2368"/>
                  <a:gd name="T40" fmla="*/ 28757 w 776"/>
                  <a:gd name="T41" fmla="*/ 15 h 2368"/>
                  <a:gd name="T42" fmla="*/ 30675 w 776"/>
                  <a:gd name="T43" fmla="*/ 17 h 2368"/>
                  <a:gd name="T44" fmla="*/ 28757 w 776"/>
                  <a:gd name="T45" fmla="*/ 17 h 2368"/>
                  <a:gd name="T46" fmla="*/ 30675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7" name="Freeform 130"/>
              <p:cNvSpPr>
                <a:spLocks/>
              </p:cNvSpPr>
              <p:nvPr/>
            </p:nvSpPr>
            <p:spPr bwMode="hidden">
              <a:xfrm flipH="1">
                <a:off x="1000" y="893"/>
                <a:ext cx="696" cy="1524"/>
              </a:xfrm>
              <a:custGeom>
                <a:avLst/>
                <a:gdLst>
                  <a:gd name="T0" fmla="*/ 0 w 776"/>
                  <a:gd name="T1" fmla="*/ 1 h 2368"/>
                  <a:gd name="T2" fmla="*/ 73 w 776"/>
                  <a:gd name="T3" fmla="*/ 1 h 2368"/>
                  <a:gd name="T4" fmla="*/ 29 w 776"/>
                  <a:gd name="T5" fmla="*/ 1 h 2368"/>
                  <a:gd name="T6" fmla="*/ 101 w 776"/>
                  <a:gd name="T7" fmla="*/ 1 h 2368"/>
                  <a:gd name="T8" fmla="*/ 58 w 776"/>
                  <a:gd name="T9" fmla="*/ 3 h 2368"/>
                  <a:gd name="T10" fmla="*/ 116 w 776"/>
                  <a:gd name="T11" fmla="*/ 3 h 2368"/>
                  <a:gd name="T12" fmla="*/ 88 w 776"/>
                  <a:gd name="T13" fmla="*/ 4 h 2368"/>
                  <a:gd name="T14" fmla="*/ 144 w 776"/>
                  <a:gd name="T15" fmla="*/ 4 h 2368"/>
                  <a:gd name="T16" fmla="*/ 116 w 776"/>
                  <a:gd name="T17" fmla="*/ 5 h 2368"/>
                  <a:gd name="T18" fmla="*/ 160 w 776"/>
                  <a:gd name="T19" fmla="*/ 5 h 2368"/>
                  <a:gd name="T20" fmla="*/ 144 w 776"/>
                  <a:gd name="T21" fmla="*/ 6 h 2368"/>
                  <a:gd name="T22" fmla="*/ 174 w 776"/>
                  <a:gd name="T23" fmla="*/ 6 h 2368"/>
                  <a:gd name="T24" fmla="*/ 174 w 776"/>
                  <a:gd name="T25" fmla="*/ 7 h 2368"/>
                  <a:gd name="T26" fmla="*/ 204 w 776"/>
                  <a:gd name="T27" fmla="*/ 9 h 2368"/>
                  <a:gd name="T28" fmla="*/ 188 w 776"/>
                  <a:gd name="T29" fmla="*/ 10 h 2368"/>
                  <a:gd name="T30" fmla="*/ 216 w 776"/>
                  <a:gd name="T31" fmla="*/ 10 h 2368"/>
                  <a:gd name="T32" fmla="*/ 204 w 776"/>
                  <a:gd name="T33" fmla="*/ 12 h 2368"/>
                  <a:gd name="T34" fmla="*/ 216 w 776"/>
                  <a:gd name="T35" fmla="*/ 12 h 2368"/>
                  <a:gd name="T36" fmla="*/ 204 w 776"/>
                  <a:gd name="T37" fmla="*/ 14 h 2368"/>
                  <a:gd name="T38" fmla="*/ 232 w 776"/>
                  <a:gd name="T39" fmla="*/ 15 h 2368"/>
                  <a:gd name="T40" fmla="*/ 216 w 776"/>
                  <a:gd name="T41" fmla="*/ 15 h 2368"/>
                  <a:gd name="T42" fmla="*/ 232 w 776"/>
                  <a:gd name="T43" fmla="*/ 17 h 2368"/>
                  <a:gd name="T44" fmla="*/ 216 w 776"/>
                  <a:gd name="T45" fmla="*/ 17 h 2368"/>
                  <a:gd name="T46" fmla="*/ 232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8" name="Freeform 131"/>
              <p:cNvSpPr>
                <a:spLocks/>
              </p:cNvSpPr>
              <p:nvPr/>
            </p:nvSpPr>
            <p:spPr bwMode="hidden">
              <a:xfrm>
                <a:off x="4401" y="2279"/>
                <a:ext cx="1007" cy="1601"/>
              </a:xfrm>
              <a:custGeom>
                <a:avLst/>
                <a:gdLst>
                  <a:gd name="T0" fmla="*/ 0 w 776"/>
                  <a:gd name="T1" fmla="*/ 1 h 2368"/>
                  <a:gd name="T2" fmla="*/ 4214 w 776"/>
                  <a:gd name="T3" fmla="*/ 1 h 2368"/>
                  <a:gd name="T4" fmla="*/ 1690 w 776"/>
                  <a:gd name="T5" fmla="*/ 2 h 2368"/>
                  <a:gd name="T6" fmla="*/ 5897 w 776"/>
                  <a:gd name="T7" fmla="*/ 2 h 2368"/>
                  <a:gd name="T8" fmla="*/ 3371 w 776"/>
                  <a:gd name="T9" fmla="*/ 4 h 2368"/>
                  <a:gd name="T10" fmla="*/ 6738 w 776"/>
                  <a:gd name="T11" fmla="*/ 5 h 2368"/>
                  <a:gd name="T12" fmla="*/ 5057 w 776"/>
                  <a:gd name="T13" fmla="*/ 6 h 2368"/>
                  <a:gd name="T14" fmla="*/ 8434 w 776"/>
                  <a:gd name="T15" fmla="*/ 7 h 2368"/>
                  <a:gd name="T16" fmla="*/ 6738 w 776"/>
                  <a:gd name="T17" fmla="*/ 8 h 2368"/>
                  <a:gd name="T18" fmla="*/ 9285 w 776"/>
                  <a:gd name="T19" fmla="*/ 9 h 2368"/>
                  <a:gd name="T20" fmla="*/ 8434 w 776"/>
                  <a:gd name="T21" fmla="*/ 10 h 2368"/>
                  <a:gd name="T22" fmla="*/ 10109 w 776"/>
                  <a:gd name="T23" fmla="*/ 11 h 2368"/>
                  <a:gd name="T24" fmla="*/ 10109 w 776"/>
                  <a:gd name="T25" fmla="*/ 13 h 2368"/>
                  <a:gd name="T26" fmla="*/ 11810 w 776"/>
                  <a:gd name="T27" fmla="*/ 15 h 2368"/>
                  <a:gd name="T28" fmla="*/ 10968 w 776"/>
                  <a:gd name="T29" fmla="*/ 16 h 2368"/>
                  <a:gd name="T30" fmla="*/ 12650 w 776"/>
                  <a:gd name="T31" fmla="*/ 18 h 2368"/>
                  <a:gd name="T32" fmla="*/ 11810 w 776"/>
                  <a:gd name="T33" fmla="*/ 20 h 2368"/>
                  <a:gd name="T34" fmla="*/ 12650 w 776"/>
                  <a:gd name="T35" fmla="*/ 22 h 2368"/>
                  <a:gd name="T36" fmla="*/ 11810 w 776"/>
                  <a:gd name="T37" fmla="*/ 23 h 2368"/>
                  <a:gd name="T38" fmla="*/ 13505 w 776"/>
                  <a:gd name="T39" fmla="*/ 25 h 2368"/>
                  <a:gd name="T40" fmla="*/ 12650 w 776"/>
                  <a:gd name="T41" fmla="*/ 27 h 2368"/>
                  <a:gd name="T42" fmla="*/ 13505 w 776"/>
                  <a:gd name="T43" fmla="*/ 29 h 2368"/>
                  <a:gd name="T44" fmla="*/ 12650 w 776"/>
                  <a:gd name="T45" fmla="*/ 30 h 2368"/>
                  <a:gd name="T46" fmla="*/ 13505 w 776"/>
                  <a:gd name="T47" fmla="*/ 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9" name="Freeform 132"/>
              <p:cNvSpPr>
                <a:spLocks/>
              </p:cNvSpPr>
              <p:nvPr/>
            </p:nvSpPr>
            <p:spPr bwMode="hidden">
              <a:xfrm>
                <a:off x="3878" y="1470"/>
                <a:ext cx="1518" cy="1067"/>
              </a:xfrm>
              <a:custGeom>
                <a:avLst/>
                <a:gdLst>
                  <a:gd name="T0" fmla="*/ 0 w 776"/>
                  <a:gd name="T1" fmla="*/ 0 h 2368"/>
                  <a:gd name="T2" fmla="*/ 384621 w 776"/>
                  <a:gd name="T3" fmla="*/ 0 h 2368"/>
                  <a:gd name="T4" fmla="*/ 154310 w 776"/>
                  <a:gd name="T5" fmla="*/ 0 h 2368"/>
                  <a:gd name="T6" fmla="*/ 539095 w 776"/>
                  <a:gd name="T7" fmla="*/ 0 h 2368"/>
                  <a:gd name="T8" fmla="*/ 308827 w 776"/>
                  <a:gd name="T9" fmla="*/ 0 h 2368"/>
                  <a:gd name="T10" fmla="*/ 616265 w 776"/>
                  <a:gd name="T11" fmla="*/ 0 h 2368"/>
                  <a:gd name="T12" fmla="*/ 461893 w 776"/>
                  <a:gd name="T13" fmla="*/ 0 h 2368"/>
                  <a:gd name="T14" fmla="*/ 770694 w 776"/>
                  <a:gd name="T15" fmla="*/ 0 h 2368"/>
                  <a:gd name="T16" fmla="*/ 616265 w 776"/>
                  <a:gd name="T17" fmla="*/ 0 h 2368"/>
                  <a:gd name="T18" fmla="*/ 847633 w 776"/>
                  <a:gd name="T19" fmla="*/ 0 h 2368"/>
                  <a:gd name="T20" fmla="*/ 770694 w 776"/>
                  <a:gd name="T21" fmla="*/ 0 h 2368"/>
                  <a:gd name="T22" fmla="*/ 924800 w 776"/>
                  <a:gd name="T23" fmla="*/ 0 h 2368"/>
                  <a:gd name="T24" fmla="*/ 924800 w 776"/>
                  <a:gd name="T25" fmla="*/ 0 h 2368"/>
                  <a:gd name="T26" fmla="*/ 1078832 w 776"/>
                  <a:gd name="T27" fmla="*/ 0 h 2368"/>
                  <a:gd name="T28" fmla="*/ 1001970 w 776"/>
                  <a:gd name="T29" fmla="*/ 0 h 2368"/>
                  <a:gd name="T30" fmla="*/ 1155112 w 776"/>
                  <a:gd name="T31" fmla="*/ 0 h 2368"/>
                  <a:gd name="T32" fmla="*/ 1078832 w 776"/>
                  <a:gd name="T33" fmla="*/ 0 h 2368"/>
                  <a:gd name="T34" fmla="*/ 1155112 w 776"/>
                  <a:gd name="T35" fmla="*/ 0 h 2368"/>
                  <a:gd name="T36" fmla="*/ 1078832 w 776"/>
                  <a:gd name="T37" fmla="*/ 0 h 2368"/>
                  <a:gd name="T38" fmla="*/ 1232250 w 776"/>
                  <a:gd name="T39" fmla="*/ 0 h 2368"/>
                  <a:gd name="T40" fmla="*/ 1155112 w 776"/>
                  <a:gd name="T41" fmla="*/ 0 h 2368"/>
                  <a:gd name="T42" fmla="*/ 1232250 w 776"/>
                  <a:gd name="T43" fmla="*/ 0 h 2368"/>
                  <a:gd name="T44" fmla="*/ 1155112 w 776"/>
                  <a:gd name="T45" fmla="*/ 0 h 2368"/>
                  <a:gd name="T46" fmla="*/ 123225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0" name="Freeform 133"/>
              <p:cNvSpPr>
                <a:spLocks/>
              </p:cNvSpPr>
              <p:nvPr/>
            </p:nvSpPr>
            <p:spPr bwMode="hidden">
              <a:xfrm>
                <a:off x="3934" y="337"/>
                <a:ext cx="664" cy="1434"/>
              </a:xfrm>
              <a:custGeom>
                <a:avLst/>
                <a:gdLst>
                  <a:gd name="T0" fmla="*/ 0 w 776"/>
                  <a:gd name="T1" fmla="*/ 1 h 2368"/>
                  <a:gd name="T2" fmla="*/ 43 w 776"/>
                  <a:gd name="T3" fmla="*/ 1 h 2368"/>
                  <a:gd name="T4" fmla="*/ 18 w 776"/>
                  <a:gd name="T5" fmla="*/ 1 h 2368"/>
                  <a:gd name="T6" fmla="*/ 61 w 776"/>
                  <a:gd name="T7" fmla="*/ 1 h 2368"/>
                  <a:gd name="T8" fmla="*/ 34 w 776"/>
                  <a:gd name="T9" fmla="*/ 1 h 2368"/>
                  <a:gd name="T10" fmla="*/ 68 w 776"/>
                  <a:gd name="T11" fmla="*/ 1 h 2368"/>
                  <a:gd name="T12" fmla="*/ 52 w 776"/>
                  <a:gd name="T13" fmla="*/ 2 h 2368"/>
                  <a:gd name="T14" fmla="*/ 87 w 776"/>
                  <a:gd name="T15" fmla="*/ 2 h 2368"/>
                  <a:gd name="T16" fmla="*/ 68 w 776"/>
                  <a:gd name="T17" fmla="*/ 2 h 2368"/>
                  <a:gd name="T18" fmla="*/ 94 w 776"/>
                  <a:gd name="T19" fmla="*/ 2 h 2368"/>
                  <a:gd name="T20" fmla="*/ 87 w 776"/>
                  <a:gd name="T21" fmla="*/ 3 h 2368"/>
                  <a:gd name="T22" fmla="*/ 104 w 776"/>
                  <a:gd name="T23" fmla="*/ 3 h 2368"/>
                  <a:gd name="T24" fmla="*/ 104 w 776"/>
                  <a:gd name="T25" fmla="*/ 4 h 2368"/>
                  <a:gd name="T26" fmla="*/ 121 w 776"/>
                  <a:gd name="T27" fmla="*/ 4 h 2368"/>
                  <a:gd name="T28" fmla="*/ 113 w 776"/>
                  <a:gd name="T29" fmla="*/ 5 h 2368"/>
                  <a:gd name="T30" fmla="*/ 129 w 776"/>
                  <a:gd name="T31" fmla="*/ 5 h 2368"/>
                  <a:gd name="T32" fmla="*/ 121 w 776"/>
                  <a:gd name="T33" fmla="*/ 6 h 2368"/>
                  <a:gd name="T34" fmla="*/ 129 w 776"/>
                  <a:gd name="T35" fmla="*/ 7 h 2368"/>
                  <a:gd name="T36" fmla="*/ 121 w 776"/>
                  <a:gd name="T37" fmla="*/ 7 h 2368"/>
                  <a:gd name="T38" fmla="*/ 139 w 776"/>
                  <a:gd name="T39" fmla="*/ 7 h 2368"/>
                  <a:gd name="T40" fmla="*/ 129 w 776"/>
                  <a:gd name="T41" fmla="*/ 8 h 2368"/>
                  <a:gd name="T42" fmla="*/ 139 w 776"/>
                  <a:gd name="T43" fmla="*/ 9 h 2368"/>
                  <a:gd name="T44" fmla="*/ 129 w 776"/>
                  <a:gd name="T45" fmla="*/ 9 h 2368"/>
                  <a:gd name="T46" fmla="*/ 139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1" name="Freeform 134"/>
              <p:cNvSpPr>
                <a:spLocks/>
              </p:cNvSpPr>
              <p:nvPr/>
            </p:nvSpPr>
            <p:spPr bwMode="hidden">
              <a:xfrm rot="1346631" flipH="1">
                <a:off x="1702" y="1506"/>
                <a:ext cx="441"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grpSp>
      </p:grpSp>
      <p:sp>
        <p:nvSpPr>
          <p:cNvPr id="253063" name="Rectangle 135"/>
          <p:cNvSpPr>
            <a:spLocks noGrp="1" noChangeArrowheads="1"/>
          </p:cNvSpPr>
          <p:nvPr>
            <p:ph type="ctrTitle" sz="quarter"/>
          </p:nvPr>
        </p:nvSpPr>
        <p:spPr>
          <a:xfrm>
            <a:off x="685800" y="1827213"/>
            <a:ext cx="7772400" cy="1627187"/>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25306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7" name="Rectangle 137"/>
          <p:cNvSpPr>
            <a:spLocks noGrp="1" noChangeArrowheads="1"/>
          </p:cNvSpPr>
          <p:nvPr>
            <p:ph type="dt" sz="quarter" idx="10"/>
          </p:nvPr>
        </p:nvSpPr>
        <p:spPr/>
        <p:txBody>
          <a:bodyPr/>
          <a:lstStyle>
            <a:lvl1pPr algn="ctr">
              <a:defRPr b="1" i="0">
                <a:latin typeface="Arial" panose="020B0604020202020204" pitchFamily="34" charset="0"/>
              </a:defRPr>
            </a:lvl1pPr>
          </a:lstStyle>
          <a:p>
            <a:pPr>
              <a:defRPr/>
            </a:pPr>
            <a:endParaRPr lang="en-US" dirty="0"/>
          </a:p>
        </p:txBody>
      </p:sp>
      <p:sp>
        <p:nvSpPr>
          <p:cNvPr id="138" name="Rectangle 138"/>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139" name="Rectangle 13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10DEFE6-F293-264D-B99C-C52B177ADF0A}" type="slidenum">
              <a:rPr lang="en-US" smtClean="0"/>
              <a:pPr>
                <a:defRPr/>
              </a:pPr>
              <a:t>‹#›</a:t>
            </a:fld>
            <a:endParaRPr lang="en-US" dirty="0"/>
          </a:p>
        </p:txBody>
      </p:sp>
    </p:spTree>
    <p:extLst>
      <p:ext uri="{BB962C8B-B14F-4D97-AF65-F5344CB8AC3E}">
        <p14:creationId xmlns:p14="http://schemas.microsoft.com/office/powerpoint/2010/main" val="32701371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291AC3F-6F71-9740-8425-E6FD433C2660}" type="slidenum">
              <a:rPr lang="en-US" smtClean="0"/>
              <a:pPr>
                <a:defRPr/>
              </a:pPr>
              <a:t>‹#›</a:t>
            </a:fld>
            <a:endParaRPr lang="en-US" dirty="0"/>
          </a:p>
        </p:txBody>
      </p:sp>
    </p:spTree>
    <p:extLst>
      <p:ext uri="{BB962C8B-B14F-4D97-AF65-F5344CB8AC3E}">
        <p14:creationId xmlns:p14="http://schemas.microsoft.com/office/powerpoint/2010/main" val="1721189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6D80FE3-9C96-0E48-BAB4-6853C38678B8}" type="slidenum">
              <a:rPr lang="en-US" smtClean="0"/>
              <a:pPr>
                <a:defRPr/>
              </a:pPr>
              <a:t>‹#›</a:t>
            </a:fld>
            <a:endParaRPr lang="en-US" dirty="0"/>
          </a:p>
        </p:txBody>
      </p:sp>
    </p:spTree>
    <p:extLst>
      <p:ext uri="{BB962C8B-B14F-4D97-AF65-F5344CB8AC3E}">
        <p14:creationId xmlns:p14="http://schemas.microsoft.com/office/powerpoint/2010/main" val="8110431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46D8150-6DC6-174A-B0B6-CF34E6E74A3B}" type="slidenum">
              <a:rPr lang="en-US" smtClean="0"/>
              <a:pPr>
                <a:defRPr/>
              </a:pPr>
              <a:t>‹#›</a:t>
            </a:fld>
            <a:endParaRPr lang="en-US" dirty="0"/>
          </a:p>
        </p:txBody>
      </p:sp>
    </p:spTree>
    <p:extLst>
      <p:ext uri="{BB962C8B-B14F-4D97-AF65-F5344CB8AC3E}">
        <p14:creationId xmlns:p14="http://schemas.microsoft.com/office/powerpoint/2010/main" val="21178435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8"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0B8C284-5DBC-CD47-8FF6-E42C87000668}" type="slidenum">
              <a:rPr lang="en-US" smtClean="0"/>
              <a:pPr>
                <a:defRPr/>
              </a:pPr>
              <a:t>‹#›</a:t>
            </a:fld>
            <a:endParaRPr lang="en-US" dirty="0"/>
          </a:p>
        </p:txBody>
      </p:sp>
    </p:spTree>
    <p:extLst>
      <p:ext uri="{BB962C8B-B14F-4D97-AF65-F5344CB8AC3E}">
        <p14:creationId xmlns:p14="http://schemas.microsoft.com/office/powerpoint/2010/main" val="16666394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4"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48390BC-367B-BE43-9A7C-29D82CB2ACE0}" type="slidenum">
              <a:rPr lang="en-US" smtClean="0"/>
              <a:pPr>
                <a:defRPr/>
              </a:pPr>
              <a:t>‹#›</a:t>
            </a:fld>
            <a:endParaRPr lang="en-US" dirty="0"/>
          </a:p>
        </p:txBody>
      </p:sp>
    </p:spTree>
    <p:extLst>
      <p:ext uri="{BB962C8B-B14F-4D97-AF65-F5344CB8AC3E}">
        <p14:creationId xmlns:p14="http://schemas.microsoft.com/office/powerpoint/2010/main" val="29828826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3"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CADE36F-1EDC-6941-BA79-B0815633CCDF}" type="slidenum">
              <a:rPr lang="en-US" smtClean="0"/>
              <a:pPr>
                <a:defRPr/>
              </a:pPr>
              <a:t>‹#›</a:t>
            </a:fld>
            <a:endParaRPr lang="en-US" dirty="0"/>
          </a:p>
        </p:txBody>
      </p:sp>
    </p:spTree>
    <p:extLst>
      <p:ext uri="{BB962C8B-B14F-4D97-AF65-F5344CB8AC3E}">
        <p14:creationId xmlns:p14="http://schemas.microsoft.com/office/powerpoint/2010/main" val="4018768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pPr>
                <a:defRPr/>
              </a:pPr>
              <a:t>‹#›</a:t>
            </a:fld>
            <a:endParaRPr lang="en-US"/>
          </a:p>
        </p:txBody>
      </p:sp>
    </p:spTree>
    <p:extLst>
      <p:ext uri="{BB962C8B-B14F-4D97-AF65-F5344CB8AC3E}">
        <p14:creationId xmlns:p14="http://schemas.microsoft.com/office/powerpoint/2010/main" val="26944391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7254227-9031-C841-9A59-A5533D7280E1}" type="slidenum">
              <a:rPr lang="en-US" smtClean="0"/>
              <a:pPr>
                <a:defRPr/>
              </a:pPr>
              <a:t>‹#›</a:t>
            </a:fld>
            <a:endParaRPr lang="en-US" dirty="0"/>
          </a:p>
        </p:txBody>
      </p:sp>
    </p:spTree>
    <p:extLst>
      <p:ext uri="{BB962C8B-B14F-4D97-AF65-F5344CB8AC3E}">
        <p14:creationId xmlns:p14="http://schemas.microsoft.com/office/powerpoint/2010/main" val="12528180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9CC5C86-2B62-CA45-B684-4418AB1DF7FC}" type="slidenum">
              <a:rPr lang="en-US" smtClean="0"/>
              <a:pPr>
                <a:defRPr/>
              </a:pPr>
              <a:t>‹#›</a:t>
            </a:fld>
            <a:endParaRPr lang="en-US" dirty="0"/>
          </a:p>
        </p:txBody>
      </p:sp>
    </p:spTree>
    <p:extLst>
      <p:ext uri="{BB962C8B-B14F-4D97-AF65-F5344CB8AC3E}">
        <p14:creationId xmlns:p14="http://schemas.microsoft.com/office/powerpoint/2010/main" val="19873547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7A04960-AD64-3C43-BEC0-37F5884FE034}" type="slidenum">
              <a:rPr lang="en-US" smtClean="0"/>
              <a:pPr>
                <a:defRPr/>
              </a:pPr>
              <a:t>‹#›</a:t>
            </a:fld>
            <a:endParaRPr lang="en-US" dirty="0"/>
          </a:p>
        </p:txBody>
      </p:sp>
    </p:spTree>
    <p:extLst>
      <p:ext uri="{BB962C8B-B14F-4D97-AF65-F5344CB8AC3E}">
        <p14:creationId xmlns:p14="http://schemas.microsoft.com/office/powerpoint/2010/main" val="14895681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70C01F2-5768-BC42-A712-B784D73BBB31}" type="slidenum">
              <a:rPr lang="en-US" smtClean="0"/>
              <a:pPr>
                <a:defRPr/>
              </a:pPr>
              <a:t>‹#›</a:t>
            </a:fld>
            <a:endParaRPr lang="en-US" dirty="0"/>
          </a:p>
        </p:txBody>
      </p:sp>
    </p:spTree>
    <p:extLst>
      <p:ext uri="{BB962C8B-B14F-4D97-AF65-F5344CB8AC3E}">
        <p14:creationId xmlns:p14="http://schemas.microsoft.com/office/powerpoint/2010/main" val="6826805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7"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8"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47E1F81-45C7-124B-B1CA-ED6677309553}" type="slidenum">
              <a:rPr lang="en-US" smtClean="0"/>
              <a:pPr>
                <a:defRPr/>
              </a:pPr>
              <a:t>‹#›</a:t>
            </a:fld>
            <a:endParaRPr lang="en-US" dirty="0"/>
          </a:p>
        </p:txBody>
      </p:sp>
    </p:spTree>
    <p:extLst>
      <p:ext uri="{BB962C8B-B14F-4D97-AF65-F5344CB8AC3E}">
        <p14:creationId xmlns:p14="http://schemas.microsoft.com/office/powerpoint/2010/main" val="23900086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648E288-47DD-2B44-855F-76C9F6CFFE7A}" type="slidenum">
              <a:rPr lang="en-US" smtClean="0"/>
              <a:pPr>
                <a:defRPr/>
              </a:pPr>
              <a:t>‹#›</a:t>
            </a:fld>
            <a:endParaRPr lang="en-US" dirty="0"/>
          </a:p>
        </p:txBody>
      </p:sp>
    </p:spTree>
    <p:extLst>
      <p:ext uri="{BB962C8B-B14F-4D97-AF65-F5344CB8AC3E}">
        <p14:creationId xmlns:p14="http://schemas.microsoft.com/office/powerpoint/2010/main" val="4596096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D5D1344-2FFA-D549-9EDD-6110474F9145}" type="slidenum">
              <a:rPr lang="en-US" smtClean="0"/>
              <a:pPr>
                <a:defRPr/>
              </a:pPr>
              <a:t>‹#›</a:t>
            </a:fld>
            <a:endParaRPr lang="en-US" dirty="0"/>
          </a:p>
        </p:txBody>
      </p:sp>
    </p:spTree>
    <p:extLst>
      <p:ext uri="{BB962C8B-B14F-4D97-AF65-F5344CB8AC3E}">
        <p14:creationId xmlns:p14="http://schemas.microsoft.com/office/powerpoint/2010/main" val="35917086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7C97B8E-48DC-B64D-B005-3C962453D383}" type="slidenum">
              <a:rPr lang="en-US" smtClean="0"/>
              <a:pPr>
                <a:defRPr/>
              </a:pPr>
              <a:t>‹#›</a:t>
            </a:fld>
            <a:endParaRPr lang="en-US" dirty="0"/>
          </a:p>
        </p:txBody>
      </p:sp>
    </p:spTree>
    <p:extLst>
      <p:ext uri="{BB962C8B-B14F-4D97-AF65-F5344CB8AC3E}">
        <p14:creationId xmlns:p14="http://schemas.microsoft.com/office/powerpoint/2010/main" val="1594276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1EA03C2-83BC-4347-A67F-273FBE8BE4AA}" type="slidenum">
              <a:rPr lang="en-US" smtClean="0"/>
              <a:pPr>
                <a:defRPr/>
              </a:pPr>
              <a:t>‹#›</a:t>
            </a:fld>
            <a:endParaRPr lang="en-US" dirty="0"/>
          </a:p>
        </p:txBody>
      </p:sp>
    </p:spTree>
    <p:extLst>
      <p:ext uri="{BB962C8B-B14F-4D97-AF65-F5344CB8AC3E}">
        <p14:creationId xmlns:p14="http://schemas.microsoft.com/office/powerpoint/2010/main" val="38489384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D13FD48-BA9E-D840-9CCA-947E5E272789}" type="slidenum">
              <a:rPr lang="en-US" smtClean="0"/>
              <a:pPr>
                <a:defRPr/>
              </a:pPr>
              <a:t>‹#›</a:t>
            </a:fld>
            <a:endParaRPr lang="en-US" dirty="0"/>
          </a:p>
        </p:txBody>
      </p:sp>
    </p:spTree>
    <p:extLst>
      <p:ext uri="{BB962C8B-B14F-4D97-AF65-F5344CB8AC3E}">
        <p14:creationId xmlns:p14="http://schemas.microsoft.com/office/powerpoint/2010/main" val="4025575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1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theme" Target="../theme/theme12.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theme" Target="../theme/theme13.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4.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theme" Target="../theme/theme15.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image" Target="../media/image1.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theme" Target="../theme/theme16.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image" Target="../media/image1.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7.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theme" Target="../theme/theme1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image" Target="../media/image1.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19.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theme" Target="../theme/theme20.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1.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image" Target="../media/image1.png"/><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2.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image" Target="../media/image1.png"/><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3.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image" Target="../media/image5.png"/><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24.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5.xml.rels><?xml version="1.0" encoding="UTF-8" standalone="yes"?>
<Relationships xmlns="http://schemas.openxmlformats.org/package/2006/relationships"><Relationship Id="rId3" Type="http://schemas.openxmlformats.org/officeDocument/2006/relationships/theme" Target="../theme/theme25.xml"/><Relationship Id="rId2" Type="http://schemas.openxmlformats.org/officeDocument/2006/relationships/slideLayout" Target="../slideLayouts/slideLayout281.xml"/><Relationship Id="rId1" Type="http://schemas.openxmlformats.org/officeDocument/2006/relationships/slideLayout" Target="../slideLayouts/slideLayout280.xml"/></Relationships>
</file>

<file path=ppt/slideMasters/_rels/slideMaster26.xml.rels><?xml version="1.0" encoding="UTF-8" standalone="yes"?>
<Relationships xmlns="http://schemas.openxmlformats.org/package/2006/relationships"><Relationship Id="rId3" Type="http://schemas.openxmlformats.org/officeDocument/2006/relationships/slideLayout" Target="../slideLayouts/slideLayout284.xml"/><Relationship Id="rId7" Type="http://schemas.openxmlformats.org/officeDocument/2006/relationships/image" Target="../media/image8.png"/><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theme" Target="../theme/theme27.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slideLayout" Target="../slideLayouts/slideLayout296.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 Id="rId14" Type="http://schemas.openxmlformats.org/officeDocument/2006/relationships/image" Target="../media/image1.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4.xml"/><Relationship Id="rId13" Type="http://schemas.openxmlformats.org/officeDocument/2006/relationships/theme" Target="../theme/theme28.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slideLayout" Target="../slideLayouts/slideLayout308.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32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image" Target="../media/image9.png"/><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31.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39.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theme" Target="../theme/theme32.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34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51.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4.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image" Target="../media/image9.png"/><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5.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3.xml"/><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6.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7.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38.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39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slideLayout" Target="../slideLayouts/slideLayout412.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slideLayout" Target="../slideLayouts/slideLayout411.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20.xml"/><Relationship Id="rId13" Type="http://schemas.openxmlformats.org/officeDocument/2006/relationships/image" Target="../media/image1.png"/><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theme" Target="../theme/theme41.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31.xml"/><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theme" Target="../theme/theme42.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42.xml"/><Relationship Id="rId13" Type="http://schemas.openxmlformats.org/officeDocument/2006/relationships/image" Target="../media/image11.jpeg"/><Relationship Id="rId18" Type="http://schemas.openxmlformats.org/officeDocument/2006/relationships/image" Target="../media/image16.jpeg"/><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theme" Target="../theme/theme43.xml"/><Relationship Id="rId17" Type="http://schemas.openxmlformats.org/officeDocument/2006/relationships/image" Target="../media/image15.jpeg"/><Relationship Id="rId2" Type="http://schemas.openxmlformats.org/officeDocument/2006/relationships/slideLayout" Target="../slideLayouts/slideLayout436.xml"/><Relationship Id="rId16" Type="http://schemas.openxmlformats.org/officeDocument/2006/relationships/image" Target="../media/image14.jpeg"/><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5" Type="http://schemas.openxmlformats.org/officeDocument/2006/relationships/image" Target="../media/image13.jpeg"/><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 Id="rId14" Type="http://schemas.openxmlformats.org/officeDocument/2006/relationships/image" Target="../media/image12.jpe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53.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theme" Target="../theme/theme44.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64.xml"/><Relationship Id="rId13" Type="http://schemas.openxmlformats.org/officeDocument/2006/relationships/image" Target="../media/image1.png"/><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theme" Target="../theme/theme45.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75.xml"/><Relationship Id="rId13" Type="http://schemas.openxmlformats.org/officeDocument/2006/relationships/slideLayout" Target="../slideLayouts/slideLayout480.xml"/><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slideLayout" Target="../slideLayouts/slideLayout479.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 Id="rId1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88.xml"/><Relationship Id="rId13" Type="http://schemas.openxmlformats.org/officeDocument/2006/relationships/theme" Target="../theme/theme47.xml"/><Relationship Id="rId3" Type="http://schemas.openxmlformats.org/officeDocument/2006/relationships/slideLayout" Target="../slideLayouts/slideLayout483.xml"/><Relationship Id="rId7" Type="http://schemas.openxmlformats.org/officeDocument/2006/relationships/slideLayout" Target="../slideLayouts/slideLayout487.xml"/><Relationship Id="rId12" Type="http://schemas.openxmlformats.org/officeDocument/2006/relationships/slideLayout" Target="../slideLayouts/slideLayout492.xml"/><Relationship Id="rId2" Type="http://schemas.openxmlformats.org/officeDocument/2006/relationships/slideLayout" Target="../slideLayouts/slideLayout482.xml"/><Relationship Id="rId1" Type="http://schemas.openxmlformats.org/officeDocument/2006/relationships/slideLayout" Target="../slideLayouts/slideLayout481.xml"/><Relationship Id="rId6" Type="http://schemas.openxmlformats.org/officeDocument/2006/relationships/slideLayout" Target="../slideLayouts/slideLayout486.xml"/><Relationship Id="rId11" Type="http://schemas.openxmlformats.org/officeDocument/2006/relationships/slideLayout" Target="../slideLayouts/slideLayout491.xml"/><Relationship Id="rId5" Type="http://schemas.openxmlformats.org/officeDocument/2006/relationships/slideLayout" Target="../slideLayouts/slideLayout485.xml"/><Relationship Id="rId10" Type="http://schemas.openxmlformats.org/officeDocument/2006/relationships/slideLayout" Target="../slideLayouts/slideLayout490.xml"/><Relationship Id="rId4" Type="http://schemas.openxmlformats.org/officeDocument/2006/relationships/slideLayout" Target="../slideLayouts/slideLayout484.xml"/><Relationship Id="rId9" Type="http://schemas.openxmlformats.org/officeDocument/2006/relationships/slideLayout" Target="../slideLayouts/slideLayout48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9.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latin typeface="Arial" panose="020B0604020202020204" pitchFamily="34" charset="0"/>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pic>
        <p:nvPicPr>
          <p:cNvPr id="1028" name="Picture 4"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85AD1E48-D9F8-EE4A-8C63-704420AC1CFC}"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934"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6303963" y="0"/>
            <a:ext cx="2840037" cy="3254375"/>
            <a:chOff x="3115" y="0"/>
            <a:chExt cx="2170" cy="2486"/>
          </a:xfrm>
        </p:grpSpPr>
        <p:grpSp>
          <p:nvGrpSpPr>
            <p:cNvPr id="26632" name="Group 3"/>
            <p:cNvGrpSpPr>
              <a:grpSpLocks/>
            </p:cNvGrpSpPr>
            <p:nvPr/>
          </p:nvGrpSpPr>
          <p:grpSpPr bwMode="auto">
            <a:xfrm>
              <a:off x="4080" y="1910"/>
              <a:ext cx="768" cy="576"/>
              <a:chOff x="0" y="0"/>
              <a:chExt cx="768" cy="576"/>
            </a:xfrm>
          </p:grpSpPr>
          <p:sp>
            <p:nvSpPr>
              <p:cNvPr id="26764" name="Oval 4"/>
              <p:cNvSpPr>
                <a:spLocks noChangeArrowheads="1"/>
              </p:cNvSpPr>
              <p:nvPr/>
            </p:nvSpPr>
            <p:spPr bwMode="hidden">
              <a:xfrm>
                <a:off x="2"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765" name="Oval 5"/>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26633" name="Group 6"/>
            <p:cNvGrpSpPr>
              <a:grpSpLocks/>
            </p:cNvGrpSpPr>
            <p:nvPr/>
          </p:nvGrpSpPr>
          <p:grpSpPr bwMode="auto">
            <a:xfrm>
              <a:off x="4257" y="1103"/>
              <a:ext cx="768" cy="576"/>
              <a:chOff x="0" y="0"/>
              <a:chExt cx="768" cy="576"/>
            </a:xfrm>
          </p:grpSpPr>
          <p:sp>
            <p:nvSpPr>
              <p:cNvPr id="26762" name="Oval 7"/>
              <p:cNvSpPr>
                <a:spLocks noChangeArrowheads="1"/>
              </p:cNvSpPr>
              <p:nvPr/>
            </p:nvSpPr>
            <p:spPr bwMode="hidden">
              <a:xfrm>
                <a:off x="-2" y="2"/>
                <a:ext cx="770"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763" name="Oval 8"/>
              <p:cNvSpPr>
                <a:spLocks noChangeArrowheads="1"/>
              </p:cNvSpPr>
              <p:nvPr/>
            </p:nvSpPr>
            <p:spPr bwMode="hidden">
              <a:xfrm>
                <a:off x="276" y="254"/>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26634" name="Group 9"/>
            <p:cNvGrpSpPr>
              <a:grpSpLocks/>
            </p:cNvGrpSpPr>
            <p:nvPr/>
          </p:nvGrpSpPr>
          <p:grpSpPr bwMode="auto">
            <a:xfrm>
              <a:off x="3134" y="0"/>
              <a:ext cx="768" cy="576"/>
              <a:chOff x="0" y="0"/>
              <a:chExt cx="768" cy="576"/>
            </a:xfrm>
          </p:grpSpPr>
          <p:sp>
            <p:nvSpPr>
              <p:cNvPr id="267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761" name="Oval 11"/>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26635" name="Group 12"/>
            <p:cNvGrpSpPr>
              <a:grpSpLocks/>
            </p:cNvGrpSpPr>
            <p:nvPr/>
          </p:nvGrpSpPr>
          <p:grpSpPr bwMode="auto">
            <a:xfrm>
              <a:off x="3115" y="0"/>
              <a:ext cx="2170" cy="1702"/>
              <a:chOff x="3115" y="0"/>
              <a:chExt cx="2170" cy="1702"/>
            </a:xfrm>
          </p:grpSpPr>
          <p:grpSp>
            <p:nvGrpSpPr>
              <p:cNvPr id="26636" name="Group 13"/>
              <p:cNvGrpSpPr>
                <a:grpSpLocks/>
              </p:cNvGrpSpPr>
              <p:nvPr/>
            </p:nvGrpSpPr>
            <p:grpSpPr bwMode="auto">
              <a:xfrm>
                <a:off x="3640" y="308"/>
                <a:ext cx="1145" cy="844"/>
                <a:chOff x="1265" y="814"/>
                <a:chExt cx="2919" cy="2151"/>
              </a:xfrm>
            </p:grpSpPr>
            <p:sp>
              <p:nvSpPr>
                <p:cNvPr id="2675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75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26637" name="Group 16"/>
              <p:cNvGrpSpPr>
                <a:grpSpLocks/>
              </p:cNvGrpSpPr>
              <p:nvPr/>
            </p:nvGrpSpPr>
            <p:grpSpPr bwMode="auto">
              <a:xfrm>
                <a:off x="3115" y="0"/>
                <a:ext cx="2145" cy="1702"/>
                <a:chOff x="3115" y="0"/>
                <a:chExt cx="2145" cy="1702"/>
              </a:xfrm>
            </p:grpSpPr>
            <p:grpSp>
              <p:nvGrpSpPr>
                <p:cNvPr id="26660" name="Group 17"/>
                <p:cNvGrpSpPr>
                  <a:grpSpLocks/>
                </p:cNvGrpSpPr>
                <p:nvPr/>
              </p:nvGrpSpPr>
              <p:grpSpPr bwMode="auto">
                <a:xfrm>
                  <a:off x="4505" y="589"/>
                  <a:ext cx="493" cy="912"/>
                  <a:chOff x="3471" y="1530"/>
                  <a:chExt cx="1258" cy="2327"/>
                </a:xfrm>
              </p:grpSpPr>
              <p:sp>
                <p:nvSpPr>
                  <p:cNvPr id="26756" name="Freeform 18"/>
                  <p:cNvSpPr>
                    <a:spLocks/>
                  </p:cNvSpPr>
                  <p:nvPr/>
                </p:nvSpPr>
                <p:spPr bwMode="hidden">
                  <a:xfrm rot="2711884">
                    <a:off x="2769" y="2236"/>
                    <a:ext cx="1717"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757" name="Freeform 19"/>
                  <p:cNvSpPr>
                    <a:spLocks/>
                  </p:cNvSpPr>
                  <p:nvPr/>
                </p:nvSpPr>
                <p:spPr bwMode="hidden">
                  <a:xfrm rot="2711884">
                    <a:off x="4022" y="3146"/>
                    <a:ext cx="922"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26661" name="Group 20"/>
                <p:cNvGrpSpPr>
                  <a:grpSpLocks/>
                </p:cNvGrpSpPr>
                <p:nvPr/>
              </p:nvGrpSpPr>
              <p:grpSpPr bwMode="auto">
                <a:xfrm>
                  <a:off x="4267" y="781"/>
                  <a:ext cx="966" cy="522"/>
                  <a:chOff x="2864" y="2019"/>
                  <a:chExt cx="2463" cy="1332"/>
                </a:xfrm>
              </p:grpSpPr>
              <p:sp>
                <p:nvSpPr>
                  <p:cNvPr id="26754" name="Freeform 21"/>
                  <p:cNvSpPr>
                    <a:spLocks/>
                  </p:cNvSpPr>
                  <p:nvPr/>
                </p:nvSpPr>
                <p:spPr bwMode="hidden">
                  <a:xfrm rot="2104081">
                    <a:off x="2865" y="2019"/>
                    <a:ext cx="1812"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755" name="Freeform 22"/>
                  <p:cNvSpPr>
                    <a:spLocks/>
                  </p:cNvSpPr>
                  <p:nvPr/>
                </p:nvSpPr>
                <p:spPr bwMode="hidden">
                  <a:xfrm rot="2104081">
                    <a:off x="4352" y="2805"/>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26662" name="Group 23"/>
                <p:cNvGrpSpPr>
                  <a:grpSpLocks/>
                </p:cNvGrpSpPr>
                <p:nvPr/>
              </p:nvGrpSpPr>
              <p:grpSpPr bwMode="auto">
                <a:xfrm>
                  <a:off x="4280" y="707"/>
                  <a:ext cx="971" cy="417"/>
                  <a:chOff x="2897" y="1832"/>
                  <a:chExt cx="2477" cy="1064"/>
                </a:xfrm>
              </p:grpSpPr>
              <p:sp>
                <p:nvSpPr>
                  <p:cNvPr id="26752" name="Freeform 24"/>
                  <p:cNvSpPr>
                    <a:spLocks/>
                  </p:cNvSpPr>
                  <p:nvPr/>
                </p:nvSpPr>
                <p:spPr bwMode="hidden">
                  <a:xfrm rot="1582915">
                    <a:off x="2896" y="1832"/>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753"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26663" name="Group 26"/>
                <p:cNvGrpSpPr>
                  <a:grpSpLocks/>
                </p:cNvGrpSpPr>
                <p:nvPr/>
              </p:nvGrpSpPr>
              <p:grpSpPr bwMode="auto">
                <a:xfrm>
                  <a:off x="4291" y="630"/>
                  <a:ext cx="969" cy="364"/>
                  <a:chOff x="2924" y="1636"/>
                  <a:chExt cx="2472" cy="927"/>
                </a:xfrm>
              </p:grpSpPr>
              <p:sp>
                <p:nvSpPr>
                  <p:cNvPr id="26750" name="Freeform 27"/>
                  <p:cNvSpPr>
                    <a:spLocks/>
                  </p:cNvSpPr>
                  <p:nvPr/>
                </p:nvSpPr>
                <p:spPr bwMode="hidden">
                  <a:xfrm rot="1080363">
                    <a:off x="2919" y="1631"/>
                    <a:ext cx="1677" cy="334"/>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751" name="Freeform 28"/>
                  <p:cNvSpPr>
                    <a:spLocks/>
                  </p:cNvSpPr>
                  <p:nvPr/>
                </p:nvSpPr>
                <p:spPr bwMode="hidden">
                  <a:xfrm rot="1080363">
                    <a:off x="4491" y="2033"/>
                    <a:ext cx="900" cy="52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26664" name="Group 29"/>
                <p:cNvGrpSpPr>
                  <a:grpSpLocks/>
                </p:cNvGrpSpPr>
                <p:nvPr/>
              </p:nvGrpSpPr>
              <p:grpSpPr bwMode="auto">
                <a:xfrm>
                  <a:off x="4304" y="543"/>
                  <a:ext cx="918" cy="258"/>
                  <a:chOff x="2958" y="1414"/>
                  <a:chExt cx="2342" cy="657"/>
                </a:xfrm>
              </p:grpSpPr>
              <p:sp>
                <p:nvSpPr>
                  <p:cNvPr id="26748" name="Freeform 30"/>
                  <p:cNvSpPr>
                    <a:spLocks/>
                  </p:cNvSpPr>
                  <p:nvPr/>
                </p:nvSpPr>
                <p:spPr bwMode="hidden">
                  <a:xfrm rot="463793">
                    <a:off x="2957" y="1415"/>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749" name="Freeform 31"/>
                  <p:cNvSpPr>
                    <a:spLocks/>
                  </p:cNvSpPr>
                  <p:nvPr/>
                </p:nvSpPr>
                <p:spPr bwMode="hidden">
                  <a:xfrm rot="463793">
                    <a:off x="4470" y="1581"/>
                    <a:ext cx="829" cy="485"/>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26665" name="Group 32"/>
                <p:cNvGrpSpPr>
                  <a:grpSpLocks/>
                </p:cNvGrpSpPr>
                <p:nvPr/>
              </p:nvGrpSpPr>
              <p:grpSpPr bwMode="auto">
                <a:xfrm>
                  <a:off x="4314" y="487"/>
                  <a:ext cx="843" cy="134"/>
                  <a:chOff x="2983" y="1269"/>
                  <a:chExt cx="2150" cy="343"/>
                </a:xfrm>
              </p:grpSpPr>
              <p:sp>
                <p:nvSpPr>
                  <p:cNvPr id="26746"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747" name="Freeform 34"/>
                  <p:cNvSpPr>
                    <a:spLocks/>
                  </p:cNvSpPr>
                  <p:nvPr/>
                </p:nvSpPr>
                <p:spPr bwMode="hidden">
                  <a:xfrm rot="-84182">
                    <a:off x="4377" y="1264"/>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26666" name="Group 35"/>
                <p:cNvGrpSpPr>
                  <a:grpSpLocks/>
                </p:cNvGrpSpPr>
                <p:nvPr/>
              </p:nvGrpSpPr>
              <p:grpSpPr bwMode="auto">
                <a:xfrm>
                  <a:off x="4296" y="349"/>
                  <a:ext cx="737" cy="167"/>
                  <a:chOff x="2938" y="917"/>
                  <a:chExt cx="1879" cy="427"/>
                </a:xfrm>
              </p:grpSpPr>
              <p:sp>
                <p:nvSpPr>
                  <p:cNvPr id="26744" name="Freeform 36"/>
                  <p:cNvSpPr>
                    <a:spLocks/>
                  </p:cNvSpPr>
                  <p:nvPr/>
                </p:nvSpPr>
                <p:spPr bwMode="hidden">
                  <a:xfrm rot="-802576">
                    <a:off x="2933" y="1128"/>
                    <a:ext cx="1237" cy="21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745" name="Freeform 37"/>
                  <p:cNvSpPr>
                    <a:spLocks/>
                  </p:cNvSpPr>
                  <p:nvPr/>
                </p:nvSpPr>
                <p:spPr bwMode="hidden">
                  <a:xfrm rot="-802576">
                    <a:off x="4151" y="918"/>
                    <a:ext cx="665"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26667" name="Group 38"/>
                <p:cNvGrpSpPr>
                  <a:grpSpLocks/>
                </p:cNvGrpSpPr>
                <p:nvPr/>
              </p:nvGrpSpPr>
              <p:grpSpPr bwMode="auto">
                <a:xfrm>
                  <a:off x="3394" y="637"/>
                  <a:ext cx="493" cy="912"/>
                  <a:chOff x="637" y="1653"/>
                  <a:chExt cx="1257" cy="2326"/>
                </a:xfrm>
              </p:grpSpPr>
              <p:sp>
                <p:nvSpPr>
                  <p:cNvPr id="26742" name="Freeform 39"/>
                  <p:cNvSpPr>
                    <a:spLocks/>
                  </p:cNvSpPr>
                  <p:nvPr/>
                </p:nvSpPr>
                <p:spPr bwMode="hidden">
                  <a:xfrm rot="18888116" flipH="1">
                    <a:off x="875" y="2354"/>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743"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26668" name="Group 41"/>
                <p:cNvGrpSpPr>
                  <a:grpSpLocks/>
                </p:cNvGrpSpPr>
                <p:nvPr/>
              </p:nvGrpSpPr>
              <p:grpSpPr bwMode="auto">
                <a:xfrm>
                  <a:off x="3142" y="850"/>
                  <a:ext cx="966" cy="522"/>
                  <a:chOff x="-5" y="2196"/>
                  <a:chExt cx="2463" cy="1332"/>
                </a:xfrm>
              </p:grpSpPr>
              <p:sp>
                <p:nvSpPr>
                  <p:cNvPr id="26740" name="Freeform 42"/>
                  <p:cNvSpPr>
                    <a:spLocks/>
                  </p:cNvSpPr>
                  <p:nvPr/>
                </p:nvSpPr>
                <p:spPr bwMode="hidden">
                  <a:xfrm rot="19495919" flipH="1">
                    <a:off x="644" y="2196"/>
                    <a:ext cx="1809"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741" name="Freeform 43"/>
                  <p:cNvSpPr>
                    <a:spLocks/>
                  </p:cNvSpPr>
                  <p:nvPr/>
                </p:nvSpPr>
                <p:spPr bwMode="hidden">
                  <a:xfrm rot="19495919" flipH="1">
                    <a:off x="-6" y="2982"/>
                    <a:ext cx="971"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26669" name="Group 44"/>
                <p:cNvGrpSpPr>
                  <a:grpSpLocks/>
                </p:cNvGrpSpPr>
                <p:nvPr/>
              </p:nvGrpSpPr>
              <p:grpSpPr bwMode="auto">
                <a:xfrm>
                  <a:off x="3124" y="777"/>
                  <a:ext cx="971" cy="417"/>
                  <a:chOff x="-52" y="2009"/>
                  <a:chExt cx="2477" cy="1064"/>
                </a:xfrm>
              </p:grpSpPr>
              <p:sp>
                <p:nvSpPr>
                  <p:cNvPr id="26738" name="Freeform 45"/>
                  <p:cNvSpPr>
                    <a:spLocks/>
                  </p:cNvSpPr>
                  <p:nvPr/>
                </p:nvSpPr>
                <p:spPr bwMode="hidden">
                  <a:xfrm rot="20017085" flipH="1">
                    <a:off x="689" y="2010"/>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739" name="Freeform 46"/>
                  <p:cNvSpPr>
                    <a:spLocks/>
                  </p:cNvSpPr>
                  <p:nvPr/>
                </p:nvSpPr>
                <p:spPr bwMode="hidden">
                  <a:xfrm rot="20017085" flipH="1">
                    <a:off x="-53" y="2598"/>
                    <a:ext cx="931" cy="47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26670" name="Group 47"/>
                <p:cNvGrpSpPr>
                  <a:grpSpLocks/>
                </p:cNvGrpSpPr>
                <p:nvPr/>
              </p:nvGrpSpPr>
              <p:grpSpPr bwMode="auto">
                <a:xfrm>
                  <a:off x="3115" y="700"/>
                  <a:ext cx="969" cy="363"/>
                  <a:chOff x="-74" y="1813"/>
                  <a:chExt cx="2472" cy="927"/>
                </a:xfrm>
              </p:grpSpPr>
              <p:sp>
                <p:nvSpPr>
                  <p:cNvPr id="26736" name="Freeform 48"/>
                  <p:cNvSpPr>
                    <a:spLocks/>
                  </p:cNvSpPr>
                  <p:nvPr/>
                </p:nvSpPr>
                <p:spPr bwMode="hidden">
                  <a:xfrm rot="20519637" flipH="1">
                    <a:off x="721" y="1812"/>
                    <a:ext cx="1677" cy="33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737" name="Freeform 49"/>
                  <p:cNvSpPr>
                    <a:spLocks/>
                  </p:cNvSpPr>
                  <p:nvPr/>
                </p:nvSpPr>
                <p:spPr bwMode="hidden">
                  <a:xfrm rot="20519637" flipH="1">
                    <a:off x="-74" y="2212"/>
                    <a:ext cx="900" cy="52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26671" name="Group 50"/>
                <p:cNvGrpSpPr>
                  <a:grpSpLocks/>
                </p:cNvGrpSpPr>
                <p:nvPr/>
              </p:nvGrpSpPr>
              <p:grpSpPr bwMode="auto">
                <a:xfrm>
                  <a:off x="3153" y="613"/>
                  <a:ext cx="918" cy="257"/>
                  <a:chOff x="22" y="1591"/>
                  <a:chExt cx="2342" cy="657"/>
                </a:xfrm>
              </p:grpSpPr>
              <p:sp>
                <p:nvSpPr>
                  <p:cNvPr id="26734" name="Freeform 51"/>
                  <p:cNvSpPr>
                    <a:spLocks/>
                  </p:cNvSpPr>
                  <p:nvPr/>
                </p:nvSpPr>
                <p:spPr bwMode="hidden">
                  <a:xfrm rot="21136207" flipH="1">
                    <a:off x="819" y="1586"/>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735"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26672" name="Group 53"/>
                <p:cNvGrpSpPr>
                  <a:grpSpLocks/>
                </p:cNvGrpSpPr>
                <p:nvPr/>
              </p:nvGrpSpPr>
              <p:grpSpPr bwMode="auto">
                <a:xfrm>
                  <a:off x="3218" y="556"/>
                  <a:ext cx="843" cy="134"/>
                  <a:chOff x="189" y="1446"/>
                  <a:chExt cx="2150" cy="343"/>
                </a:xfrm>
              </p:grpSpPr>
              <p:sp>
                <p:nvSpPr>
                  <p:cNvPr id="26732"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733" name="Freeform 55"/>
                  <p:cNvSpPr>
                    <a:spLocks/>
                  </p:cNvSpPr>
                  <p:nvPr/>
                </p:nvSpPr>
                <p:spPr bwMode="hidden">
                  <a:xfrm rot="84182" flipH="1">
                    <a:off x="189" y="1441"/>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26673" name="Group 56"/>
                <p:cNvGrpSpPr>
                  <a:grpSpLocks/>
                </p:cNvGrpSpPr>
                <p:nvPr/>
              </p:nvGrpSpPr>
              <p:grpSpPr bwMode="auto">
                <a:xfrm>
                  <a:off x="3342" y="418"/>
                  <a:ext cx="737" cy="167"/>
                  <a:chOff x="505" y="1094"/>
                  <a:chExt cx="1879" cy="427"/>
                </a:xfrm>
              </p:grpSpPr>
              <p:sp>
                <p:nvSpPr>
                  <p:cNvPr id="26730"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731"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26674" name="Group 59"/>
                <p:cNvGrpSpPr>
                  <a:grpSpLocks/>
                </p:cNvGrpSpPr>
                <p:nvPr/>
              </p:nvGrpSpPr>
              <p:grpSpPr bwMode="auto">
                <a:xfrm>
                  <a:off x="3386" y="341"/>
                  <a:ext cx="725" cy="218"/>
                  <a:chOff x="616" y="899"/>
                  <a:chExt cx="1850" cy="554"/>
                </a:xfrm>
              </p:grpSpPr>
              <p:sp>
                <p:nvSpPr>
                  <p:cNvPr id="26728"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729"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26675" name="Group 62"/>
                <p:cNvGrpSpPr>
                  <a:grpSpLocks/>
                </p:cNvGrpSpPr>
                <p:nvPr/>
              </p:nvGrpSpPr>
              <p:grpSpPr bwMode="auto">
                <a:xfrm>
                  <a:off x="3472" y="231"/>
                  <a:ext cx="693" cy="291"/>
                  <a:chOff x="3472" y="231"/>
                  <a:chExt cx="693" cy="291"/>
                </a:xfrm>
              </p:grpSpPr>
              <p:sp>
                <p:nvSpPr>
                  <p:cNvPr id="26726" name="Freeform 63"/>
                  <p:cNvSpPr>
                    <a:spLocks/>
                  </p:cNvSpPr>
                  <p:nvPr/>
                </p:nvSpPr>
                <p:spPr bwMode="hidden">
                  <a:xfrm rot="2028410" flipH="1">
                    <a:off x="3679"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727" name="Freeform 64"/>
                  <p:cNvSpPr>
                    <a:spLocks/>
                  </p:cNvSpPr>
                  <p:nvPr/>
                </p:nvSpPr>
                <p:spPr bwMode="hidden">
                  <a:xfrm rot="2028410" flipH="1">
                    <a:off x="3472" y="229"/>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26676" name="Group 65"/>
                <p:cNvGrpSpPr>
                  <a:grpSpLocks/>
                </p:cNvGrpSpPr>
                <p:nvPr/>
              </p:nvGrpSpPr>
              <p:grpSpPr bwMode="auto">
                <a:xfrm>
                  <a:off x="3554" y="118"/>
                  <a:ext cx="664" cy="349"/>
                  <a:chOff x="3554" y="118"/>
                  <a:chExt cx="664" cy="349"/>
                </a:xfrm>
              </p:grpSpPr>
              <p:sp>
                <p:nvSpPr>
                  <p:cNvPr id="2672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72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26677" name="Group 68"/>
                <p:cNvGrpSpPr>
                  <a:grpSpLocks/>
                </p:cNvGrpSpPr>
                <p:nvPr/>
              </p:nvGrpSpPr>
              <p:grpSpPr bwMode="auto">
                <a:xfrm>
                  <a:off x="3784" y="30"/>
                  <a:ext cx="305" cy="593"/>
                  <a:chOff x="1633" y="104"/>
                  <a:chExt cx="778" cy="1512"/>
                </a:xfrm>
              </p:grpSpPr>
              <p:sp>
                <p:nvSpPr>
                  <p:cNvPr id="26722"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723"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26678" name="Group 71"/>
                <p:cNvGrpSpPr>
                  <a:grpSpLocks/>
                </p:cNvGrpSpPr>
                <p:nvPr/>
              </p:nvGrpSpPr>
              <p:grpSpPr bwMode="auto">
                <a:xfrm>
                  <a:off x="3903" y="0"/>
                  <a:ext cx="248" cy="601"/>
                  <a:chOff x="1935" y="28"/>
                  <a:chExt cx="634" cy="1534"/>
                </a:xfrm>
              </p:grpSpPr>
              <p:sp>
                <p:nvSpPr>
                  <p:cNvPr id="26720" name="Freeform 72"/>
                  <p:cNvSpPr>
                    <a:spLocks/>
                  </p:cNvSpPr>
                  <p:nvPr/>
                </p:nvSpPr>
                <p:spPr bwMode="hidden">
                  <a:xfrm rot="4126480" flipH="1">
                    <a:off x="1934" y="922"/>
                    <a:ext cx="1055"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721"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26679" name="Group 74"/>
                <p:cNvGrpSpPr>
                  <a:grpSpLocks/>
                </p:cNvGrpSpPr>
                <p:nvPr/>
              </p:nvGrpSpPr>
              <p:grpSpPr bwMode="auto">
                <a:xfrm>
                  <a:off x="4251" y="252"/>
                  <a:ext cx="723" cy="222"/>
                  <a:chOff x="2822" y="672"/>
                  <a:chExt cx="1845" cy="566"/>
                </a:xfrm>
              </p:grpSpPr>
              <p:sp>
                <p:nvSpPr>
                  <p:cNvPr id="26718" name="Freeform 75"/>
                  <p:cNvSpPr>
                    <a:spLocks/>
                  </p:cNvSpPr>
                  <p:nvPr/>
                </p:nvSpPr>
                <p:spPr bwMode="hidden">
                  <a:xfrm rot="-1325434">
                    <a:off x="2817"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719" name="Freeform 76"/>
                  <p:cNvSpPr>
                    <a:spLocks/>
                  </p:cNvSpPr>
                  <p:nvPr/>
                </p:nvSpPr>
                <p:spPr bwMode="hidden">
                  <a:xfrm rot="-1325434">
                    <a:off x="4003" y="673"/>
                    <a:ext cx="659"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26680" name="Group 77"/>
                <p:cNvGrpSpPr>
                  <a:grpSpLocks/>
                </p:cNvGrpSpPr>
                <p:nvPr/>
              </p:nvGrpSpPr>
              <p:grpSpPr bwMode="auto">
                <a:xfrm>
                  <a:off x="4196" y="163"/>
                  <a:ext cx="699" cy="282"/>
                  <a:chOff x="2683" y="445"/>
                  <a:chExt cx="1781" cy="717"/>
                </a:xfrm>
              </p:grpSpPr>
              <p:sp>
                <p:nvSpPr>
                  <p:cNvPr id="26716" name="Freeform 78"/>
                  <p:cNvSpPr>
                    <a:spLocks/>
                  </p:cNvSpPr>
                  <p:nvPr/>
                </p:nvSpPr>
                <p:spPr bwMode="hidden">
                  <a:xfrm rot="-1921064">
                    <a:off x="2682" y="946"/>
                    <a:ext cx="1230"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717" name="Freeform 79"/>
                  <p:cNvSpPr>
                    <a:spLocks/>
                  </p:cNvSpPr>
                  <p:nvPr/>
                </p:nvSpPr>
                <p:spPr bwMode="hidden">
                  <a:xfrm rot="-1921064">
                    <a:off x="3801" y="444"/>
                    <a:ext cx="658"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sp>
              <p:nvSpPr>
                <p:cNvPr id="2668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68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nvGrpSpPr>
                <p:cNvPr id="26683" name="Group 82"/>
                <p:cNvGrpSpPr>
                  <a:grpSpLocks/>
                </p:cNvGrpSpPr>
                <p:nvPr/>
              </p:nvGrpSpPr>
              <p:grpSpPr bwMode="auto">
                <a:xfrm>
                  <a:off x="4242" y="5"/>
                  <a:ext cx="251" cy="596"/>
                  <a:chOff x="2800" y="41"/>
                  <a:chExt cx="640" cy="1520"/>
                </a:xfrm>
              </p:grpSpPr>
              <p:sp>
                <p:nvSpPr>
                  <p:cNvPr id="26714" name="Freeform 83"/>
                  <p:cNvSpPr>
                    <a:spLocks/>
                  </p:cNvSpPr>
                  <p:nvPr/>
                </p:nvSpPr>
                <p:spPr bwMode="hidden">
                  <a:xfrm rot="-3857755">
                    <a:off x="2364" y="934"/>
                    <a:ext cx="1058"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715"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26684" name="Group 85"/>
                <p:cNvGrpSpPr>
                  <a:grpSpLocks/>
                </p:cNvGrpSpPr>
                <p:nvPr/>
              </p:nvGrpSpPr>
              <p:grpSpPr bwMode="auto">
                <a:xfrm>
                  <a:off x="4295" y="53"/>
                  <a:ext cx="398" cy="574"/>
                  <a:chOff x="2934" y="163"/>
                  <a:chExt cx="1017" cy="1464"/>
                </a:xfrm>
              </p:grpSpPr>
              <p:sp>
                <p:nvSpPr>
                  <p:cNvPr id="26712"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713"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26685" name="Group 88"/>
                <p:cNvGrpSpPr>
                  <a:grpSpLocks/>
                </p:cNvGrpSpPr>
                <p:nvPr/>
              </p:nvGrpSpPr>
              <p:grpSpPr bwMode="auto">
                <a:xfrm>
                  <a:off x="4215" y="2"/>
                  <a:ext cx="95" cy="567"/>
                  <a:chOff x="2730" y="32"/>
                  <a:chExt cx="243" cy="1448"/>
                </a:xfrm>
              </p:grpSpPr>
              <p:sp>
                <p:nvSpPr>
                  <p:cNvPr id="26710"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711"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26686" name="Group 91"/>
                <p:cNvGrpSpPr>
                  <a:grpSpLocks/>
                </p:cNvGrpSpPr>
                <p:nvPr/>
              </p:nvGrpSpPr>
              <p:grpSpPr bwMode="auto">
                <a:xfrm>
                  <a:off x="3514" y="683"/>
                  <a:ext cx="425" cy="960"/>
                  <a:chOff x="943" y="1769"/>
                  <a:chExt cx="1085" cy="2450"/>
                </a:xfrm>
              </p:grpSpPr>
              <p:sp>
                <p:nvSpPr>
                  <p:cNvPr id="26708" name="Freeform 92"/>
                  <p:cNvSpPr>
                    <a:spLocks/>
                  </p:cNvSpPr>
                  <p:nvPr/>
                </p:nvSpPr>
                <p:spPr bwMode="hidden">
                  <a:xfrm rot="18335692" flipH="1">
                    <a:off x="1009" y="2474"/>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709" name="Freeform 93"/>
                  <p:cNvSpPr>
                    <a:spLocks/>
                  </p:cNvSpPr>
                  <p:nvPr/>
                </p:nvSpPr>
                <p:spPr bwMode="hidden">
                  <a:xfrm rot="18335692" flipH="1">
                    <a:off x="725" y="3506"/>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26687" name="Group 94"/>
                <p:cNvGrpSpPr>
                  <a:grpSpLocks/>
                </p:cNvGrpSpPr>
                <p:nvPr/>
              </p:nvGrpSpPr>
              <p:grpSpPr bwMode="auto">
                <a:xfrm>
                  <a:off x="3715" y="748"/>
                  <a:ext cx="300" cy="930"/>
                  <a:chOff x="1455" y="1936"/>
                  <a:chExt cx="766" cy="2373"/>
                </a:xfrm>
              </p:grpSpPr>
              <p:sp>
                <p:nvSpPr>
                  <p:cNvPr id="26706" name="Freeform 95"/>
                  <p:cNvSpPr>
                    <a:spLocks/>
                  </p:cNvSpPr>
                  <p:nvPr/>
                </p:nvSpPr>
                <p:spPr bwMode="hidden">
                  <a:xfrm rot="17542885" flipH="1">
                    <a:off x="1268" y="2577"/>
                    <a:ext cx="159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707" name="Freeform 96"/>
                  <p:cNvSpPr>
                    <a:spLocks/>
                  </p:cNvSpPr>
                  <p:nvPr/>
                </p:nvSpPr>
                <p:spPr bwMode="hidden">
                  <a:xfrm rot="17542885" flipH="1">
                    <a:off x="1275" y="3634"/>
                    <a:ext cx="851"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26688" name="Group 97"/>
                <p:cNvGrpSpPr>
                  <a:grpSpLocks/>
                </p:cNvGrpSpPr>
                <p:nvPr/>
              </p:nvGrpSpPr>
              <p:grpSpPr bwMode="auto">
                <a:xfrm rot="88588">
                  <a:off x="3923" y="769"/>
                  <a:ext cx="180" cy="913"/>
                  <a:chOff x="1956" y="1990"/>
                  <a:chExt cx="492" cy="2604"/>
                </a:xfrm>
              </p:grpSpPr>
              <p:sp>
                <p:nvSpPr>
                  <p:cNvPr id="26704" name="Freeform 98"/>
                  <p:cNvSpPr>
                    <a:spLocks/>
                  </p:cNvSpPr>
                  <p:nvPr/>
                </p:nvSpPr>
                <p:spPr bwMode="hidden">
                  <a:xfrm rot="16782062" flipH="1">
                    <a:off x="1435" y="2689"/>
                    <a:ext cx="1712" cy="30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705" name="Freeform 99"/>
                  <p:cNvSpPr>
                    <a:spLocks/>
                  </p:cNvSpPr>
                  <p:nvPr/>
                </p:nvSpPr>
                <p:spPr bwMode="hidden">
                  <a:xfrm rot="16782062" flipH="1">
                    <a:off x="1727" y="3894"/>
                    <a:ext cx="917" cy="47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26689" name="Group 100"/>
                <p:cNvGrpSpPr>
                  <a:grpSpLocks/>
                </p:cNvGrpSpPr>
                <p:nvPr/>
              </p:nvGrpSpPr>
              <p:grpSpPr bwMode="auto">
                <a:xfrm>
                  <a:off x="4451" y="662"/>
                  <a:ext cx="442" cy="951"/>
                  <a:chOff x="3334" y="1717"/>
                  <a:chExt cx="1125" cy="2426"/>
                </a:xfrm>
              </p:grpSpPr>
              <p:sp>
                <p:nvSpPr>
                  <p:cNvPr id="26702" name="Freeform 101"/>
                  <p:cNvSpPr>
                    <a:spLocks/>
                  </p:cNvSpPr>
                  <p:nvPr/>
                </p:nvSpPr>
                <p:spPr bwMode="hidden">
                  <a:xfrm rot="3144576">
                    <a:off x="2627" y="2423"/>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703"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26690" name="Group 103"/>
                <p:cNvGrpSpPr>
                  <a:grpSpLocks/>
                </p:cNvGrpSpPr>
                <p:nvPr/>
              </p:nvGrpSpPr>
              <p:grpSpPr bwMode="auto">
                <a:xfrm>
                  <a:off x="4391" y="721"/>
                  <a:ext cx="347" cy="951"/>
                  <a:chOff x="3181" y="1866"/>
                  <a:chExt cx="883" cy="2426"/>
                </a:xfrm>
              </p:grpSpPr>
              <p:sp>
                <p:nvSpPr>
                  <p:cNvPr id="26700" name="Freeform 104"/>
                  <p:cNvSpPr>
                    <a:spLocks/>
                  </p:cNvSpPr>
                  <p:nvPr/>
                </p:nvSpPr>
                <p:spPr bwMode="hidden">
                  <a:xfrm rot="3745735">
                    <a:off x="2506" y="2536"/>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701" name="Freeform 105"/>
                  <p:cNvSpPr>
                    <a:spLocks/>
                  </p:cNvSpPr>
                  <p:nvPr/>
                </p:nvSpPr>
                <p:spPr bwMode="hidden">
                  <a:xfrm rot="3745735">
                    <a:off x="3387" y="3610"/>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26691" name="Group 106"/>
                <p:cNvGrpSpPr>
                  <a:grpSpLocks/>
                </p:cNvGrpSpPr>
                <p:nvPr/>
              </p:nvGrpSpPr>
              <p:grpSpPr bwMode="auto">
                <a:xfrm>
                  <a:off x="4323" y="767"/>
                  <a:ext cx="243" cy="935"/>
                  <a:chOff x="3006" y="1983"/>
                  <a:chExt cx="619" cy="2386"/>
                </a:xfrm>
              </p:grpSpPr>
              <p:sp>
                <p:nvSpPr>
                  <p:cNvPr id="26698" name="Freeform 107"/>
                  <p:cNvSpPr>
                    <a:spLocks/>
                  </p:cNvSpPr>
                  <p:nvPr/>
                </p:nvSpPr>
                <p:spPr bwMode="hidden">
                  <a:xfrm rot="4286818">
                    <a:off x="2328" y="2656"/>
                    <a:ext cx="1600" cy="244"/>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699" name="Freeform 108"/>
                  <p:cNvSpPr>
                    <a:spLocks/>
                  </p:cNvSpPr>
                  <p:nvPr/>
                </p:nvSpPr>
                <p:spPr bwMode="hidden">
                  <a:xfrm rot="4286818">
                    <a:off x="3001" y="3741"/>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26692" name="Group 109"/>
                <p:cNvGrpSpPr>
                  <a:grpSpLocks/>
                </p:cNvGrpSpPr>
                <p:nvPr/>
              </p:nvGrpSpPr>
              <p:grpSpPr bwMode="auto">
                <a:xfrm>
                  <a:off x="4249" y="813"/>
                  <a:ext cx="159" cy="870"/>
                  <a:chOff x="2819" y="2101"/>
                  <a:chExt cx="405" cy="2219"/>
                </a:xfrm>
              </p:grpSpPr>
              <p:sp>
                <p:nvSpPr>
                  <p:cNvPr id="26696" name="Freeform 110"/>
                  <p:cNvSpPr>
                    <a:spLocks/>
                  </p:cNvSpPr>
                  <p:nvPr/>
                </p:nvSpPr>
                <p:spPr bwMode="hidden">
                  <a:xfrm rot="4898956">
                    <a:off x="2210" y="2709"/>
                    <a:ext cx="1466" cy="247"/>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697" name="Freeform 111"/>
                  <p:cNvSpPr>
                    <a:spLocks/>
                  </p:cNvSpPr>
                  <p:nvPr/>
                </p:nvSpPr>
                <p:spPr bwMode="hidden">
                  <a:xfrm rot="4898956">
                    <a:off x="2637" y="3727"/>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26693" name="Group 112"/>
                <p:cNvGrpSpPr>
                  <a:grpSpLocks/>
                </p:cNvGrpSpPr>
                <p:nvPr/>
              </p:nvGrpSpPr>
              <p:grpSpPr bwMode="auto">
                <a:xfrm>
                  <a:off x="4045" y="826"/>
                  <a:ext cx="167" cy="857"/>
                  <a:chOff x="2287" y="2135"/>
                  <a:chExt cx="426" cy="2185"/>
                </a:xfrm>
              </p:grpSpPr>
              <p:sp>
                <p:nvSpPr>
                  <p:cNvPr id="26694" name="Freeform 113"/>
                  <p:cNvSpPr>
                    <a:spLocks/>
                  </p:cNvSpPr>
                  <p:nvPr/>
                </p:nvSpPr>
                <p:spPr bwMode="hidden">
                  <a:xfrm rot="5755659">
                    <a:off x="1903" y="2758"/>
                    <a:ext cx="1432" cy="18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695" name="Freeform 114"/>
                  <p:cNvSpPr>
                    <a:spLocks/>
                  </p:cNvSpPr>
                  <p:nvPr/>
                </p:nvSpPr>
                <p:spPr bwMode="hidden">
                  <a:xfrm rot="5755659">
                    <a:off x="2051" y="3784"/>
                    <a:ext cx="767"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sp>
            <p:nvSpPr>
              <p:cNvPr id="2663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639" name="Arc 116"/>
              <p:cNvSpPr>
                <a:spLocks/>
              </p:cNvSpPr>
              <p:nvPr/>
            </p:nvSpPr>
            <p:spPr bwMode="hidden">
              <a:xfrm flipH="1">
                <a:off x="3527" y="725"/>
                <a:ext cx="832" cy="902"/>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64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64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642" name="Arc 119"/>
              <p:cNvSpPr>
                <a:spLocks/>
              </p:cNvSpPr>
              <p:nvPr/>
            </p:nvSpPr>
            <p:spPr bwMode="hidden">
              <a:xfrm flipH="1">
                <a:off x="3267" y="628"/>
                <a:ext cx="791" cy="930"/>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64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64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64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64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64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64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64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650" name="Arc 127"/>
              <p:cNvSpPr>
                <a:spLocks/>
              </p:cNvSpPr>
              <p:nvPr/>
            </p:nvSpPr>
            <p:spPr bwMode="hidden">
              <a:xfrm flipH="1">
                <a:off x="3426" y="122"/>
                <a:ext cx="724" cy="902"/>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651" name="Arc 128"/>
              <p:cNvSpPr>
                <a:spLocks/>
              </p:cNvSpPr>
              <p:nvPr/>
            </p:nvSpPr>
            <p:spPr bwMode="hidden">
              <a:xfrm>
                <a:off x="4199" y="502"/>
                <a:ext cx="297" cy="902"/>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652"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653"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65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655"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656" name="Freeform 133"/>
              <p:cNvSpPr>
                <a:spLocks/>
              </p:cNvSpPr>
              <p:nvPr/>
            </p:nvSpPr>
            <p:spPr bwMode="hidden">
              <a:xfrm>
                <a:off x="4636" y="576"/>
                <a:ext cx="594" cy="417"/>
              </a:xfrm>
              <a:custGeom>
                <a:avLst/>
                <a:gdLst>
                  <a:gd name="T0" fmla="*/ 0 w 776"/>
                  <a:gd name="T1" fmla="*/ 0 h 2368"/>
                  <a:gd name="T2" fmla="*/ 4 w 776"/>
                  <a:gd name="T3" fmla="*/ 0 h 2368"/>
                  <a:gd name="T4" fmla="*/ 2 w 776"/>
                  <a:gd name="T5" fmla="*/ 0 h 2368"/>
                  <a:gd name="T6" fmla="*/ 5 w 776"/>
                  <a:gd name="T7" fmla="*/ 0 h 2368"/>
                  <a:gd name="T8" fmla="*/ 3 w 776"/>
                  <a:gd name="T9" fmla="*/ 0 h 2368"/>
                  <a:gd name="T10" fmla="*/ 5 w 776"/>
                  <a:gd name="T11" fmla="*/ 0 h 2368"/>
                  <a:gd name="T12" fmla="*/ 4 w 776"/>
                  <a:gd name="T13" fmla="*/ 0 h 2368"/>
                  <a:gd name="T14" fmla="*/ 6 w 776"/>
                  <a:gd name="T15" fmla="*/ 0 h 2368"/>
                  <a:gd name="T16" fmla="*/ 5 w 776"/>
                  <a:gd name="T17" fmla="*/ 0 h 2368"/>
                  <a:gd name="T18" fmla="*/ 7 w 776"/>
                  <a:gd name="T19" fmla="*/ 0 h 2368"/>
                  <a:gd name="T20" fmla="*/ 6 w 776"/>
                  <a:gd name="T21" fmla="*/ 0 h 2368"/>
                  <a:gd name="T22" fmla="*/ 8 w 776"/>
                  <a:gd name="T23" fmla="*/ 0 h 2368"/>
                  <a:gd name="T24" fmla="*/ 8 w 776"/>
                  <a:gd name="T25" fmla="*/ 0 h 2368"/>
                  <a:gd name="T26" fmla="*/ 9 w 776"/>
                  <a:gd name="T27" fmla="*/ 0 h 2368"/>
                  <a:gd name="T28" fmla="*/ 8 w 776"/>
                  <a:gd name="T29" fmla="*/ 0 h 2368"/>
                  <a:gd name="T30" fmla="*/ 10 w 776"/>
                  <a:gd name="T31" fmla="*/ 0 h 2368"/>
                  <a:gd name="T32" fmla="*/ 9 w 776"/>
                  <a:gd name="T33" fmla="*/ 0 h 2368"/>
                  <a:gd name="T34" fmla="*/ 10 w 776"/>
                  <a:gd name="T35" fmla="*/ 0 h 2368"/>
                  <a:gd name="T36" fmla="*/ 9 w 776"/>
                  <a:gd name="T37" fmla="*/ 0 h 2368"/>
                  <a:gd name="T38" fmla="*/ 11 w 776"/>
                  <a:gd name="T39" fmla="*/ 0 h 2368"/>
                  <a:gd name="T40" fmla="*/ 10 w 776"/>
                  <a:gd name="T41" fmla="*/ 0 h 2368"/>
                  <a:gd name="T42" fmla="*/ 11 w 776"/>
                  <a:gd name="T43" fmla="*/ 0 h 2368"/>
                  <a:gd name="T44" fmla="*/ 10 w 776"/>
                  <a:gd name="T45" fmla="*/ 0 h 2368"/>
                  <a:gd name="T46" fmla="*/ 1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657" name="Freeform 134"/>
              <p:cNvSpPr>
                <a:spLocks/>
              </p:cNvSpPr>
              <p:nvPr/>
            </p:nvSpPr>
            <p:spPr bwMode="hidden">
              <a:xfrm>
                <a:off x="4658" y="132"/>
                <a:ext cx="260" cy="56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65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665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grpSp>
      </p:grpSp>
      <p:sp>
        <p:nvSpPr>
          <p:cNvPr id="2662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851"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Black" pitchFamily="-112" charset="0"/>
                <a:ea typeface="+mn-ea"/>
                <a:cs typeface="+mn-cs"/>
              </a:defRPr>
            </a:lvl1pPr>
          </a:lstStyle>
          <a:p>
            <a:pPr>
              <a:defRPr/>
            </a:pPr>
            <a:endParaRPr lang="en-US">
              <a:solidFill>
                <a:srgbClr val="FFCC00"/>
              </a:solidFill>
            </a:endParaRPr>
          </a:p>
        </p:txBody>
      </p:sp>
      <p:sp>
        <p:nvSpPr>
          <p:cNvPr id="115852"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Black" pitchFamily="-112" charset="0"/>
                <a:ea typeface="+mn-ea"/>
                <a:cs typeface="+mn-cs"/>
              </a:defRPr>
            </a:lvl1pPr>
          </a:lstStyle>
          <a:p>
            <a:pPr algn="ctr">
              <a:defRPr/>
            </a:pPr>
            <a:endParaRPr lang="en-US">
              <a:solidFill>
                <a:srgbClr val="FFCC00"/>
              </a:solidFill>
            </a:endParaRPr>
          </a:p>
        </p:txBody>
      </p:sp>
      <p:sp>
        <p:nvSpPr>
          <p:cNvPr id="115853"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E5A96751-6AAC-1F48-9EB4-0DD682B164ED}"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716630787"/>
      </p:ext>
    </p:extLst>
  </p:cSld>
  <p:clrMap bg1="dk2" tx1="lt1" bg2="dk1" tx2="lt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1" charset="0"/>
        </a:defRPr>
      </a:lvl6pPr>
      <a:lvl7pPr marL="914400" algn="l" rtl="0" fontAlgn="base">
        <a:spcBef>
          <a:spcPct val="0"/>
        </a:spcBef>
        <a:spcAft>
          <a:spcPct val="0"/>
        </a:spcAft>
        <a:defRPr sz="4400">
          <a:solidFill>
            <a:schemeClr val="tx2"/>
          </a:solidFill>
          <a:latin typeface="Arial Black" pitchFamily="-111" charset="0"/>
        </a:defRPr>
      </a:lvl7pPr>
      <a:lvl8pPr marL="1371600" algn="l" rtl="0" fontAlgn="base">
        <a:spcBef>
          <a:spcPct val="0"/>
        </a:spcBef>
        <a:spcAft>
          <a:spcPct val="0"/>
        </a:spcAft>
        <a:defRPr sz="4400">
          <a:solidFill>
            <a:schemeClr val="tx2"/>
          </a:solidFill>
          <a:latin typeface="Arial Black" pitchFamily="-111" charset="0"/>
        </a:defRPr>
      </a:lvl8pPr>
      <a:lvl9pPr marL="1828800" algn="l" rtl="0" fontAlgn="base">
        <a:spcBef>
          <a:spcPct val="0"/>
        </a:spcBef>
        <a:spcAft>
          <a:spcPct val="0"/>
        </a:spcAft>
        <a:defRPr sz="4400">
          <a:solidFill>
            <a:schemeClr val="tx2"/>
          </a:solidFill>
          <a:latin typeface="Arial Black" pitchFamily="-111"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4302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zh-CN" altLang="en-US" b="1" i="0" dirty="0">
                <a:solidFill>
                  <a:srgbClr val="FFFFFF"/>
                </a:solidFill>
                <a:latin typeface="Arial" panose="020B0604020202020204" pitchFamily="34" charset="0"/>
              </a:endParaRPr>
            </a:p>
          </p:txBody>
        </p:sp>
        <p:sp>
          <p:nvSpPr>
            <p:cNvPr id="4302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zh-CN" altLang="en-US" b="1" i="0" dirty="0">
                <a:solidFill>
                  <a:srgbClr val="FFFFFF"/>
                </a:solidFill>
                <a:latin typeface="Arial" panose="020B0604020202020204" pitchFamily="34" charset="0"/>
              </a:endParaRPr>
            </a:p>
          </p:txBody>
        </p:sp>
        <p:sp>
          <p:nvSpPr>
            <p:cNvPr id="4302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zh-CN" altLang="en-US" b="1" i="0" dirty="0">
                <a:solidFill>
                  <a:srgbClr val="FFFFFF"/>
                </a:solidFill>
                <a:latin typeface="Arial" panose="020B0604020202020204" pitchFamily="34"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1pPr>
          </a:lstStyle>
          <a:p>
            <a:pPr>
              <a:defRPr/>
            </a:pPr>
            <a:endParaRPr lang="en-US" dirty="0">
              <a:solidFill>
                <a:srgbClr val="FFFFFF"/>
              </a:solidFill>
            </a:endParaRPr>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1pPr>
          </a:lstStyle>
          <a:p>
            <a:pPr>
              <a:defRPr/>
            </a:pPr>
            <a:endParaRPr lang="en-US" dirty="0">
              <a:solidFill>
                <a:srgbClr val="FFFFFF"/>
              </a:solidFill>
            </a:endParaRPr>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effectLst>
                  <a:outerShdw blurRad="38100" dist="38100" dir="2700000" algn="tl">
                    <a:srgbClr val="010199"/>
                  </a:outerShdw>
                </a:effectLst>
                <a:latin typeface="Arial" panose="020B0604020202020204" pitchFamily="34" charset="0"/>
              </a:defRPr>
            </a:lvl1pPr>
          </a:lstStyle>
          <a:p>
            <a:pPr>
              <a:defRPr/>
            </a:pPr>
            <a:fld id="{0A24B72E-656F-484A-938B-D8EA60420A8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37647385"/>
      </p:ext>
    </p:extLst>
  </p:cSld>
  <p:clrMap bg1="dk2" tx1="lt1" bg2="dk1" tx2="lt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 id="2147484133"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pitchFamily="-112" charset="-128"/>
                <a:cs typeface="ＭＳ Ｐゴシック" pitchFamily="-112" charset="-128"/>
              </a:defRPr>
            </a:lvl1pPr>
          </a:lstStyle>
          <a:p>
            <a:pPr>
              <a:defRPr/>
            </a:pPr>
            <a:endParaRPr lang="en-US" dirty="0">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pitchFamily="-112" charset="-128"/>
                <a:cs typeface="ＭＳ Ｐゴシック" pitchFamily="-112" charset="-128"/>
              </a:defRPr>
            </a:lvl1pPr>
          </a:lstStyle>
          <a:p>
            <a:pPr>
              <a:defRPr/>
            </a:pPr>
            <a:endParaRPr lang="en-US" dirty="0">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0A13D4A3-E66E-9D47-8B45-AF6D3BD6B68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35642925"/>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b="1" i="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eaLnBrk="0" hangingPunct="0">
              <a:defRPr/>
            </a:pPr>
            <a:endParaRPr lang="en-US" sz="1400" dirty="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b="1" i="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eaLnBrk="0" hangingPunct="0">
              <a:defRPr/>
            </a:pPr>
            <a:endParaRPr lang="en-US" sz="1400" dirty="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b="1" i="0">
                <a:solidFill>
                  <a:schemeClr val="tx1"/>
                </a:solidFill>
                <a:latin typeface="Arial" panose="020B0604020202020204" pitchFamily="34" charset="0"/>
                <a:cs typeface="Arial" panose="020B0604020202020204" pitchFamily="34" charset="0"/>
              </a:defRPr>
            </a:lvl1pPr>
          </a:lstStyle>
          <a:p>
            <a:pPr algn="r" eaLnBrk="0" hangingPunct="0">
              <a:defRPr/>
            </a:pPr>
            <a:fld id="{EE65F3BD-2025-CF4D-9022-D1CF420A00F0}" type="slidenum">
              <a:rPr lang="en-US" sz="1400" smtClean="0">
                <a:solidFill>
                  <a:srgbClr val="FFFFFF"/>
                </a:solidFill>
              </a:rPr>
              <a:pPr algn="r" eaLnBrk="0" hangingPunct="0">
                <a:defRPr/>
              </a:pPr>
              <a:t>‹#›</a:t>
            </a:fld>
            <a:endParaRPr lang="en-US" sz="1400" dirty="0">
              <a:solidFill>
                <a:srgbClr val="FFFFFF"/>
              </a:solidFill>
            </a:endParaRPr>
          </a:p>
        </p:txBody>
      </p:sp>
    </p:spTree>
    <p:extLst>
      <p:ext uri="{BB962C8B-B14F-4D97-AF65-F5344CB8AC3E}">
        <p14:creationId xmlns:p14="http://schemas.microsoft.com/office/powerpoint/2010/main" val="2686204844"/>
      </p:ext>
    </p:extLst>
  </p:cSld>
  <p:clrMap bg1="dk2" tx1="lt1" bg2="dk1" tx2="lt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 id="2147484159" r:id="rId12"/>
  </p:sldLayoutIdLst>
  <p:txStyles>
    <p:titleStyle>
      <a:lvl1pPr algn="ctr" rtl="0" eaLnBrk="0" fontAlgn="base" hangingPunct="0">
        <a:spcBef>
          <a:spcPct val="0"/>
        </a:spcBef>
        <a:spcAft>
          <a:spcPct val="0"/>
        </a:spcAft>
        <a:defRPr kumimoji="1"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kumimoji="1"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b="1" i="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sz="1400" dirty="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b="1" i="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sz="1400" dirty="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b="1" i="0">
                <a:solidFill>
                  <a:schemeClr val="tx1"/>
                </a:solidFill>
                <a:latin typeface="Arial" panose="020B0604020202020204" pitchFamily="34" charset="0"/>
                <a:cs typeface="Arial" panose="020B0604020202020204" pitchFamily="34" charset="0"/>
              </a:defRPr>
            </a:lvl1pPr>
          </a:lstStyle>
          <a:p>
            <a:pPr algn="r">
              <a:defRPr/>
            </a:pPr>
            <a:fld id="{5C2A49A1-B744-154F-BF70-1B4AA0DC2927}" type="slidenum">
              <a:rPr lang="en-US" sz="1400" smtClean="0">
                <a:solidFill>
                  <a:srgbClr val="000000"/>
                </a:solidFill>
              </a:rPr>
              <a:pPr algn="r">
                <a:defRPr/>
              </a:pPr>
              <a:t>‹#›</a:t>
            </a:fld>
            <a:endParaRPr lang="en-US" sz="1400" dirty="0">
              <a:solidFill>
                <a:srgbClr val="000000"/>
              </a:solidFill>
            </a:endParaRPr>
          </a:p>
        </p:txBody>
      </p:sp>
    </p:spTree>
    <p:extLst>
      <p:ext uri="{BB962C8B-B14F-4D97-AF65-F5344CB8AC3E}">
        <p14:creationId xmlns:p14="http://schemas.microsoft.com/office/powerpoint/2010/main" val="4064866992"/>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000000"/>
              </a:solidFill>
              <a:latin typeface="Arial" panose="020B0604020202020204" pitchFamily="34" charset="0"/>
            </a:endParaRPr>
          </a:p>
        </p:txBody>
      </p:sp>
      <p:pic>
        <p:nvPicPr>
          <p:cNvPr id="1028" name="Picture 4"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85AD1E48-D9F8-EE4A-8C63-704420AC1CF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9204236"/>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 id="2147484184"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000000"/>
              </a:solidFill>
              <a:latin typeface="Arial" panose="020B0604020202020204" pitchFamily="34" charset="0"/>
            </a:endParaRPr>
          </a:p>
        </p:txBody>
      </p:sp>
      <p:pic>
        <p:nvPicPr>
          <p:cNvPr id="1028" name="Picture 4"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85AD1E48-D9F8-EE4A-8C63-704420AC1CF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99954742"/>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 id="2147484197"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grpSp>
        <p:nvGrpSpPr>
          <p:cNvPr id="40962" name="Group 2"/>
          <p:cNvGrpSpPr>
            <a:grpSpLocks/>
          </p:cNvGrpSpPr>
          <p:nvPr/>
        </p:nvGrpSpPr>
        <p:grpSpPr bwMode="auto">
          <a:xfrm>
            <a:off x="685800" y="117475"/>
            <a:ext cx="8456613" cy="6738938"/>
            <a:chOff x="432" y="74"/>
            <a:chExt cx="5327" cy="4245"/>
          </a:xfrm>
        </p:grpSpPr>
        <p:sp>
          <p:nvSpPr>
            <p:cNvPr id="40965"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grpSp>
          <p:nvGrpSpPr>
            <p:cNvPr id="40966" name="Group 4"/>
            <p:cNvGrpSpPr>
              <a:grpSpLocks/>
            </p:cNvGrpSpPr>
            <p:nvPr/>
          </p:nvGrpSpPr>
          <p:grpSpPr bwMode="auto">
            <a:xfrm>
              <a:off x="2859" y="4250"/>
              <a:ext cx="2729" cy="41"/>
              <a:chOff x="2859" y="4250"/>
              <a:chExt cx="2729" cy="41"/>
            </a:xfrm>
          </p:grpSpPr>
          <p:sp>
            <p:nvSpPr>
              <p:cNvPr id="40971"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40972"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40973"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40974"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40975"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40976"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40977"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40978"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grpSp>
        <p:sp>
          <p:nvSpPr>
            <p:cNvPr id="40967"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40968"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40969"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40970"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grpSp>
      <p:sp>
        <p:nvSpPr>
          <p:cNvPr id="40963" name="Rectangle 17"/>
          <p:cNvSpPr>
            <a:spLocks noGrp="1" noChangeArrowheads="1"/>
          </p:cNvSpPr>
          <p:nvPr>
            <p:ph type="title"/>
          </p:nvPr>
        </p:nvSpPr>
        <p:spPr bwMode="auto">
          <a:xfrm>
            <a:off x="250825" y="609600"/>
            <a:ext cx="878363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40964" name="Rectangle 18"/>
          <p:cNvSpPr>
            <a:spLocks noGrp="1" noChangeArrowheads="1"/>
          </p:cNvSpPr>
          <p:nvPr>
            <p:ph type="body" idx="1"/>
          </p:nvPr>
        </p:nvSpPr>
        <p:spPr bwMode="auto">
          <a:xfrm>
            <a:off x="684213" y="1981200"/>
            <a:ext cx="835025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0251159"/>
      </p:ext>
    </p:extLst>
  </p:cSld>
  <p:clrMap bg1="dk2" tx1="lt1" bg2="dk1" tx2="lt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Lst>
  <p:txStyles>
    <p:titleStyle>
      <a:lvl1pPr algn="ctr" rtl="0" eaLnBrk="0" fontAlgn="base" hangingPunct="0">
        <a:spcBef>
          <a:spcPct val="0"/>
        </a:spcBef>
        <a:spcAft>
          <a:spcPct val="0"/>
        </a:spcAft>
        <a:defRPr kumimoji="1" sz="4400" b="1" i="0">
          <a:solidFill>
            <a:srgbClr val="FFFFFF"/>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kumimoji="1"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000000"/>
              </a:solidFill>
              <a:latin typeface="Arial" panose="020B0604020202020204" pitchFamily="34" charset="0"/>
            </a:endParaRPr>
          </a:p>
        </p:txBody>
      </p:sp>
      <p:pic>
        <p:nvPicPr>
          <p:cNvPr id="1028" name="Picture 4"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85AD1E48-D9F8-EE4A-8C63-704420AC1CF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26613077"/>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 id="2147484222"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latin typeface="Calibri" charset="0"/>
              </a:rPr>
              <a:pPr>
                <a:defRPr/>
              </a:pPr>
              <a:t>2/15/24</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latin typeface="Calibri" charset="0"/>
              </a:rPr>
              <a:pPr>
                <a:defRPr/>
              </a:pPr>
              <a:t>‹#›</a:t>
            </a:fld>
            <a:endParaRPr lang="en-US" dirty="0">
              <a:latin typeface="Calibri" charset="0"/>
            </a:endParaRPr>
          </a:p>
        </p:txBody>
      </p:sp>
    </p:spTree>
    <p:extLst>
      <p:ext uri="{BB962C8B-B14F-4D97-AF65-F5344CB8AC3E}">
        <p14:creationId xmlns:p14="http://schemas.microsoft.com/office/powerpoint/2010/main" val="830861371"/>
      </p:ext>
    </p:extLst>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FC44B28A-C438-8C4B-88E4-3E699CBEE1FA}"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b="1" i="0" dirty="0">
                  <a:solidFill>
                    <a:srgbClr val="FFA27C"/>
                  </a:solidFill>
                  <a:latin typeface="Arial" panose="020B0604020202020204" pitchFamily="34"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grpSp>
      </p:grpSp>
    </p:spTree>
    <p:extLst>
      <p:ext uri="{BB962C8B-B14F-4D97-AF65-F5344CB8AC3E}">
        <p14:creationId xmlns:p14="http://schemas.microsoft.com/office/powerpoint/2010/main" val="2768975852"/>
      </p:ext>
    </p:extLst>
  </p:cSld>
  <p:clrMap bg1="dk2" tx1="lt1" bg2="dk1" tx2="lt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 id="2147484247"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15/02/24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2421530713"/>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49154"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sp>
        <p:nvSpPr>
          <p:cNvPr id="49155"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sz="1800" b="1" i="0" dirty="0">
              <a:solidFill>
                <a:srgbClr val="000000"/>
              </a:solidFill>
              <a:latin typeface="Arial" panose="020B0604020202020204" pitchFamily="34" charset="0"/>
            </a:endParaRPr>
          </a:p>
        </p:txBody>
      </p:sp>
      <p:pic>
        <p:nvPicPr>
          <p:cNvPr id="49156"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7"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8"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9159"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1" i="0">
                <a:solidFill>
                  <a:srgbClr val="000000"/>
                </a:solidFill>
                <a:latin typeface="Arial" panose="020B0604020202020204" pitchFamily="34" charset="0"/>
              </a:defRPr>
            </a:lvl1pPr>
          </a:lstStyle>
          <a:p>
            <a:pPr>
              <a:defRPr/>
            </a:pPr>
            <a:fld id="{B41A44CC-D7AD-0A43-A25A-06EECD01D3BC}" type="slidenum">
              <a:rPr lang="en-US" smtClean="0"/>
              <a:pPr>
                <a:defRPr/>
              </a:pPr>
              <a:t>‹#›</a:t>
            </a:fld>
            <a:endParaRPr lang="en-US" dirty="0"/>
          </a:p>
        </p:txBody>
      </p:sp>
    </p:spTree>
    <p:extLst>
      <p:ext uri="{BB962C8B-B14F-4D97-AF65-F5344CB8AC3E}">
        <p14:creationId xmlns:p14="http://schemas.microsoft.com/office/powerpoint/2010/main" val="269560855"/>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96258"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sp>
        <p:nvSpPr>
          <p:cNvPr id="9625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a:spcBef>
                <a:spcPct val="50000"/>
              </a:spcBef>
            </a:pPr>
            <a:endParaRPr lang="en-US" sz="2800" b="1" i="0" dirty="0">
              <a:solidFill>
                <a:srgbClr val="000000"/>
              </a:solidFill>
              <a:latin typeface="Arial" panose="020B0604020202020204" pitchFamily="34" charset="0"/>
            </a:endParaRPr>
          </a:p>
        </p:txBody>
      </p:sp>
      <p:pic>
        <p:nvPicPr>
          <p:cNvPr id="96260"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6261"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6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626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1" i="0">
                <a:solidFill>
                  <a:srgbClr val="000000"/>
                </a:solidFill>
                <a:latin typeface="Arial" panose="020B0604020202020204" pitchFamily="34" charset="0"/>
              </a:defRPr>
            </a:lvl1pPr>
          </a:lstStyle>
          <a:p>
            <a:pPr>
              <a:defRPr/>
            </a:pPr>
            <a:fld id="{5CB48710-C7CF-534E-8D2A-6B61F7CF80DE}" type="slidenum">
              <a:rPr lang="en-US" smtClean="0"/>
              <a:pPr>
                <a:defRPr/>
              </a:pPr>
              <a:t>‹#›</a:t>
            </a:fld>
            <a:endParaRPr lang="en-US" dirty="0"/>
          </a:p>
        </p:txBody>
      </p:sp>
    </p:spTree>
    <p:extLst>
      <p:ext uri="{BB962C8B-B14F-4D97-AF65-F5344CB8AC3E}">
        <p14:creationId xmlns:p14="http://schemas.microsoft.com/office/powerpoint/2010/main" val="469551890"/>
      </p:ext>
    </p:extLst>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cs typeface="+mn-cs"/>
              </a:defRPr>
            </a:lvl1pPr>
          </a:lstStyle>
          <a:p>
            <a:pPr eaLnBrk="0" hangingPunct="0">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cs typeface="+mn-cs"/>
              </a:defRPr>
            </a:lvl1pPr>
          </a:lstStyle>
          <a:p>
            <a:pPr eaLnBrk="0" hangingPunct="0">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cs typeface="+mn-cs"/>
              </a:defRPr>
            </a:lvl1pPr>
          </a:lstStyle>
          <a:p>
            <a:pPr eaLnBrk="0" hangingPunct="0">
              <a:defRPr/>
            </a:pPr>
            <a:fld id="{FA95AB7F-7DC0-4E4A-B109-4C2CA84E81A6}" type="slidenum">
              <a:rPr lang="en-US" smtClean="0"/>
              <a:pPr eaLnBrk="0" hangingPunct="0">
                <a:defRPr/>
              </a:pPr>
              <a:t>‹#›</a:t>
            </a:fld>
            <a:endParaRPr lang="en-US" dirty="0"/>
          </a:p>
        </p:txBody>
      </p:sp>
    </p:spTree>
    <p:extLst>
      <p:ext uri="{BB962C8B-B14F-4D97-AF65-F5344CB8AC3E}">
        <p14:creationId xmlns:p14="http://schemas.microsoft.com/office/powerpoint/2010/main" val="3708557246"/>
      </p:ext>
    </p:extLst>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charset="0"/>
                <a:ea typeface="ＭＳ Ｐゴシック" pitchFamily="24" charset="-128"/>
                <a:cs typeface="ＭＳ Ｐゴシック" pitchFamily="24" charset="-128"/>
              </a:defRPr>
            </a:lvl1pPr>
          </a:lstStyle>
          <a:p>
            <a:pPr eaLnBrk="0" hangingPunct="0">
              <a:defRPr/>
            </a:pPr>
            <a:endParaRPr lang="en-US"/>
          </a:p>
        </p:txBody>
      </p:sp>
      <p:sp>
        <p:nvSpPr>
          <p:cNvPr id="911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charset="0"/>
                <a:ea typeface="ＭＳ Ｐゴシック" pitchFamily="24" charset="-128"/>
                <a:cs typeface="ＭＳ Ｐゴシック" pitchFamily="24" charset="-128"/>
              </a:defRPr>
            </a:lvl1pPr>
          </a:lstStyle>
          <a:p>
            <a:pPr eaLnBrk="0" hangingPunct="0">
              <a:defRPr/>
            </a:pPr>
            <a:endParaRPr lang="en-US"/>
          </a:p>
        </p:txBody>
      </p:sp>
      <p:sp>
        <p:nvSpPr>
          <p:cNvPr id="911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eaLnBrk="0" hangingPunct="0">
              <a:defRPr/>
            </a:pPr>
            <a:fld id="{CCA3456F-C1F9-AD4D-B8A8-9083A5083E73}" type="slidenum">
              <a:rPr lang="en-US"/>
              <a:pPr eaLnBrk="0" hangingPunct="0">
                <a:defRPr/>
              </a:pPr>
              <a:t>‹#›</a:t>
            </a:fld>
            <a:endParaRPr lang="en-US"/>
          </a:p>
        </p:txBody>
      </p:sp>
    </p:spTree>
    <p:extLst>
      <p:ext uri="{BB962C8B-B14F-4D97-AF65-F5344CB8AC3E}">
        <p14:creationId xmlns:p14="http://schemas.microsoft.com/office/powerpoint/2010/main" val="1627937593"/>
      </p:ext>
    </p:extLst>
  </p:cSld>
  <p:clrMap bg1="dk2" tx1="lt1" bg2="dk1" tx2="lt2" accent1="accent1" accent2="accent2" accent3="accent3" accent4="accent4" accent5="accent5" accent6="accent6" hlink="hlink" folHlink="folHlink"/>
  <p:sldLayoutIdLst>
    <p:sldLayoutId id="2147484297" r:id="rId1"/>
    <p:sldLayoutId id="2147484298"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Black" pitchFamily="34" charset="0"/>
        </a:defRPr>
      </a:lvl6pPr>
      <a:lvl7pPr marL="914400" algn="ctr" rtl="0" fontAlgn="base">
        <a:spcBef>
          <a:spcPct val="0"/>
        </a:spcBef>
        <a:spcAft>
          <a:spcPct val="0"/>
        </a:spcAft>
        <a:defRPr sz="4400">
          <a:solidFill>
            <a:schemeClr val="tx2"/>
          </a:solidFill>
          <a:latin typeface="Arial Black" pitchFamily="34" charset="0"/>
        </a:defRPr>
      </a:lvl7pPr>
      <a:lvl8pPr marL="1371600" algn="ctr" rtl="0" fontAlgn="base">
        <a:spcBef>
          <a:spcPct val="0"/>
        </a:spcBef>
        <a:spcAft>
          <a:spcPct val="0"/>
        </a:spcAft>
        <a:defRPr sz="4400">
          <a:solidFill>
            <a:schemeClr val="tx2"/>
          </a:solidFill>
          <a:latin typeface="Arial Black" pitchFamily="34" charset="0"/>
        </a:defRPr>
      </a:lvl8pPr>
      <a:lvl9pPr marL="1828800" algn="ctr" rtl="0" fontAlgn="base">
        <a:spcBef>
          <a:spcPct val="0"/>
        </a:spcBef>
        <a:spcAft>
          <a:spcPct val="0"/>
        </a:spcAft>
        <a:defRPr sz="44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0"/>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20494"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nvGrpSpPr>
            <p:cNvPr id="20524"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42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4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pitchFamily="24" charset="-128"/>
                <a:cs typeface="ＭＳ Ｐゴシック" pitchFamily="24" charset="-128"/>
              </a:defRPr>
            </a:lvl1pPr>
          </a:lstStyle>
          <a:p>
            <a:pPr>
              <a:defRPr/>
            </a:pPr>
            <a:endParaRPr lang="en-US" dirty="0"/>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pitchFamily="24" charset="-128"/>
                <a:cs typeface="ＭＳ Ｐゴシック" pitchFamily="24" charset="-128"/>
              </a:defRPr>
            </a:lvl1pPr>
          </a:lstStyle>
          <a:p>
            <a:pPr>
              <a:defRPr/>
            </a:pPr>
            <a:endParaRPr lang="en-US" dirty="0"/>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8068745B-3F59-2F4E-944F-3061FCA122EC}" type="slidenum">
              <a:rPr lang="en-US" smtClean="0"/>
              <a:pPr>
                <a:defRPr/>
              </a:pPr>
              <a:t>‹#›</a:t>
            </a:fld>
            <a:endParaRPr lang="en-US" dirty="0"/>
          </a:p>
        </p:txBody>
      </p:sp>
    </p:spTree>
    <p:extLst>
      <p:ext uri="{BB962C8B-B14F-4D97-AF65-F5344CB8AC3E}">
        <p14:creationId xmlns:p14="http://schemas.microsoft.com/office/powerpoint/2010/main" val="2878584190"/>
      </p:ext>
    </p:extLst>
  </p:cSld>
  <p:clrMap bg1="dk2" tx1="lt1" bg2="dk1" tx2="lt2" accent1="accent1" accent2="accent2" accent3="accent3" accent4="accent4" accent5="accent5" accent6="accent6" hlink="hlink" folHlink="folHlink"/>
  <p:sldLayoutIdLst>
    <p:sldLayoutId id="2147484300" r:id="rId1"/>
    <p:sldLayoutId id="2147484301" r:id="rId2"/>
    <p:sldLayoutId id="2147484302" r:id="rId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000000"/>
              </a:solidFill>
              <a:latin typeface="Arial" panose="020B0604020202020204" pitchFamily="34" charset="0"/>
            </a:endParaRPr>
          </a:p>
        </p:txBody>
      </p:sp>
      <p:pic>
        <p:nvPicPr>
          <p:cNvPr id="1028" name="Picture 4"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85AD1E48-D9F8-EE4A-8C63-704420AC1CF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02289381"/>
      </p:ext>
    </p:extLst>
  </p:cSld>
  <p:clrMap bg1="lt1" tx1="dk1" bg2="lt2" tx2="dk2" accent1="accent1" accent2="accent2" accent3="accent3" accent4="accent4" accent5="accent5" accent6="accent6" hlink="hlink" folHlink="folHlink"/>
  <p:sldLayoutIdLst>
    <p:sldLayoutId id="2147484329" r:id="rId1"/>
    <p:sldLayoutId id="2147484330" r:id="rId2"/>
    <p:sldLayoutId id="2147484331" r:id="rId3"/>
    <p:sldLayoutId id="2147484332" r:id="rId4"/>
    <p:sldLayoutId id="2147484333" r:id="rId5"/>
    <p:sldLayoutId id="2147484334" r:id="rId6"/>
    <p:sldLayoutId id="2147484335" r:id="rId7"/>
    <p:sldLayoutId id="2147484336" r:id="rId8"/>
    <p:sldLayoutId id="2147484337" r:id="rId9"/>
    <p:sldLayoutId id="2147484338" r:id="rId10"/>
    <p:sldLayoutId id="2147484339" r:id="rId11"/>
    <p:sldLayoutId id="2147484340"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9682513"/>
      </p:ext>
    </p:extLst>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7" r:id="rId6"/>
    <p:sldLayoutId id="2147484348" r:id="rId7"/>
    <p:sldLayoutId id="2147484349" r:id="rId8"/>
    <p:sldLayoutId id="2147484350" r:id="rId9"/>
    <p:sldLayoutId id="2147484351" r:id="rId10"/>
    <p:sldLayoutId id="2147484352" r:id="rId11"/>
    <p:sldLayoutId id="2147484353"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endParaRPr lang="en-US" sz="1800" dirty="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endParaRPr lang="en-US" sz="1800" dirty="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fld id="{2EE7642A-7B80-D448-BF65-EEDFC4BA5E40}" type="slidenum">
              <a:rPr lang="en-US" sz="1800" smtClean="0">
                <a:cs typeface="DejaVu Sans" charset="0"/>
              </a:rPr>
              <a:pPr defTabSz="321311" eaLnBrk="0" hangingPunct="0">
                <a:buSzPct val="100000"/>
              </a:pPr>
              <a:t>‹#›</a:t>
            </a:fld>
            <a:endParaRPr lang="en-US" sz="1800" dirty="0">
              <a:cs typeface="DejaVu Sans" charset="0"/>
            </a:endParaRPr>
          </a:p>
        </p:txBody>
      </p:sp>
    </p:spTree>
    <p:extLst>
      <p:ext uri="{BB962C8B-B14F-4D97-AF65-F5344CB8AC3E}">
        <p14:creationId xmlns:p14="http://schemas.microsoft.com/office/powerpoint/2010/main" val="651218812"/>
      </p:ext>
    </p:extLst>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Lst>
  <p:txStyles>
    <p:titleStyle>
      <a:lvl1pPr algn="ctr" defTabSz="321311"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E8E97403-4D75-F24D-ABCA-EAB703BD7EBD}"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51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cs typeface="Arial" panose="020B0604020202020204" pitchFamily="34" charset="0"/>
              </a:defRPr>
            </a:lvl1pPr>
          </a:lstStyle>
          <a:p>
            <a:pPr>
              <a:defRPr/>
            </a:pPr>
            <a:fld id="{6DE33CDC-B7C0-9E4C-A482-DAE390B00C4C}" type="slidenum">
              <a:rPr lang="en-US" smtClean="0"/>
              <a:pPr>
                <a:defRPr/>
              </a:pPr>
              <a:t>‹#›</a:t>
            </a:fld>
            <a:endParaRPr lang="en-US" dirty="0"/>
          </a:p>
        </p:txBody>
      </p:sp>
    </p:spTree>
    <p:extLst>
      <p:ext uri="{BB962C8B-B14F-4D97-AF65-F5344CB8AC3E}">
        <p14:creationId xmlns:p14="http://schemas.microsoft.com/office/powerpoint/2010/main" val="2261686248"/>
      </p:ext>
    </p:extLst>
  </p:cSld>
  <p:clrMap bg1="lt1" tx1="dk1" bg2="lt2" tx2="dk2" accent1="accent1" accent2="accent2" accent3="accent3" accent4="accent4" accent5="accent5" accent6="accent6" hlink="hlink" folHlink="folHlink"/>
  <p:sldLayoutIdLst>
    <p:sldLayoutId id="2147484367" r:id="rId1"/>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253954" name="Group 2"/>
          <p:cNvGrpSpPr>
            <a:grpSpLocks/>
          </p:cNvGrpSpPr>
          <p:nvPr/>
        </p:nvGrpSpPr>
        <p:grpSpPr bwMode="auto">
          <a:xfrm>
            <a:off x="0" y="0"/>
            <a:ext cx="1143000" cy="6856413"/>
            <a:chOff x="0" y="0"/>
            <a:chExt cx="720" cy="4319"/>
          </a:xfrm>
        </p:grpSpPr>
        <p:sp>
          <p:nvSpPr>
            <p:cNvPr id="253960"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7" rIns="92075" bIns="46037" anchor="ctr"/>
            <a:lstStyle/>
            <a:p>
              <a:pPr eaLnBrk="0" hangingPunct="0">
                <a:spcBef>
                  <a:spcPct val="50000"/>
                </a:spcBef>
              </a:pPr>
              <a:endParaRPr lang="en-US" sz="2400" b="1" i="0" dirty="0">
                <a:solidFill>
                  <a:srgbClr val="EAEAEA"/>
                </a:solidFill>
                <a:latin typeface="Arial" panose="020B0604020202020204" pitchFamily="34" charset="0"/>
              </a:endParaRPr>
            </a:p>
          </p:txBody>
        </p:sp>
        <p:sp>
          <p:nvSpPr>
            <p:cNvPr id="253961"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7" rIns="92075" bIns="46037" anchor="ctr"/>
            <a:lstStyle/>
            <a:p>
              <a:pPr eaLnBrk="0" hangingPunct="0">
                <a:spcBef>
                  <a:spcPct val="50000"/>
                </a:spcBef>
              </a:pPr>
              <a:endParaRPr lang="en-US" sz="2400" b="1" i="0" dirty="0">
                <a:solidFill>
                  <a:srgbClr val="EAEAEA"/>
                </a:solidFill>
                <a:latin typeface="Arial" panose="020B0604020202020204" pitchFamily="34" charset="0"/>
              </a:endParaRPr>
            </a:p>
          </p:txBody>
        </p:sp>
        <p:pic>
          <p:nvPicPr>
            <p:cNvPr id="253962" name="Picture 5"/>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53955"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53956"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44"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b="1" i="0">
                <a:solidFill>
                  <a:srgbClr val="EAEAEA"/>
                </a:solidFill>
                <a:latin typeface="Arial" panose="020B0604020202020204" pitchFamily="34" charset="0"/>
                <a:ea typeface="+mn-ea"/>
                <a:cs typeface="+mn-cs"/>
              </a:defRPr>
            </a:lvl1pPr>
          </a:lstStyle>
          <a:p>
            <a:pPr>
              <a:defRPr/>
            </a:pPr>
            <a:endParaRPr lang="en-US" dirty="0"/>
          </a:p>
        </p:txBody>
      </p:sp>
      <p:sp>
        <p:nvSpPr>
          <p:cNvPr id="39945"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b="1" i="0">
                <a:solidFill>
                  <a:srgbClr val="EAEAEA"/>
                </a:solidFill>
                <a:latin typeface="Arial" panose="020B0604020202020204" pitchFamily="34" charset="0"/>
                <a:ea typeface="+mn-ea"/>
                <a:cs typeface="+mn-cs"/>
              </a:defRPr>
            </a:lvl1pPr>
          </a:lstStyle>
          <a:p>
            <a:pPr>
              <a:defRPr/>
            </a:pPr>
            <a:endParaRPr lang="en-US" dirty="0"/>
          </a:p>
        </p:txBody>
      </p:sp>
      <p:sp>
        <p:nvSpPr>
          <p:cNvPr id="39946"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b="1" i="0">
                <a:solidFill>
                  <a:srgbClr val="EAEAEA"/>
                </a:solidFill>
                <a:latin typeface="Arial" panose="020B0604020202020204" pitchFamily="34" charset="0"/>
              </a:defRPr>
            </a:lvl1pPr>
          </a:lstStyle>
          <a:p>
            <a:pPr>
              <a:defRPr/>
            </a:pPr>
            <a:fld id="{A415DE26-A0EA-4D4D-A415-5DD2F3B98D6A}" type="slidenum">
              <a:rPr lang="en-US" smtClean="0"/>
              <a:pPr>
                <a:defRPr/>
              </a:pPr>
              <a:t>‹#›</a:t>
            </a:fld>
            <a:endParaRPr lang="en-US" dirty="0"/>
          </a:p>
        </p:txBody>
      </p:sp>
    </p:spTree>
    <p:extLst>
      <p:ext uri="{BB962C8B-B14F-4D97-AF65-F5344CB8AC3E}">
        <p14:creationId xmlns:p14="http://schemas.microsoft.com/office/powerpoint/2010/main" val="4188751865"/>
      </p:ext>
    </p:extLst>
  </p:cSld>
  <p:clrMap bg1="dk2" tx1="lt1" bg2="dk1" tx2="lt2" accent1="accent1" accent2="accent2" accent3="accent3" accent4="accent4" accent5="accent5" accent6="accent6" hlink="hlink" folHlink="folHlink"/>
  <p:sldLayoutIdLst>
    <p:sldLayoutId id="2147484369" r:id="rId1"/>
    <p:sldLayoutId id="2147484370" r:id="rId2"/>
    <p:sldLayoutId id="2147484371" r:id="rId3"/>
    <p:sldLayoutId id="2147484372" r:id="rId4"/>
    <p:sldLayoutId id="2147484373" r:id="rId5"/>
    <p:sldLayoutId id="2147484374" r:id="rId6"/>
    <p:sldLayoutId id="2147484375" r:id="rId7"/>
    <p:sldLayoutId id="2147484376" r:id="rId8"/>
    <p:sldLayoutId id="2147484377" r:id="rId9"/>
    <p:sldLayoutId id="2147484378" r:id="rId10"/>
    <p:sldLayoutId id="2147484379"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defRPr/>
            </a:pPr>
            <a:endParaRPr lang="en-US" b="1" i="0" dirty="0">
              <a:latin typeface="Arial" panose="020B0604020202020204" pitchFamily="34" charset="0"/>
              <a:ea typeface="+mn-ea"/>
              <a:cs typeface="+mn-cs"/>
            </a:endParaRPr>
          </a:p>
        </p:txBody>
      </p:sp>
      <p:sp>
        <p:nvSpPr>
          <p:cNvPr id="27651"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i="0" dirty="0">
              <a:latin typeface="Arial" panose="020B0604020202020204" pitchFamily="34" charset="0"/>
            </a:endParaRPr>
          </a:p>
        </p:txBody>
      </p:sp>
      <p:sp>
        <p:nvSpPr>
          <p:cNvPr id="152580"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a:defRPr/>
            </a:pPr>
            <a:endParaRPr lang="en-US" b="1" i="0" dirty="0">
              <a:latin typeface="Arial" panose="020B0604020202020204" pitchFamily="34" charset="0"/>
              <a:ea typeface="+mn-ea"/>
              <a:cs typeface="+mn-cs"/>
            </a:endParaRPr>
          </a:p>
        </p:txBody>
      </p:sp>
      <p:sp>
        <p:nvSpPr>
          <p:cNvPr id="152581"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defRPr/>
            </a:pPr>
            <a:endParaRPr lang="en-US" b="1" i="0" dirty="0">
              <a:latin typeface="Arial" panose="020B0604020202020204" pitchFamily="34" charset="0"/>
              <a:ea typeface="+mn-ea"/>
              <a:cs typeface="+mn-cs"/>
            </a:endParaRPr>
          </a:p>
        </p:txBody>
      </p:sp>
      <p:sp>
        <p:nvSpPr>
          <p:cNvPr id="152582"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27655"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584"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spcBef>
                <a:spcPct val="0"/>
              </a:spcBef>
              <a:defRPr kumimoji="1" sz="1400" b="1" i="0">
                <a:latin typeface="Arial" panose="020B0604020202020204" pitchFamily="34" charset="0"/>
                <a:ea typeface="+mn-ea"/>
                <a:cs typeface="+mn-cs"/>
              </a:defRPr>
            </a:lvl1pPr>
          </a:lstStyle>
          <a:p>
            <a:pPr>
              <a:defRPr/>
            </a:pPr>
            <a:endParaRPr lang="en-US" dirty="0"/>
          </a:p>
        </p:txBody>
      </p:sp>
      <p:sp>
        <p:nvSpPr>
          <p:cNvPr id="152585"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kumimoji="1" sz="1400" b="1" i="0">
                <a:latin typeface="Arial" panose="020B0604020202020204" pitchFamily="34" charset="0"/>
                <a:ea typeface="+mn-ea"/>
                <a:cs typeface="+mn-cs"/>
              </a:defRPr>
            </a:lvl1pPr>
          </a:lstStyle>
          <a:p>
            <a:pPr>
              <a:defRPr/>
            </a:pPr>
            <a:endParaRPr lang="en-US" dirty="0"/>
          </a:p>
        </p:txBody>
      </p:sp>
      <p:sp>
        <p:nvSpPr>
          <p:cNvPr id="152586"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kumimoji="1" sz="1400" b="1" i="0">
                <a:latin typeface="Arial" panose="020B0604020202020204" pitchFamily="34" charset="0"/>
                <a:ea typeface="+mn-ea"/>
                <a:cs typeface="+mn-cs"/>
              </a:defRPr>
            </a:lvl1pPr>
          </a:lstStyle>
          <a:p>
            <a:pPr>
              <a:defRPr/>
            </a:pPr>
            <a:endParaRPr lang="en-US" dirty="0"/>
          </a:p>
        </p:txBody>
      </p:sp>
    </p:spTree>
    <p:extLst>
      <p:ext uri="{BB962C8B-B14F-4D97-AF65-F5344CB8AC3E}">
        <p14:creationId xmlns:p14="http://schemas.microsoft.com/office/powerpoint/2010/main" val="596208949"/>
      </p:ext>
    </p:extLst>
  </p:cSld>
  <p:clrMap bg1="dk2" tx1="lt1" bg2="dk1" tx2="lt2" accent1="accent1" accent2="accent2" accent3="accent3" accent4="accent4" accent5="accent5" accent6="accent6" hlink="hlink" folHlink="folHlink"/>
  <p:sldLayoutIdLst>
    <p:sldLayoutId id="2147484381" r:id="rId1"/>
    <p:sldLayoutId id="2147484382" r:id="rId2"/>
    <p:sldLayoutId id="2147484383" r:id="rId3"/>
    <p:sldLayoutId id="2147484384" r:id="rId4"/>
    <p:sldLayoutId id="2147484385" r:id="rId5"/>
    <p:sldLayoutId id="2147484386" r:id="rId6"/>
    <p:sldLayoutId id="2147484387" r:id="rId7"/>
    <p:sldLayoutId id="2147484388" r:id="rId8"/>
    <p:sldLayoutId id="2147484389" r:id="rId9"/>
    <p:sldLayoutId id="2147484390" r:id="rId10"/>
    <p:sldLayoutId id="2147484391" r:id="rId11"/>
  </p:sldLayoutIdLst>
  <p:transition spd="med">
    <p:zoom dir="in"/>
  </p:transition>
  <p:txStyles>
    <p:titleStyle>
      <a:lvl1pPr algn="l" rtl="0" eaLnBrk="0" fontAlgn="base" hangingPunct="0">
        <a:spcBef>
          <a:spcPct val="0"/>
        </a:spcBef>
        <a:spcAft>
          <a:spcPct val="0"/>
        </a:spcAft>
        <a:defRPr kumimoji="1" sz="4400" b="1" i="0">
          <a:solidFill>
            <a:schemeClr val="tx2"/>
          </a:solidFill>
          <a:effectLst>
            <a:outerShdw blurRad="38100" dist="38100" dir="2700000" algn="tl">
              <a:srgbClr val="000000"/>
            </a:outerShdw>
          </a:effectLst>
          <a:latin typeface="Arial" panose="020B0604020202020204" pitchFamily="34" charset="0"/>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i="0">
          <a:solidFill>
            <a:schemeClr val="tx1"/>
          </a:solidFill>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b="1" i="0">
          <a:solidFill>
            <a:schemeClr val="tx1"/>
          </a:solidFill>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lr>
          <a:schemeClr val="accent2"/>
        </a:buClr>
        <a:buChar char="•"/>
        <a:defRPr kumimoji="1" sz="2000" b="1" i="0">
          <a:solidFill>
            <a:schemeClr val="tx1"/>
          </a:solidFill>
          <a:latin typeface="Arial" panose="020B0604020202020204" pitchFamily="34" charset="0"/>
          <a:ea typeface="ＭＳ Ｐゴシック" pitchFamily="-112"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533251"/>
      </p:ext>
    </p:extLst>
  </p:cSld>
  <p:clrMap bg1="lt1" tx1="dk1" bg2="lt2" tx2="dk2" accent1="accent1" accent2="accent2" accent3="accent3" accent4="accent4" accent5="accent5" accent6="accent6" hlink="hlink" folHlink="folHlink"/>
  <p:sldLayoutIdLst>
    <p:sldLayoutId id="2147484393"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2E8AA9B7-BF15-1449-B764-CE240531D31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44524845"/>
      </p:ext>
    </p:extLst>
  </p:cSld>
  <p:clrMap bg1="lt1" tx1="dk1" bg2="lt2" tx2="dk2" accent1="accent1" accent2="accent2" accent3="accent3" accent4="accent4" accent5="accent5" accent6="accent6" hlink="hlink" folHlink="folHlink"/>
  <p:sldLayoutIdLst>
    <p:sldLayoutId id="2147484395" r:id="rId1"/>
    <p:sldLayoutId id="2147484396" r:id="rId2"/>
    <p:sldLayoutId id="2147484397" r:id="rId3"/>
    <p:sldLayoutId id="2147484398" r:id="rId4"/>
    <p:sldLayoutId id="2147484399" r:id="rId5"/>
    <p:sldLayoutId id="2147484400" r:id="rId6"/>
    <p:sldLayoutId id="2147484401" r:id="rId7"/>
    <p:sldLayoutId id="2147484402" r:id="rId8"/>
    <p:sldLayoutId id="2147484403" r:id="rId9"/>
    <p:sldLayoutId id="2147484404" r:id="rId10"/>
    <p:sldLayoutId id="2147484405" r:id="rId11"/>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pic>
          <p:nvPicPr>
            <p:cNvPr id="1034" name="Picture 5"/>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2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44"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EAEAEA"/>
              </a:solidFill>
            </a:endParaRPr>
          </a:p>
        </p:txBody>
      </p:sp>
      <p:sp>
        <p:nvSpPr>
          <p:cNvPr id="39945"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EAEAEA"/>
              </a:solidFill>
            </a:endParaRPr>
          </a:p>
        </p:txBody>
      </p:sp>
      <p:sp>
        <p:nvSpPr>
          <p:cNvPr id="39946"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b="1" i="0">
                <a:latin typeface="Arial" panose="020B0604020202020204" pitchFamily="34" charset="0"/>
              </a:defRPr>
            </a:lvl1pPr>
          </a:lstStyle>
          <a:p>
            <a:pPr>
              <a:defRPr/>
            </a:pPr>
            <a:fld id="{6B2414AF-C472-6F47-AC66-048B40B0E1EC}"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3414699366"/>
      </p:ext>
    </p:extLst>
  </p:cSld>
  <p:clrMap bg1="dk2" tx1="lt1" bg2="dk1" tx2="lt2" accent1="accent1" accent2="accent2" accent3="accent3" accent4="accent4" accent5="accent5" accent6="accent6" hlink="hlink" folHlink="folHlink"/>
  <p:sldLayoutIdLst>
    <p:sldLayoutId id="2147484409" r:id="rId1"/>
    <p:sldLayoutId id="2147484410" r:id="rId2"/>
    <p:sldLayoutId id="2147484411" r:id="rId3"/>
    <p:sldLayoutId id="2147484412" r:id="rId4"/>
    <p:sldLayoutId id="2147484413" r:id="rId5"/>
    <p:sldLayoutId id="2147484414" r:id="rId6"/>
    <p:sldLayoutId id="2147484415" r:id="rId7"/>
    <p:sldLayoutId id="2147484416" r:id="rId8"/>
    <p:sldLayoutId id="2147484417" r:id="rId9"/>
    <p:sldLayoutId id="2147484418" r:id="rId10"/>
    <p:sldLayoutId id="2147484419"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FFFFFF"/>
                </a:solidFill>
                <a:latin typeface="Arial" panose="020B0604020202020204" pitchFamily="34" charset="0"/>
                <a:ea typeface="+mn-ea"/>
                <a:cs typeface="+mn-cs"/>
              </a:defRPr>
            </a:lvl1pPr>
          </a:lstStyle>
          <a:p>
            <a:pPr>
              <a:defRPr/>
            </a:pPr>
            <a:endParaRPr lang="en-US" dirty="0"/>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FFFFFF"/>
                </a:solidFill>
                <a:latin typeface="Arial" panose="020B0604020202020204" pitchFamily="34" charset="0"/>
                <a:ea typeface="+mn-ea"/>
                <a:cs typeface="+mn-cs"/>
              </a:defRPr>
            </a:lvl1pPr>
          </a:lstStyle>
          <a:p>
            <a:pPr>
              <a:defRPr/>
            </a:pPr>
            <a:endParaRPr lang="en-US" dirty="0"/>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FFFFFF"/>
                </a:solidFill>
                <a:latin typeface="Arial" panose="020B0604020202020204" pitchFamily="34" charset="0"/>
              </a:defRPr>
            </a:lvl1pPr>
          </a:lstStyle>
          <a:p>
            <a:pPr>
              <a:defRPr/>
            </a:pPr>
            <a:fld id="{FE9FFFFC-996F-1C4E-93F1-D3DC291E4BB4}" type="slidenum">
              <a:rPr lang="en-US" smtClean="0"/>
              <a:pPr>
                <a:defRPr/>
              </a:pPr>
              <a:t>‹#›</a:t>
            </a:fld>
            <a:endParaRPr lang="en-US" dirty="0"/>
          </a:p>
        </p:txBody>
      </p:sp>
      <p:grpSp>
        <p:nvGrpSpPr>
          <p:cNvPr id="135175"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grpSp>
      <p:sp>
        <p:nvSpPr>
          <p:cNvPr id="135176"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10767995"/>
      </p:ext>
    </p:extLst>
  </p:cSld>
  <p:clrMap bg1="dk2" tx1="lt1" bg2="dk1" tx2="lt2" accent1="accent1" accent2="accent2" accent3="accent3" accent4="accent4" accent5="accent5" accent6="accent6" hlink="hlink" folHlink="folHlink"/>
  <p:sldLayoutIdLst>
    <p:sldLayoutId id="2147484421" r:id="rId1"/>
    <p:sldLayoutId id="2147484422" r:id="rId2"/>
    <p:sldLayoutId id="2147484423" r:id="rId3"/>
    <p:sldLayoutId id="2147484424" r:id="rId4"/>
    <p:sldLayoutId id="2147484425" r:id="rId5"/>
    <p:sldLayoutId id="2147484426" r:id="rId6"/>
    <p:sldLayoutId id="2147484427" r:id="rId7"/>
    <p:sldLayoutId id="2147484428" r:id="rId8"/>
    <p:sldLayoutId id="2147484429" r:id="rId9"/>
    <p:sldLayoutId id="2147484430" r:id="rId10"/>
    <p:sldLayoutId id="214748443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b="1" i="0">
          <a:solidFill>
            <a:schemeClr val="tx1"/>
          </a:solidFill>
          <a:latin typeface="Arial" panose="020B0604020202020204" pitchFamily="34" charset="0"/>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7458" name="Group 2"/>
          <p:cNvGrpSpPr>
            <a:grpSpLocks/>
          </p:cNvGrpSpPr>
          <p:nvPr/>
        </p:nvGrpSpPr>
        <p:grpSpPr bwMode="auto">
          <a:xfrm>
            <a:off x="0" y="0"/>
            <a:ext cx="8839200" cy="6858000"/>
            <a:chOff x="0" y="0"/>
            <a:chExt cx="5568" cy="4320"/>
          </a:xfrm>
        </p:grpSpPr>
        <p:grpSp>
          <p:nvGrpSpPr>
            <p:cNvPr id="147464" name="Group 3"/>
            <p:cNvGrpSpPr>
              <a:grpSpLocks/>
            </p:cNvGrpSpPr>
            <p:nvPr userDrawn="1"/>
          </p:nvGrpSpPr>
          <p:grpSpPr bwMode="auto">
            <a:xfrm>
              <a:off x="0" y="0"/>
              <a:ext cx="3216" cy="3072"/>
              <a:chOff x="0" y="0"/>
              <a:chExt cx="2928" cy="2784"/>
            </a:xfrm>
          </p:grpSpPr>
          <p:sp>
            <p:nvSpPr>
              <p:cNvPr id="147477"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b="1" i="0" dirty="0">
                  <a:solidFill>
                    <a:srgbClr val="EAEAEA"/>
                  </a:solidFill>
                  <a:latin typeface="Arial" panose="020B0604020202020204" pitchFamily="34" charset="0"/>
                </a:endParaRPr>
              </a:p>
            </p:txBody>
          </p:sp>
          <p:sp>
            <p:nvSpPr>
              <p:cNvPr id="147478"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b="1" i="0" dirty="0">
                  <a:solidFill>
                    <a:srgbClr val="EAEAEA"/>
                  </a:solidFill>
                  <a:latin typeface="Arial" panose="020B0604020202020204" pitchFamily="34" charset="0"/>
                </a:endParaRPr>
              </a:p>
            </p:txBody>
          </p:sp>
          <p:sp>
            <p:nvSpPr>
              <p:cNvPr id="147479"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b="1" i="0" dirty="0">
                  <a:solidFill>
                    <a:srgbClr val="EAEAEA"/>
                  </a:solidFill>
                  <a:latin typeface="Arial" panose="020B0604020202020204" pitchFamily="34" charset="0"/>
                </a:endParaRPr>
              </a:p>
            </p:txBody>
          </p:sp>
          <p:sp>
            <p:nvSpPr>
              <p:cNvPr id="147480"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b="1" i="0" dirty="0">
                  <a:solidFill>
                    <a:srgbClr val="EAEAEA"/>
                  </a:solidFill>
                  <a:latin typeface="Arial" panose="020B0604020202020204" pitchFamily="34" charset="0"/>
                </a:endParaRPr>
              </a:p>
            </p:txBody>
          </p:sp>
          <p:sp>
            <p:nvSpPr>
              <p:cNvPr id="147481"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b="1" i="0" dirty="0">
                  <a:solidFill>
                    <a:srgbClr val="EAEAEA"/>
                  </a:solidFill>
                  <a:latin typeface="Arial" panose="020B0604020202020204" pitchFamily="34" charset="0"/>
                </a:endParaRPr>
              </a:p>
            </p:txBody>
          </p:sp>
        </p:grpSp>
        <p:grpSp>
          <p:nvGrpSpPr>
            <p:cNvPr id="147465" name="Group 9"/>
            <p:cNvGrpSpPr>
              <a:grpSpLocks/>
            </p:cNvGrpSpPr>
            <p:nvPr userDrawn="1"/>
          </p:nvGrpSpPr>
          <p:grpSpPr bwMode="auto">
            <a:xfrm>
              <a:off x="2016" y="2016"/>
              <a:ext cx="2448" cy="2304"/>
              <a:chOff x="0" y="0"/>
              <a:chExt cx="2928" cy="2784"/>
            </a:xfrm>
          </p:grpSpPr>
          <p:sp>
            <p:nvSpPr>
              <p:cNvPr id="147472"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b="1" i="0" dirty="0">
                  <a:solidFill>
                    <a:srgbClr val="EAEAEA"/>
                  </a:solidFill>
                  <a:latin typeface="Arial" panose="020B0604020202020204" pitchFamily="34" charset="0"/>
                </a:endParaRPr>
              </a:p>
            </p:txBody>
          </p:sp>
          <p:sp>
            <p:nvSpPr>
              <p:cNvPr id="147473"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b="1" i="0" dirty="0">
                  <a:solidFill>
                    <a:srgbClr val="EAEAEA"/>
                  </a:solidFill>
                  <a:latin typeface="Arial" panose="020B0604020202020204" pitchFamily="34" charset="0"/>
                </a:endParaRPr>
              </a:p>
            </p:txBody>
          </p:sp>
          <p:sp>
            <p:nvSpPr>
              <p:cNvPr id="147474"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b="1" i="0" dirty="0">
                  <a:solidFill>
                    <a:srgbClr val="EAEAEA"/>
                  </a:solidFill>
                  <a:latin typeface="Arial" panose="020B0604020202020204" pitchFamily="34" charset="0"/>
                </a:endParaRPr>
              </a:p>
            </p:txBody>
          </p:sp>
          <p:sp>
            <p:nvSpPr>
              <p:cNvPr id="147475"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b="1" i="0" dirty="0">
                  <a:solidFill>
                    <a:srgbClr val="EAEAEA"/>
                  </a:solidFill>
                  <a:latin typeface="Arial" panose="020B0604020202020204" pitchFamily="34" charset="0"/>
                </a:endParaRPr>
              </a:p>
            </p:txBody>
          </p:sp>
          <p:sp>
            <p:nvSpPr>
              <p:cNvPr id="147476"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b="1" i="0" dirty="0">
                  <a:solidFill>
                    <a:srgbClr val="EAEAEA"/>
                  </a:solidFill>
                  <a:latin typeface="Arial" panose="020B0604020202020204" pitchFamily="34" charset="0"/>
                </a:endParaRPr>
              </a:p>
            </p:txBody>
          </p:sp>
        </p:grpSp>
        <p:grpSp>
          <p:nvGrpSpPr>
            <p:cNvPr id="147466" name="Group 15"/>
            <p:cNvGrpSpPr>
              <a:grpSpLocks/>
            </p:cNvGrpSpPr>
            <p:nvPr userDrawn="1"/>
          </p:nvGrpSpPr>
          <p:grpSpPr bwMode="auto">
            <a:xfrm>
              <a:off x="2832" y="96"/>
              <a:ext cx="2736" cy="2592"/>
              <a:chOff x="0" y="0"/>
              <a:chExt cx="2928" cy="2784"/>
            </a:xfrm>
          </p:grpSpPr>
          <p:sp>
            <p:nvSpPr>
              <p:cNvPr id="147467"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b="1" i="0" dirty="0">
                  <a:solidFill>
                    <a:srgbClr val="EAEAEA"/>
                  </a:solidFill>
                  <a:latin typeface="Arial" panose="020B0604020202020204" pitchFamily="34" charset="0"/>
                </a:endParaRPr>
              </a:p>
            </p:txBody>
          </p:sp>
          <p:sp>
            <p:nvSpPr>
              <p:cNvPr id="147468"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b="1" i="0" dirty="0">
                  <a:solidFill>
                    <a:srgbClr val="EAEAEA"/>
                  </a:solidFill>
                  <a:latin typeface="Arial" panose="020B0604020202020204" pitchFamily="34" charset="0"/>
                </a:endParaRPr>
              </a:p>
            </p:txBody>
          </p:sp>
          <p:sp>
            <p:nvSpPr>
              <p:cNvPr id="147469"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b="1" i="0" dirty="0">
                  <a:solidFill>
                    <a:srgbClr val="EAEAEA"/>
                  </a:solidFill>
                  <a:latin typeface="Arial" panose="020B0604020202020204" pitchFamily="34" charset="0"/>
                </a:endParaRPr>
              </a:p>
            </p:txBody>
          </p:sp>
          <p:sp>
            <p:nvSpPr>
              <p:cNvPr id="147470"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b="1" i="0" dirty="0">
                  <a:solidFill>
                    <a:srgbClr val="EAEAEA"/>
                  </a:solidFill>
                  <a:latin typeface="Arial" panose="020B0604020202020204" pitchFamily="34" charset="0"/>
                </a:endParaRPr>
              </a:p>
            </p:txBody>
          </p:sp>
          <p:sp>
            <p:nvSpPr>
              <p:cNvPr id="147471"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b="1" i="0" dirty="0">
                  <a:solidFill>
                    <a:srgbClr val="EAEAEA"/>
                  </a:solidFill>
                  <a:latin typeface="Arial" panose="020B0604020202020204" pitchFamily="34" charset="0"/>
                </a:endParaRPr>
              </a:p>
            </p:txBody>
          </p:sp>
        </p:grpSp>
      </p:grpSp>
      <p:sp>
        <p:nvSpPr>
          <p:cNvPr id="147459"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7460"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EAEAEA"/>
                </a:solidFill>
                <a:latin typeface="Arial" panose="020B0604020202020204" pitchFamily="34" charset="0"/>
                <a:ea typeface="+mn-ea"/>
                <a:cs typeface="+mn-cs"/>
              </a:defRPr>
            </a:lvl1pPr>
          </a:lstStyle>
          <a:p>
            <a:pPr>
              <a:defRPr/>
            </a:pPr>
            <a:endParaRPr lang="en-US" dirty="0"/>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EAEAEA"/>
                </a:solidFill>
                <a:latin typeface="Arial" panose="020B0604020202020204" pitchFamily="34" charset="0"/>
                <a:ea typeface="+mn-ea"/>
                <a:cs typeface="+mn-cs"/>
              </a:defRPr>
            </a:lvl1pPr>
          </a:lstStyle>
          <a:p>
            <a:pPr>
              <a:defRPr/>
            </a:pPr>
            <a:endParaRPr lang="en-US" dirty="0"/>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EAEAEA"/>
                </a:solidFill>
                <a:latin typeface="Arial" panose="020B0604020202020204" pitchFamily="34" charset="0"/>
              </a:defRPr>
            </a:lvl1pPr>
          </a:lstStyle>
          <a:p>
            <a:pPr>
              <a:defRPr/>
            </a:pPr>
            <a:fld id="{F0C166AC-0CD4-A44C-B972-0F2BC28AD730}" type="slidenum">
              <a:rPr lang="en-US" smtClean="0"/>
              <a:pPr>
                <a:defRPr/>
              </a:pPr>
              <a:t>‹#›</a:t>
            </a:fld>
            <a:endParaRPr lang="en-US" dirty="0"/>
          </a:p>
        </p:txBody>
      </p:sp>
    </p:spTree>
    <p:extLst>
      <p:ext uri="{BB962C8B-B14F-4D97-AF65-F5344CB8AC3E}">
        <p14:creationId xmlns:p14="http://schemas.microsoft.com/office/powerpoint/2010/main" val="3209014454"/>
      </p:ext>
    </p:extLst>
  </p:cSld>
  <p:clrMap bg1="dk2" tx1="lt1" bg2="dk1" tx2="lt2" accent1="accent1" accent2="accent2" accent3="accent3" accent4="accent4" accent5="accent5" accent6="accent6" hlink="hlink" folHlink="folHlink"/>
  <p:sldLayoutIdLst>
    <p:sldLayoutId id="2147484433"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3902075"/>
            <a:ext cx="3400425" cy="2949575"/>
            <a:chOff x="0" y="2458"/>
            <a:chExt cx="2142" cy="1858"/>
          </a:xfrm>
        </p:grpSpPr>
        <p:sp>
          <p:nvSpPr>
            <p:cNvPr id="13517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3517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3517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3517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79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79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79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grpSp>
      <p:sp>
        <p:nvSpPr>
          <p:cNvPr id="13517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13517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518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effectLst>
                  <a:outerShdw blurRad="38100" dist="38100" dir="2700000" algn="tl">
                    <a:srgbClr val="010199"/>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13518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effectLst>
                  <a:outerShdw blurRad="38100" dist="38100" dir="2700000" algn="tl">
                    <a:srgbClr val="010199"/>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13518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effectLst>
                  <a:outerShdw blurRad="38100" dist="38100" dir="2700000" algn="tl">
                    <a:srgbClr val="010199"/>
                  </a:outerShdw>
                </a:effectLst>
                <a:latin typeface="Arial" panose="020B0604020202020204" pitchFamily="34" charset="0"/>
              </a:defRPr>
            </a:lvl1pPr>
          </a:lstStyle>
          <a:p>
            <a:pPr>
              <a:defRPr/>
            </a:pPr>
            <a:fld id="{4F4197AA-8730-1349-91D6-10A3C9F9ECC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3912449"/>
      </p:ext>
    </p:extLst>
  </p:cSld>
  <p:clrMap bg1="dk2" tx1="lt1" bg2="dk1" tx2="lt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extLst>
          </p:spPr>
          <p:txBody>
            <a:bodyPr wrap="none" anchor="ctr"/>
            <a:lstStyle/>
            <a:p>
              <a:pPr algn="l" defTabSz="914400"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extLst>
          </p:spPr>
          <p:txBody>
            <a:bodyPr/>
            <a:lstStyle/>
            <a:p>
              <a:pPr algn="l" rtl="0">
                <a:defRPr/>
              </a:pPr>
              <a:endParaRPr lang="en-US" b="1" i="0" dirty="0">
                <a:solidFill>
                  <a:srgbClr val="000080"/>
                </a:solidFill>
                <a:latin typeface="Arial" panose="020B0604020202020204" pitchFamily="34" charset="0"/>
                <a:ea typeface="ＭＳ Ｐゴシック" charset="0"/>
                <a:cs typeface="ＭＳ Ｐゴシック" charset="0"/>
              </a:endParaRPr>
            </a:p>
          </p:txBody>
        </p:sp>
      </p:grpSp>
      <p:sp>
        <p:nvSpPr>
          <p:cNvPr id="3277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32772"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95130133"/>
      </p:ext>
    </p:extLst>
  </p:cSld>
  <p:clrMap bg1="dk2" tx1="lt1" bg2="dk1" tx2="lt2" accent1="accent1" accent2="accent2" accent3="accent3" accent4="accent4" accent5="accent5" accent6="accent6" hlink="hlink" folHlink="folHlink"/>
  <p:sldLayoutIdLst>
    <p:sldLayoutId id="2147484457"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b="1" i="0">
          <a:solidFill>
            <a:schemeClr val="tx1"/>
          </a:solidFill>
          <a:latin typeface="Arial" panose="020B0604020202020204" pitchFamily="34" charset="0"/>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b="1" i="0">
          <a:solidFill>
            <a:schemeClr val="tx1"/>
          </a:solidFill>
          <a:latin typeface="Arial" panose="020B0604020202020204" pitchFamily="34" charset="0"/>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b="1" i="0">
          <a:solidFill>
            <a:schemeClr val="tx1"/>
          </a:solidFill>
          <a:latin typeface="Arial" panose="020B0604020202020204" pitchFamily="34" charset="0"/>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eaLnBrk="0" hangingPunct="0">
              <a:defRPr/>
            </a:pPr>
            <a:fld id="{C7FCEC4A-0619-534F-AB0C-4C4D1986DF16}" type="slidenum">
              <a:rPr lang="en-US" smtClean="0"/>
              <a:pPr eaLnBrk="0" hangingPunct="0">
                <a:defRPr/>
              </a:pPr>
              <a:t>‹#›</a:t>
            </a:fld>
            <a:endParaRPr lang="en-US" dirty="0"/>
          </a:p>
        </p:txBody>
      </p:sp>
    </p:spTree>
    <p:extLst>
      <p:ext uri="{BB962C8B-B14F-4D97-AF65-F5344CB8AC3E}">
        <p14:creationId xmlns:p14="http://schemas.microsoft.com/office/powerpoint/2010/main" val="190025182"/>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eaLnBrk="0" hangingPunct="0">
              <a:defRPr/>
            </a:pPr>
            <a:fld id="{C7FCEC4A-0619-534F-AB0C-4C4D1986DF16}" type="slidenum">
              <a:rPr lang="en-US" smtClean="0"/>
              <a:pPr eaLnBrk="0" hangingPunct="0">
                <a:defRPr/>
              </a:pPr>
              <a:t>‹#›</a:t>
            </a:fld>
            <a:endParaRPr lang="en-US" dirty="0"/>
          </a:p>
        </p:txBody>
      </p:sp>
    </p:spTree>
    <p:extLst>
      <p:ext uri="{BB962C8B-B14F-4D97-AF65-F5344CB8AC3E}">
        <p14:creationId xmlns:p14="http://schemas.microsoft.com/office/powerpoint/2010/main" val="1053952241"/>
      </p:ext>
    </p:extLst>
  </p:cSld>
  <p:clrMap bg1="lt1" tx1="dk1" bg2="lt2" tx2="dk2" accent1="accent1" accent2="accent2" accent3="accent3" accent4="accent4" accent5="accent5" accent6="accent6" hlink="hlink" folHlink="folHlink"/>
  <p:sldLayoutIdLst>
    <p:sldLayoutId id="2147484459" r:id="rId1"/>
    <p:sldLayoutId id="2147484460" r:id="rId2"/>
    <p:sldLayoutId id="2147484461" r:id="rId3"/>
    <p:sldLayoutId id="2147484462" r:id="rId4"/>
    <p:sldLayoutId id="2147484463" r:id="rId5"/>
    <p:sldLayoutId id="2147484464" r:id="rId6"/>
    <p:sldLayoutId id="2147484465" r:id="rId7"/>
    <p:sldLayoutId id="2147484466" r:id="rId8"/>
    <p:sldLayoutId id="2147484467" r:id="rId9"/>
    <p:sldLayoutId id="2147484468" r:id="rId10"/>
    <p:sldLayoutId id="2147484469" r:id="rId11"/>
    <p:sldLayoutId id="2147484470" r:id="rId12"/>
    <p:sldLayoutId id="214748447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53250"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lnSpc>
                <a:spcPct val="100000"/>
              </a:lnSpc>
              <a:spcBef>
                <a:spcPct val="0"/>
              </a:spcBef>
              <a:buFontTx/>
              <a:buNone/>
            </a:pPr>
            <a:endParaRPr lang="en-US" b="1" i="0" dirty="0">
              <a:solidFill>
                <a:srgbClr val="000000"/>
              </a:solidFill>
              <a:latin typeface="Arial" panose="020B0604020202020204" pitchFamily="34" charset="0"/>
              <a:cs typeface="Arial" panose="020B0604020202020204" pitchFamily="34" charset="0"/>
            </a:endParaRPr>
          </a:p>
        </p:txBody>
      </p:sp>
      <p:sp>
        <p:nvSpPr>
          <p:cNvPr id="53251"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000000"/>
              </a:solidFill>
              <a:latin typeface="Arial" panose="020B0604020202020204" pitchFamily="34" charset="0"/>
            </a:endParaRPr>
          </a:p>
        </p:txBody>
      </p:sp>
      <p:pic>
        <p:nvPicPr>
          <p:cNvPr id="53252"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3"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4"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3255"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5064"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FontTx/>
              <a:buNone/>
              <a:defRPr kumimoji="0"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45065"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buFontTx/>
              <a:buNone/>
              <a:defRPr kumimoji="0"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45066"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buFontTx/>
              <a:buNone/>
              <a:defRPr kumimoji="0" sz="1400" b="1" i="0">
                <a:solidFill>
                  <a:srgbClr val="000000"/>
                </a:solidFill>
                <a:latin typeface="Arial" panose="020B0604020202020204" pitchFamily="34" charset="0"/>
                <a:cs typeface="Arial" panose="020B0604020202020204" pitchFamily="34" charset="0"/>
              </a:defRPr>
            </a:lvl1pPr>
          </a:lstStyle>
          <a:p>
            <a:pPr>
              <a:defRPr/>
            </a:pPr>
            <a:fld id="{A0BE3A59-1EF5-A041-851A-638AC16A004B}" type="slidenum">
              <a:rPr lang="en-US" smtClean="0"/>
              <a:pPr>
                <a:defRPr/>
              </a:pPr>
              <a:t>‹#›</a:t>
            </a:fld>
            <a:endParaRPr lang="en-US" dirty="0"/>
          </a:p>
        </p:txBody>
      </p:sp>
    </p:spTree>
    <p:extLst>
      <p:ext uri="{BB962C8B-B14F-4D97-AF65-F5344CB8AC3E}">
        <p14:creationId xmlns:p14="http://schemas.microsoft.com/office/powerpoint/2010/main" val="3054487619"/>
      </p:ext>
    </p:extLst>
  </p:cSld>
  <p:clrMap bg1="lt1" tx1="dk1" bg2="lt2" tx2="dk2" accent1="accent1" accent2="accent2" accent3="accent3" accent4="accent4" accent5="accent5" accent6="accent6" hlink="hlink" folHlink="folHlink"/>
  <p:sldLayoutIdLst>
    <p:sldLayoutId id="2147484473" r:id="rId1"/>
    <p:sldLayoutId id="2147484474" r:id="rId2"/>
    <p:sldLayoutId id="2147484475" r:id="rId3"/>
    <p:sldLayoutId id="2147484476" r:id="rId4"/>
    <p:sldLayoutId id="2147484477" r:id="rId5"/>
    <p:sldLayoutId id="2147484478" r:id="rId6"/>
    <p:sldLayoutId id="2147484479" r:id="rId7"/>
    <p:sldLayoutId id="2147484480" r:id="rId8"/>
    <p:sldLayoutId id="2147484481" r:id="rId9"/>
    <p:sldLayoutId id="2147484482" r:id="rId10"/>
    <p:sldLayoutId id="214748448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0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b="1" i="0">
                <a:solidFill>
                  <a:srgbClr val="000000"/>
                </a:solidFill>
                <a:latin typeface="Arial" panose="020B0604020202020204" pitchFamily="34" charset="0"/>
                <a:cs typeface="Arial" panose="020B0604020202020204" pitchFamily="34" charset="0"/>
              </a:defRPr>
            </a:lvl1pPr>
          </a:lstStyle>
          <a:p>
            <a:pPr>
              <a:defRPr/>
            </a:pPr>
            <a:fld id="{DBBE7B64-30CB-424E-8C29-6751EC407BFC}" type="slidenum">
              <a:rPr lang="en-US" smtClean="0"/>
              <a:pPr>
                <a:defRPr/>
              </a:pPr>
              <a:t>‹#›</a:t>
            </a:fld>
            <a:endParaRPr lang="en-US" dirty="0"/>
          </a:p>
        </p:txBody>
      </p:sp>
    </p:spTree>
    <p:extLst>
      <p:ext uri="{BB962C8B-B14F-4D97-AF65-F5344CB8AC3E}">
        <p14:creationId xmlns:p14="http://schemas.microsoft.com/office/powerpoint/2010/main" val="1740598938"/>
      </p:ext>
    </p:extLst>
  </p:cSld>
  <p:clrMap bg1="lt1" tx1="dk1" bg2="lt2" tx2="dk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S PGothic" charset="0"/>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S PGothic"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S PGothic"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S PGothic"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5" name="Rectangle 3"/>
          <p:cNvSpPr>
            <a:spLocks noGrp="1" noChangeArrowheads="1"/>
          </p:cNvSpPr>
          <p:nvPr>
            <p:ph type="title"/>
          </p:nvPr>
        </p:nvSpPr>
        <p:spPr bwMode="auto">
          <a:xfrm>
            <a:off x="1143000" y="3048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0836" name="Rectangle 4"/>
          <p:cNvSpPr>
            <a:spLocks noGrp="1" noChangeArrowheads="1"/>
          </p:cNvSpPr>
          <p:nvPr>
            <p:ph type="body" idx="1"/>
          </p:nvPr>
        </p:nvSpPr>
        <p:spPr bwMode="auto">
          <a:xfrm>
            <a:off x="1143000" y="1676400"/>
            <a:ext cx="77724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8965" name="Rectangle 5"/>
          <p:cNvSpPr>
            <a:spLocks noGrp="1" noChangeArrowheads="1"/>
          </p:cNvSpPr>
          <p:nvPr>
            <p:ph type="dt" sz="half" idx="2"/>
          </p:nvPr>
        </p:nvSpPr>
        <p:spPr bwMode="auto">
          <a:xfrm>
            <a:off x="2057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000000"/>
                </a:solidFill>
                <a:latin typeface="Helvetica" pitchFamily="-112" charset="0"/>
                <a:ea typeface="ＭＳ Ｐゴシック"/>
                <a:cs typeface="ＭＳ Ｐゴシック"/>
              </a:defRPr>
            </a:lvl1pPr>
          </a:lstStyle>
          <a:p>
            <a:pPr>
              <a:defRPr/>
            </a:pPr>
            <a:endParaRPr lang="en-US"/>
          </a:p>
        </p:txBody>
      </p:sp>
      <p:sp>
        <p:nvSpPr>
          <p:cNvPr id="168966" name="Rectangle 6"/>
          <p:cNvSpPr>
            <a:spLocks noGrp="1" noChangeArrowheads="1"/>
          </p:cNvSpPr>
          <p:nvPr>
            <p:ph type="ftr" sz="quarter" idx="3"/>
          </p:nvPr>
        </p:nvSpPr>
        <p:spPr bwMode="auto">
          <a:xfrm>
            <a:off x="40386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0"/>
              </a:spcBef>
              <a:defRPr sz="1400">
                <a:solidFill>
                  <a:srgbClr val="000000"/>
                </a:solidFill>
                <a:latin typeface="Helvetica" pitchFamily="-112" charset="0"/>
                <a:ea typeface="ＭＳ Ｐゴシック"/>
                <a:cs typeface="ＭＳ Ｐゴシック"/>
              </a:defRPr>
            </a:lvl1pPr>
          </a:lstStyle>
          <a:p>
            <a:pPr>
              <a:defRPr/>
            </a:pPr>
            <a:endParaRPr lang="en-US"/>
          </a:p>
        </p:txBody>
      </p:sp>
      <p:sp>
        <p:nvSpPr>
          <p:cNvPr id="168967"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000000"/>
                </a:solidFill>
                <a:latin typeface="Helvetica" charset="0"/>
              </a:defRPr>
            </a:lvl1pPr>
          </a:lstStyle>
          <a:p>
            <a:pPr>
              <a:defRPr/>
            </a:pPr>
            <a:fld id="{5B8332CC-BA10-9A45-AE2D-035E5D5D582F}" type="slidenum">
              <a:rPr lang="en-US"/>
              <a:pPr>
                <a:defRPr/>
              </a:pPr>
              <a:t>‹#›</a:t>
            </a:fld>
            <a:endParaRPr lang="en-US"/>
          </a:p>
        </p:txBody>
      </p:sp>
    </p:spTree>
    <p:extLst>
      <p:ext uri="{BB962C8B-B14F-4D97-AF65-F5344CB8AC3E}">
        <p14:creationId xmlns:p14="http://schemas.microsoft.com/office/powerpoint/2010/main" val="628921574"/>
      </p:ext>
    </p:extLst>
  </p:cSld>
  <p:clrMap bg1="lt1" tx1="dk1" bg2="lt2" tx2="dk2" accent1="accent1" accent2="accent2" accent3="accent3" accent4="accent4" accent5="accent5" accent6="accent6" hlink="hlink" folHlink="folHlink"/>
  <p:sldLayoutIdLst>
    <p:sldLayoutId id="2147484497" r:id="rId1"/>
    <p:sldLayoutId id="2147484498" r:id="rId2"/>
    <p:sldLayoutId id="2147484499" r:id="rId3"/>
    <p:sldLayoutId id="2147484500" r:id="rId4"/>
    <p:sldLayoutId id="2147484501" r:id="rId5"/>
    <p:sldLayoutId id="2147484502" r:id="rId6"/>
    <p:sldLayoutId id="2147484503" r:id="rId7"/>
    <p:sldLayoutId id="2147484504" r:id="rId8"/>
    <p:sldLayoutId id="2147484505" r:id="rId9"/>
    <p:sldLayoutId id="2147484506" r:id="rId10"/>
    <p:sldLayoutId id="2147484507"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Helvetica"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kumimoji="1" sz="4400">
          <a:solidFill>
            <a:schemeClr val="tx2"/>
          </a:solidFill>
          <a:latin typeface="Helvetica"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kumimoji="1" sz="4400">
          <a:solidFill>
            <a:schemeClr val="tx2"/>
          </a:solidFill>
          <a:latin typeface="Helvetica"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kumimoji="1" sz="4400">
          <a:solidFill>
            <a:schemeClr val="tx2"/>
          </a:solidFill>
          <a:latin typeface="Helvetica" pitchFamily="-108" charset="0"/>
          <a:ea typeface="ＭＳ Ｐゴシック" pitchFamily="-108" charset="-128"/>
          <a:cs typeface="ＭＳ Ｐゴシック" pitchFamily="-108" charset="-128"/>
        </a:defRPr>
      </a:lvl5pPr>
      <a:lvl6pPr marL="457200" algn="l" rtl="0" fontAlgn="base">
        <a:spcBef>
          <a:spcPct val="0"/>
        </a:spcBef>
        <a:spcAft>
          <a:spcPct val="0"/>
        </a:spcAft>
        <a:defRPr kumimoji="1" sz="4400">
          <a:solidFill>
            <a:schemeClr val="tx2"/>
          </a:solidFill>
          <a:latin typeface="Helvetica" pitchFamily="-108" charset="0"/>
          <a:ea typeface="ＭＳ Ｐゴシック" pitchFamily="-108" charset="-128"/>
          <a:cs typeface="ＭＳ Ｐゴシック" pitchFamily="-108" charset="-128"/>
        </a:defRPr>
      </a:lvl6pPr>
      <a:lvl7pPr marL="914400" algn="l" rtl="0" fontAlgn="base">
        <a:spcBef>
          <a:spcPct val="0"/>
        </a:spcBef>
        <a:spcAft>
          <a:spcPct val="0"/>
        </a:spcAft>
        <a:defRPr kumimoji="1" sz="4400">
          <a:solidFill>
            <a:schemeClr val="tx2"/>
          </a:solidFill>
          <a:latin typeface="Helvetica" pitchFamily="-108" charset="0"/>
          <a:ea typeface="ＭＳ Ｐゴシック" pitchFamily="-108" charset="-128"/>
          <a:cs typeface="ＭＳ Ｐゴシック" pitchFamily="-108" charset="-128"/>
        </a:defRPr>
      </a:lvl7pPr>
      <a:lvl8pPr marL="1371600" algn="l" rtl="0" fontAlgn="base">
        <a:spcBef>
          <a:spcPct val="0"/>
        </a:spcBef>
        <a:spcAft>
          <a:spcPct val="0"/>
        </a:spcAft>
        <a:defRPr kumimoji="1" sz="4400">
          <a:solidFill>
            <a:schemeClr val="tx2"/>
          </a:solidFill>
          <a:latin typeface="Helvetica" pitchFamily="-108" charset="0"/>
          <a:ea typeface="ＭＳ Ｐゴシック" pitchFamily="-108" charset="-128"/>
          <a:cs typeface="ＭＳ Ｐゴシック" pitchFamily="-108" charset="-128"/>
        </a:defRPr>
      </a:lvl8pPr>
      <a:lvl9pPr marL="1828800" algn="l" rtl="0" fontAlgn="base">
        <a:spcBef>
          <a:spcPct val="0"/>
        </a:spcBef>
        <a:spcAft>
          <a:spcPct val="0"/>
        </a:spcAft>
        <a:defRPr kumimoji="1" sz="4400">
          <a:solidFill>
            <a:schemeClr val="tx2"/>
          </a:solidFill>
          <a:latin typeface="Helvetica"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rgbClr val="126CBB"/>
        </a:buClr>
        <a:buFont typeface="Wingdings" charset="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03687"/>
        </a:buClr>
        <a:buSzPct val="95000"/>
        <a:buFont typeface="Wingdings" charset="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Blip>
          <a:blip r:embed="rId16"/>
        </a:buBlip>
        <a:defRPr kumimoji="1" sz="2400">
          <a:solidFill>
            <a:schemeClr val="tx1"/>
          </a:solidFill>
          <a:latin typeface="+mn-lt"/>
          <a:ea typeface="+mn-ea"/>
        </a:defRPr>
      </a:lvl3pPr>
      <a:lvl4pPr marL="1600200" indent="-228600" algn="l" rtl="0" eaLnBrk="0" fontAlgn="base" hangingPunct="0">
        <a:spcBef>
          <a:spcPct val="20000"/>
        </a:spcBef>
        <a:spcAft>
          <a:spcPct val="0"/>
        </a:spcAft>
        <a:buBlip>
          <a:blip r:embed="rId17"/>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8"/>
        </a:buBlip>
        <a:defRPr kumimoji="1" sz="2000">
          <a:solidFill>
            <a:schemeClr val="tx1"/>
          </a:solidFill>
          <a:latin typeface="+mn-lt"/>
          <a:ea typeface="+mn-ea"/>
        </a:defRPr>
      </a:lvl5pPr>
      <a:lvl6pPr marL="2514600" indent="-228600" algn="l" rtl="0" fontAlgn="base">
        <a:spcBef>
          <a:spcPct val="20000"/>
        </a:spcBef>
        <a:spcAft>
          <a:spcPct val="0"/>
        </a:spcAft>
        <a:buBlip>
          <a:blip r:embed="rId18"/>
        </a:buBlip>
        <a:defRPr kumimoji="1" sz="2000">
          <a:solidFill>
            <a:schemeClr val="tx1"/>
          </a:solidFill>
          <a:latin typeface="+mn-lt"/>
          <a:ea typeface="+mn-ea"/>
        </a:defRPr>
      </a:lvl6pPr>
      <a:lvl7pPr marL="2971800" indent="-228600" algn="l" rtl="0" fontAlgn="base">
        <a:spcBef>
          <a:spcPct val="20000"/>
        </a:spcBef>
        <a:spcAft>
          <a:spcPct val="0"/>
        </a:spcAft>
        <a:buBlip>
          <a:blip r:embed="rId18"/>
        </a:buBlip>
        <a:defRPr kumimoji="1" sz="2000">
          <a:solidFill>
            <a:schemeClr val="tx1"/>
          </a:solidFill>
          <a:latin typeface="+mn-lt"/>
          <a:ea typeface="+mn-ea"/>
        </a:defRPr>
      </a:lvl7pPr>
      <a:lvl8pPr marL="3429000" indent="-228600" algn="l" rtl="0" fontAlgn="base">
        <a:spcBef>
          <a:spcPct val="20000"/>
        </a:spcBef>
        <a:spcAft>
          <a:spcPct val="0"/>
        </a:spcAft>
        <a:buBlip>
          <a:blip r:embed="rId18"/>
        </a:buBlip>
        <a:defRPr kumimoji="1" sz="2000">
          <a:solidFill>
            <a:schemeClr val="tx1"/>
          </a:solidFill>
          <a:latin typeface="+mn-lt"/>
          <a:ea typeface="+mn-ea"/>
        </a:defRPr>
      </a:lvl8pPr>
      <a:lvl9pPr marL="3886200" indent="-228600" algn="l" rtl="0" fontAlgn="base">
        <a:spcBef>
          <a:spcPct val="20000"/>
        </a:spcBef>
        <a:spcAft>
          <a:spcPct val="0"/>
        </a:spcAft>
        <a:buBlip>
          <a:blip r:embed="rId18"/>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0"/>
            <a:ext cx="8839200" cy="6858000"/>
            <a:chOff x="0" y="0"/>
            <a:chExt cx="5568" cy="4320"/>
          </a:xfrm>
        </p:grpSpPr>
        <p:grpSp>
          <p:nvGrpSpPr>
            <p:cNvPr id="145416" name="Group 3"/>
            <p:cNvGrpSpPr>
              <a:grpSpLocks/>
            </p:cNvGrpSpPr>
            <p:nvPr userDrawn="1"/>
          </p:nvGrpSpPr>
          <p:grpSpPr bwMode="auto">
            <a:xfrm>
              <a:off x="0" y="0"/>
              <a:ext cx="3216" cy="3072"/>
              <a:chOff x="0" y="0"/>
              <a:chExt cx="2928" cy="2784"/>
            </a:xfrm>
          </p:grpSpPr>
          <p:sp>
            <p:nvSpPr>
              <p:cNvPr id="145429"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45430"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45431"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45432"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45433"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grpSp>
        <p:grpSp>
          <p:nvGrpSpPr>
            <p:cNvPr id="145417" name="Group 9"/>
            <p:cNvGrpSpPr>
              <a:grpSpLocks/>
            </p:cNvGrpSpPr>
            <p:nvPr userDrawn="1"/>
          </p:nvGrpSpPr>
          <p:grpSpPr bwMode="auto">
            <a:xfrm>
              <a:off x="2016" y="2016"/>
              <a:ext cx="2448" cy="2304"/>
              <a:chOff x="0" y="0"/>
              <a:chExt cx="2928" cy="2784"/>
            </a:xfrm>
          </p:grpSpPr>
          <p:sp>
            <p:nvSpPr>
              <p:cNvPr id="145424"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45425"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45426"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45427"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45428"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grpSp>
        <p:grpSp>
          <p:nvGrpSpPr>
            <p:cNvPr id="145418" name="Group 15"/>
            <p:cNvGrpSpPr>
              <a:grpSpLocks/>
            </p:cNvGrpSpPr>
            <p:nvPr userDrawn="1"/>
          </p:nvGrpSpPr>
          <p:grpSpPr bwMode="auto">
            <a:xfrm>
              <a:off x="2832" y="96"/>
              <a:ext cx="2736" cy="2592"/>
              <a:chOff x="0" y="0"/>
              <a:chExt cx="2928" cy="2784"/>
            </a:xfrm>
          </p:grpSpPr>
          <p:sp>
            <p:nvSpPr>
              <p:cNvPr id="145419"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45420"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45421"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45422"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45423"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grpSp>
      </p:grpSp>
      <p:sp>
        <p:nvSpPr>
          <p:cNvPr id="145411"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5412"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b="1" i="0">
                <a:solidFill>
                  <a:srgbClr val="EAEAEA"/>
                </a:solidFill>
                <a:latin typeface="Arial" panose="020B0604020202020204" pitchFamily="34" charset="0"/>
                <a:ea typeface="+mn-ea"/>
                <a:cs typeface="+mn-cs"/>
              </a:defRPr>
            </a:lvl1pPr>
          </a:lstStyle>
          <a:p>
            <a:pPr>
              <a:defRPr/>
            </a:pPr>
            <a:endParaRPr lang="en-US" dirty="0"/>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1" i="0">
                <a:solidFill>
                  <a:srgbClr val="EAEAEA"/>
                </a:solidFill>
                <a:latin typeface="Arial" panose="020B0604020202020204" pitchFamily="34" charset="0"/>
                <a:ea typeface="+mn-ea"/>
                <a:cs typeface="+mn-cs"/>
              </a:defRPr>
            </a:lvl1pPr>
          </a:lstStyle>
          <a:p>
            <a:pPr>
              <a:defRPr/>
            </a:pPr>
            <a:endParaRPr lang="en-US" dirty="0"/>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1" i="0">
                <a:solidFill>
                  <a:srgbClr val="EAEAEA"/>
                </a:solidFill>
                <a:latin typeface="Arial" panose="020B0604020202020204" pitchFamily="34" charset="0"/>
              </a:defRPr>
            </a:lvl1pPr>
          </a:lstStyle>
          <a:p>
            <a:pPr>
              <a:defRPr/>
            </a:pPr>
            <a:fld id="{C71F674C-C374-2442-A309-1F84D921E529}" type="slidenum">
              <a:rPr lang="en-US" smtClean="0"/>
              <a:pPr>
                <a:defRPr/>
              </a:pPr>
              <a:t>‹#›</a:t>
            </a:fld>
            <a:endParaRPr lang="en-US" dirty="0"/>
          </a:p>
        </p:txBody>
      </p:sp>
    </p:spTree>
    <p:extLst>
      <p:ext uri="{BB962C8B-B14F-4D97-AF65-F5344CB8AC3E}">
        <p14:creationId xmlns:p14="http://schemas.microsoft.com/office/powerpoint/2010/main" val="70225456"/>
      </p:ext>
    </p:extLst>
  </p:cSld>
  <p:clrMap bg1="dk2" tx1="lt1" bg2="dk1" tx2="lt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96258"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2400" b="1" i="0" dirty="0">
              <a:solidFill>
                <a:srgbClr val="000000"/>
              </a:solidFill>
              <a:latin typeface="Arial" panose="020B0604020202020204" pitchFamily="34" charset="0"/>
            </a:endParaRPr>
          </a:p>
        </p:txBody>
      </p:sp>
      <p:sp>
        <p:nvSpPr>
          <p:cNvPr id="9625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a:spcBef>
                <a:spcPct val="50000"/>
              </a:spcBef>
            </a:pPr>
            <a:endParaRPr lang="en-US" sz="2800" b="1" i="0" dirty="0">
              <a:solidFill>
                <a:srgbClr val="000000"/>
              </a:solidFill>
              <a:latin typeface="Arial" panose="020B0604020202020204" pitchFamily="34" charset="0"/>
            </a:endParaRPr>
          </a:p>
        </p:txBody>
      </p:sp>
      <p:pic>
        <p:nvPicPr>
          <p:cNvPr id="96260"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6261"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6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626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1" i="0">
                <a:solidFill>
                  <a:srgbClr val="000000"/>
                </a:solidFill>
                <a:latin typeface="Arial" panose="020B0604020202020204" pitchFamily="34" charset="0"/>
              </a:defRPr>
            </a:lvl1pPr>
          </a:lstStyle>
          <a:p>
            <a:pPr>
              <a:defRPr/>
            </a:pPr>
            <a:fld id="{5CB48710-C7CF-534E-8D2A-6B61F7CF80DE}" type="slidenum">
              <a:rPr lang="en-US" smtClean="0"/>
              <a:pPr>
                <a:defRPr/>
              </a:pPr>
              <a:t>‹#›</a:t>
            </a:fld>
            <a:endParaRPr lang="en-US" dirty="0"/>
          </a:p>
        </p:txBody>
      </p:sp>
    </p:spTree>
    <p:extLst>
      <p:ext uri="{BB962C8B-B14F-4D97-AF65-F5344CB8AC3E}">
        <p14:creationId xmlns:p14="http://schemas.microsoft.com/office/powerpoint/2010/main" val="4016428891"/>
      </p:ext>
    </p:extLst>
  </p:cSld>
  <p:clrMap bg1="lt1" tx1="dk1" bg2="lt2" tx2="dk2" accent1="accent1" accent2="accent2" accent3="accent3" accent4="accent4" accent5="accent5" accent6="accent6" hlink="hlink" folHlink="folHlink"/>
  <p:sldLayoutIdLst>
    <p:sldLayoutId id="2147484521" r:id="rId1"/>
    <p:sldLayoutId id="2147484522" r:id="rId2"/>
    <p:sldLayoutId id="2147484523" r:id="rId3"/>
    <p:sldLayoutId id="2147484524" r:id="rId4"/>
    <p:sldLayoutId id="2147484525" r:id="rId5"/>
    <p:sldLayoutId id="2147484526" r:id="rId6"/>
    <p:sldLayoutId id="2147484527" r:id="rId7"/>
    <p:sldLayoutId id="2147484528" r:id="rId8"/>
    <p:sldLayoutId id="2147484529" r:id="rId9"/>
    <p:sldLayoutId id="2147484530" r:id="rId10"/>
    <p:sldLayoutId id="214748453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6883372E-E1F9-2148-BE6B-AE8F30AAF39D}" type="slidenum">
              <a:rPr lang="en-US" smtClean="0"/>
              <a:pPr>
                <a:defRPr/>
              </a:pPr>
              <a:t>‹#›</a:t>
            </a:fld>
            <a:endParaRPr lang="en-US" dirty="0"/>
          </a:p>
        </p:txBody>
      </p:sp>
    </p:spTree>
    <p:extLst>
      <p:ext uri="{BB962C8B-B14F-4D97-AF65-F5344CB8AC3E}">
        <p14:creationId xmlns:p14="http://schemas.microsoft.com/office/powerpoint/2010/main" val="3501646318"/>
      </p:ext>
    </p:extLst>
  </p:cSld>
  <p:clrMap bg1="lt1" tx1="dk1" bg2="lt2" tx2="dk2" accent1="accent1" accent2="accent2" accent3="accent3" accent4="accent4" accent5="accent5" accent6="accent6" hlink="hlink" folHlink="folHlink"/>
  <p:sldLayoutIdLst>
    <p:sldLayoutId id="2147484533" r:id="rId1"/>
    <p:sldLayoutId id="2147484534" r:id="rId2"/>
    <p:sldLayoutId id="2147484535" r:id="rId3"/>
    <p:sldLayoutId id="2147484536" r:id="rId4"/>
    <p:sldLayoutId id="2147484537" r:id="rId5"/>
    <p:sldLayoutId id="2147484538" r:id="rId6"/>
    <p:sldLayoutId id="2147484539" r:id="rId7"/>
    <p:sldLayoutId id="2147484540" r:id="rId8"/>
    <p:sldLayoutId id="2147484541" r:id="rId9"/>
    <p:sldLayoutId id="2147484542" r:id="rId10"/>
    <p:sldLayoutId id="2147484543" r:id="rId11"/>
    <p:sldLayoutId id="2147484544" r:id="rId12"/>
    <p:sldLayoutId id="2147484545"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pitchFamily="-112" charset="-128"/>
                <a:cs typeface="ＭＳ Ｐゴシック" pitchFamily="-112" charset="-128"/>
              </a:defRPr>
            </a:lvl1pPr>
          </a:lstStyle>
          <a:p>
            <a:pPr>
              <a:defRPr/>
            </a:pPr>
            <a:endParaRPr lang="en-US" dirty="0">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pitchFamily="-112" charset="-128"/>
                <a:cs typeface="ＭＳ Ｐゴシック" pitchFamily="-112" charset="-128"/>
              </a:defRPr>
            </a:lvl1pPr>
          </a:lstStyle>
          <a:p>
            <a:pPr>
              <a:defRPr/>
            </a:pPr>
            <a:endParaRPr lang="en-US" dirty="0">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0A13D4A3-E66E-9D47-8B45-AF6D3BD6B68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94424318"/>
      </p:ext>
    </p:extLst>
  </p:cSld>
  <p:clrMap bg1="lt1" tx1="dk1" bg2="lt2" tx2="dk2" accent1="accent1" accent2="accent2" accent3="accent3" accent4="accent4" accent5="accent5" accent6="accent6" hlink="hlink" folHlink="folHlink"/>
  <p:sldLayoutIdLst>
    <p:sldLayoutId id="2147484547" r:id="rId1"/>
    <p:sldLayoutId id="2147484548" r:id="rId2"/>
    <p:sldLayoutId id="2147484549" r:id="rId3"/>
    <p:sldLayoutId id="2147484550" r:id="rId4"/>
    <p:sldLayoutId id="2147484551" r:id="rId5"/>
    <p:sldLayoutId id="2147484552" r:id="rId6"/>
    <p:sldLayoutId id="2147484553" r:id="rId7"/>
    <p:sldLayoutId id="2147484554" r:id="rId8"/>
    <p:sldLayoutId id="2147484555" r:id="rId9"/>
    <p:sldLayoutId id="2147484556" r:id="rId10"/>
    <p:sldLayoutId id="2147484557" r:id="rId11"/>
    <p:sldLayoutId id="2147484558"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7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1" i="0">
                <a:solidFill>
                  <a:srgbClr val="000000"/>
                </a:solidFill>
                <a:latin typeface="Arial" panose="020B0604020202020204" pitchFamily="34" charset="0"/>
              </a:defRPr>
            </a:lvl1pPr>
          </a:lstStyle>
          <a:p>
            <a:pPr>
              <a:defRPr/>
            </a:pPr>
            <a:fld id="{5F8F76E9-1099-AA4D-BEBF-3C9118D61B33}" type="slidenum">
              <a:rPr lang="en-US" smtClean="0"/>
              <a:pPr>
                <a:defRPr/>
              </a:pPr>
              <a:t>‹#›</a:t>
            </a:fld>
            <a:endParaRPr lang="en-US" dirty="0"/>
          </a:p>
        </p:txBody>
      </p:sp>
    </p:spTree>
    <p:extLst>
      <p:ext uri="{BB962C8B-B14F-4D97-AF65-F5344CB8AC3E}">
        <p14:creationId xmlns:p14="http://schemas.microsoft.com/office/powerpoint/2010/main" val="4004013651"/>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185150" cy="6738938"/>
            <a:chOff x="432" y="74"/>
            <a:chExt cx="5156" cy="4245"/>
          </a:xfrm>
        </p:grpSpPr>
        <p:sp>
          <p:nvSpPr>
            <p:cNvPr id="1029"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grpSp>
          <p:nvGrpSpPr>
            <p:cNvPr id="1030" name="Group 4"/>
            <p:cNvGrpSpPr>
              <a:grpSpLocks/>
            </p:cNvGrpSpPr>
            <p:nvPr/>
          </p:nvGrpSpPr>
          <p:grpSpPr bwMode="auto">
            <a:xfrm>
              <a:off x="2859" y="4250"/>
              <a:ext cx="2729" cy="41"/>
              <a:chOff x="2859" y="4250"/>
              <a:chExt cx="2729" cy="41"/>
            </a:xfrm>
          </p:grpSpPr>
          <p:sp>
            <p:nvSpPr>
              <p:cNvPr id="1034"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035"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036"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037"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038"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039"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040"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041"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grpSp>
        <p:sp>
          <p:nvSpPr>
            <p:cNvPr id="1031"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032"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033"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grpSp>
      <p:sp>
        <p:nvSpPr>
          <p:cNvPr id="1027" name="Rectangle 17"/>
          <p:cNvSpPr>
            <a:spLocks noGrp="1" noChangeArrowheads="1"/>
          </p:cNvSpPr>
          <p:nvPr>
            <p:ph type="title"/>
          </p:nvPr>
        </p:nvSpPr>
        <p:spPr bwMode="auto">
          <a:xfrm>
            <a:off x="250825" y="765175"/>
            <a:ext cx="878363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8" name="Rectangle 18"/>
          <p:cNvSpPr>
            <a:spLocks noGrp="1" noChangeArrowheads="1"/>
          </p:cNvSpPr>
          <p:nvPr>
            <p:ph type="body" idx="1"/>
          </p:nvPr>
        </p:nvSpPr>
        <p:spPr bwMode="auto">
          <a:xfrm>
            <a:off x="684213" y="1981200"/>
            <a:ext cx="835025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900529"/>
      </p:ext>
    </p:extLst>
  </p:cSld>
  <p:clrMap bg1="dk2" tx1="lt1" bg2="dk1" tx2="lt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xStyles>
    <p:titleStyle>
      <a:lvl1pPr algn="ctr" rtl="0" eaLnBrk="0" fontAlgn="base" hangingPunct="0">
        <a:spcBef>
          <a:spcPct val="0"/>
        </a:spcBef>
        <a:spcAft>
          <a:spcPct val="0"/>
        </a:spcAft>
        <a:defRPr kumimoji="1"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kumimoji="1"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28544546"/>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6303963" y="0"/>
            <a:ext cx="2840037" cy="3254375"/>
            <a:chOff x="3115" y="0"/>
            <a:chExt cx="2170" cy="2486"/>
          </a:xfrm>
        </p:grpSpPr>
        <p:grpSp>
          <p:nvGrpSpPr>
            <p:cNvPr id="53256" name="Group 3"/>
            <p:cNvGrpSpPr>
              <a:grpSpLocks/>
            </p:cNvGrpSpPr>
            <p:nvPr/>
          </p:nvGrpSpPr>
          <p:grpSpPr bwMode="auto">
            <a:xfrm>
              <a:off x="4080" y="1910"/>
              <a:ext cx="768" cy="576"/>
              <a:chOff x="0" y="0"/>
              <a:chExt cx="768" cy="576"/>
            </a:xfrm>
          </p:grpSpPr>
          <p:sp>
            <p:nvSpPr>
              <p:cNvPr id="53388"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9"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7" name="Group 6"/>
            <p:cNvGrpSpPr>
              <a:grpSpLocks/>
            </p:cNvGrpSpPr>
            <p:nvPr/>
          </p:nvGrpSpPr>
          <p:grpSpPr bwMode="auto">
            <a:xfrm>
              <a:off x="4257" y="1103"/>
              <a:ext cx="768" cy="576"/>
              <a:chOff x="0" y="0"/>
              <a:chExt cx="768" cy="576"/>
            </a:xfrm>
          </p:grpSpPr>
          <p:sp>
            <p:nvSpPr>
              <p:cNvPr id="53386"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7"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8" name="Group 9"/>
            <p:cNvGrpSpPr>
              <a:grpSpLocks/>
            </p:cNvGrpSpPr>
            <p:nvPr/>
          </p:nvGrpSpPr>
          <p:grpSpPr bwMode="auto">
            <a:xfrm>
              <a:off x="3134" y="0"/>
              <a:ext cx="768" cy="576"/>
              <a:chOff x="0" y="0"/>
              <a:chExt cx="768" cy="576"/>
            </a:xfrm>
          </p:grpSpPr>
          <p:sp>
            <p:nvSpPr>
              <p:cNvPr id="53384"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5"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9" name="Group 12"/>
            <p:cNvGrpSpPr>
              <a:grpSpLocks/>
            </p:cNvGrpSpPr>
            <p:nvPr/>
          </p:nvGrpSpPr>
          <p:grpSpPr bwMode="auto">
            <a:xfrm>
              <a:off x="3115" y="0"/>
              <a:ext cx="2170" cy="1702"/>
              <a:chOff x="3115" y="0"/>
              <a:chExt cx="2170" cy="1702"/>
            </a:xfrm>
          </p:grpSpPr>
          <p:grpSp>
            <p:nvGrpSpPr>
              <p:cNvPr id="53260" name="Group 13"/>
              <p:cNvGrpSpPr>
                <a:grpSpLocks/>
              </p:cNvGrpSpPr>
              <p:nvPr/>
            </p:nvGrpSpPr>
            <p:grpSpPr bwMode="auto">
              <a:xfrm>
                <a:off x="3640" y="308"/>
                <a:ext cx="1145" cy="844"/>
                <a:chOff x="1265" y="814"/>
                <a:chExt cx="2919" cy="2151"/>
              </a:xfrm>
            </p:grpSpPr>
            <p:sp>
              <p:nvSpPr>
                <p:cNvPr id="53382"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3"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61" name="Group 16"/>
              <p:cNvGrpSpPr>
                <a:grpSpLocks/>
              </p:cNvGrpSpPr>
              <p:nvPr/>
            </p:nvGrpSpPr>
            <p:grpSpPr bwMode="auto">
              <a:xfrm>
                <a:off x="3115" y="0"/>
                <a:ext cx="2145" cy="1702"/>
                <a:chOff x="3115" y="0"/>
                <a:chExt cx="2145" cy="1702"/>
              </a:xfrm>
            </p:grpSpPr>
            <p:grpSp>
              <p:nvGrpSpPr>
                <p:cNvPr id="53284" name="Group 17"/>
                <p:cNvGrpSpPr>
                  <a:grpSpLocks/>
                </p:cNvGrpSpPr>
                <p:nvPr/>
              </p:nvGrpSpPr>
              <p:grpSpPr bwMode="auto">
                <a:xfrm>
                  <a:off x="4505" y="589"/>
                  <a:ext cx="493" cy="912"/>
                  <a:chOff x="3471" y="1530"/>
                  <a:chExt cx="1258" cy="2327"/>
                </a:xfrm>
              </p:grpSpPr>
              <p:sp>
                <p:nvSpPr>
                  <p:cNvPr id="53380" name="Freeform 18"/>
                  <p:cNvSpPr>
                    <a:spLocks/>
                  </p:cNvSpPr>
                  <p:nvPr/>
                </p:nvSpPr>
                <p:spPr bwMode="hidden">
                  <a:xfrm rot="2711884">
                    <a:off x="2767" y="2235"/>
                    <a:ext cx="1720" cy="313"/>
                  </a:xfrm>
                  <a:custGeom>
                    <a:avLst/>
                    <a:gdLst>
                      <a:gd name="T0" fmla="*/ 0 w 2736"/>
                      <a:gd name="T1" fmla="*/ 2 h 504"/>
                      <a:gd name="T2" fmla="*/ 5 w 2736"/>
                      <a:gd name="T3" fmla="*/ 1 h 504"/>
                      <a:gd name="T4" fmla="*/ 11 w 2736"/>
                      <a:gd name="T5" fmla="*/ 1 h 504"/>
                      <a:gd name="T6" fmla="*/ 16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81" name="Freeform 19"/>
                  <p:cNvSpPr>
                    <a:spLocks/>
                  </p:cNvSpPr>
                  <p:nvPr/>
                </p:nvSpPr>
                <p:spPr bwMode="hidden">
                  <a:xfrm rot="2711884">
                    <a:off x="4021" y="3148"/>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85" name="Group 20"/>
                <p:cNvGrpSpPr>
                  <a:grpSpLocks/>
                </p:cNvGrpSpPr>
                <p:nvPr/>
              </p:nvGrpSpPr>
              <p:grpSpPr bwMode="auto">
                <a:xfrm>
                  <a:off x="4267" y="781"/>
                  <a:ext cx="966" cy="522"/>
                  <a:chOff x="2864" y="2019"/>
                  <a:chExt cx="2463" cy="1332"/>
                </a:xfrm>
              </p:grpSpPr>
              <p:sp>
                <p:nvSpPr>
                  <p:cNvPr id="53378" name="Freeform 21"/>
                  <p:cNvSpPr>
                    <a:spLocks/>
                  </p:cNvSpPr>
                  <p:nvPr/>
                </p:nvSpPr>
                <p:spPr bwMode="hidden">
                  <a:xfrm rot="2104081">
                    <a:off x="2865" y="2019"/>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79" name="Freeform 22"/>
                  <p:cNvSpPr>
                    <a:spLocks/>
                  </p:cNvSpPr>
                  <p:nvPr/>
                </p:nvSpPr>
                <p:spPr bwMode="hidden">
                  <a:xfrm rot="2104081">
                    <a:off x="4352" y="2805"/>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86" name="Group 23"/>
                <p:cNvGrpSpPr>
                  <a:grpSpLocks/>
                </p:cNvGrpSpPr>
                <p:nvPr/>
              </p:nvGrpSpPr>
              <p:grpSpPr bwMode="auto">
                <a:xfrm>
                  <a:off x="4280" y="707"/>
                  <a:ext cx="971" cy="417"/>
                  <a:chOff x="2897" y="1832"/>
                  <a:chExt cx="2477" cy="1064"/>
                </a:xfrm>
              </p:grpSpPr>
              <p:sp>
                <p:nvSpPr>
                  <p:cNvPr id="53376" name="Freeform 24"/>
                  <p:cNvSpPr>
                    <a:spLocks/>
                  </p:cNvSpPr>
                  <p:nvPr/>
                </p:nvSpPr>
                <p:spPr bwMode="hidden">
                  <a:xfrm rot="1582915">
                    <a:off x="2896" y="1832"/>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77"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87" name="Group 26"/>
                <p:cNvGrpSpPr>
                  <a:grpSpLocks/>
                </p:cNvGrpSpPr>
                <p:nvPr/>
              </p:nvGrpSpPr>
              <p:grpSpPr bwMode="auto">
                <a:xfrm>
                  <a:off x="4291" y="630"/>
                  <a:ext cx="969" cy="364"/>
                  <a:chOff x="2924" y="1636"/>
                  <a:chExt cx="2472" cy="927"/>
                </a:xfrm>
              </p:grpSpPr>
              <p:sp>
                <p:nvSpPr>
                  <p:cNvPr id="53374" name="Freeform 27"/>
                  <p:cNvSpPr>
                    <a:spLocks/>
                  </p:cNvSpPr>
                  <p:nvPr/>
                </p:nvSpPr>
                <p:spPr bwMode="hidden">
                  <a:xfrm rot="1080363">
                    <a:off x="2922" y="1634"/>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75" name="Freeform 28"/>
                  <p:cNvSpPr>
                    <a:spLocks/>
                  </p:cNvSpPr>
                  <p:nvPr/>
                </p:nvSpPr>
                <p:spPr bwMode="hidden">
                  <a:xfrm rot="1080363">
                    <a:off x="4494" y="2036"/>
                    <a:ext cx="900" cy="525"/>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88" name="Group 29"/>
                <p:cNvGrpSpPr>
                  <a:grpSpLocks/>
                </p:cNvGrpSpPr>
                <p:nvPr/>
              </p:nvGrpSpPr>
              <p:grpSpPr bwMode="auto">
                <a:xfrm>
                  <a:off x="4304" y="543"/>
                  <a:ext cx="918" cy="258"/>
                  <a:chOff x="2958" y="1414"/>
                  <a:chExt cx="2342" cy="657"/>
                </a:xfrm>
              </p:grpSpPr>
              <p:sp>
                <p:nvSpPr>
                  <p:cNvPr id="53372" name="Freeform 30"/>
                  <p:cNvSpPr>
                    <a:spLocks/>
                  </p:cNvSpPr>
                  <p:nvPr/>
                </p:nvSpPr>
                <p:spPr bwMode="hidden">
                  <a:xfrm rot="463793">
                    <a:off x="2957" y="1415"/>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73" name="Freeform 31"/>
                  <p:cNvSpPr>
                    <a:spLocks/>
                  </p:cNvSpPr>
                  <p:nvPr/>
                </p:nvSpPr>
                <p:spPr bwMode="hidden">
                  <a:xfrm rot="463793">
                    <a:off x="4470" y="1581"/>
                    <a:ext cx="829" cy="488"/>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89" name="Group 32"/>
                <p:cNvGrpSpPr>
                  <a:grpSpLocks/>
                </p:cNvGrpSpPr>
                <p:nvPr/>
              </p:nvGrpSpPr>
              <p:grpSpPr bwMode="auto">
                <a:xfrm>
                  <a:off x="4314" y="487"/>
                  <a:ext cx="843" cy="134"/>
                  <a:chOff x="2983" y="1269"/>
                  <a:chExt cx="2150" cy="343"/>
                </a:xfrm>
              </p:grpSpPr>
              <p:sp>
                <p:nvSpPr>
                  <p:cNvPr id="53370"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71" name="Freeform 34"/>
                  <p:cNvSpPr>
                    <a:spLocks/>
                  </p:cNvSpPr>
                  <p:nvPr/>
                </p:nvSpPr>
                <p:spPr bwMode="hidden">
                  <a:xfrm rot="-84182">
                    <a:off x="4377" y="1267"/>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0" name="Group 35"/>
                <p:cNvGrpSpPr>
                  <a:grpSpLocks/>
                </p:cNvGrpSpPr>
                <p:nvPr/>
              </p:nvGrpSpPr>
              <p:grpSpPr bwMode="auto">
                <a:xfrm>
                  <a:off x="4296" y="349"/>
                  <a:ext cx="737" cy="167"/>
                  <a:chOff x="2938" y="917"/>
                  <a:chExt cx="1879" cy="427"/>
                </a:xfrm>
              </p:grpSpPr>
              <p:sp>
                <p:nvSpPr>
                  <p:cNvPr id="53368" name="Freeform 36"/>
                  <p:cNvSpPr>
                    <a:spLocks/>
                  </p:cNvSpPr>
                  <p:nvPr/>
                </p:nvSpPr>
                <p:spPr bwMode="hidden">
                  <a:xfrm rot="-802576">
                    <a:off x="2936" y="1128"/>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69" name="Freeform 37"/>
                  <p:cNvSpPr>
                    <a:spLocks/>
                  </p:cNvSpPr>
                  <p:nvPr/>
                </p:nvSpPr>
                <p:spPr bwMode="hidden">
                  <a:xfrm rot="-802576">
                    <a:off x="4154" y="918"/>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1" name="Group 38"/>
                <p:cNvGrpSpPr>
                  <a:grpSpLocks/>
                </p:cNvGrpSpPr>
                <p:nvPr/>
              </p:nvGrpSpPr>
              <p:grpSpPr bwMode="auto">
                <a:xfrm>
                  <a:off x="3394" y="637"/>
                  <a:ext cx="493" cy="912"/>
                  <a:chOff x="637" y="1653"/>
                  <a:chExt cx="1257" cy="2326"/>
                </a:xfrm>
              </p:grpSpPr>
              <p:sp>
                <p:nvSpPr>
                  <p:cNvPr id="53366" name="Freeform 39"/>
                  <p:cNvSpPr>
                    <a:spLocks/>
                  </p:cNvSpPr>
                  <p:nvPr/>
                </p:nvSpPr>
                <p:spPr bwMode="hidden">
                  <a:xfrm rot="18888116" flipH="1">
                    <a:off x="875" y="2357"/>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67"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2" name="Group 41"/>
                <p:cNvGrpSpPr>
                  <a:grpSpLocks/>
                </p:cNvGrpSpPr>
                <p:nvPr/>
              </p:nvGrpSpPr>
              <p:grpSpPr bwMode="auto">
                <a:xfrm>
                  <a:off x="3142" y="850"/>
                  <a:ext cx="966" cy="522"/>
                  <a:chOff x="-5" y="2196"/>
                  <a:chExt cx="2463" cy="1332"/>
                </a:xfrm>
              </p:grpSpPr>
              <p:sp>
                <p:nvSpPr>
                  <p:cNvPr id="53364" name="Freeform 42"/>
                  <p:cNvSpPr>
                    <a:spLocks/>
                  </p:cNvSpPr>
                  <p:nvPr/>
                </p:nvSpPr>
                <p:spPr bwMode="hidden">
                  <a:xfrm rot="19495919" flipH="1">
                    <a:off x="644" y="2196"/>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65" name="Freeform 43"/>
                  <p:cNvSpPr>
                    <a:spLocks/>
                  </p:cNvSpPr>
                  <p:nvPr/>
                </p:nvSpPr>
                <p:spPr bwMode="hidden">
                  <a:xfrm rot="19495919" flipH="1">
                    <a:off x="-6" y="2982"/>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3" name="Group 44"/>
                <p:cNvGrpSpPr>
                  <a:grpSpLocks/>
                </p:cNvGrpSpPr>
                <p:nvPr/>
              </p:nvGrpSpPr>
              <p:grpSpPr bwMode="auto">
                <a:xfrm>
                  <a:off x="3124" y="777"/>
                  <a:ext cx="971" cy="417"/>
                  <a:chOff x="-52" y="2009"/>
                  <a:chExt cx="2477" cy="1064"/>
                </a:xfrm>
              </p:grpSpPr>
              <p:sp>
                <p:nvSpPr>
                  <p:cNvPr id="53362" name="Freeform 45"/>
                  <p:cNvSpPr>
                    <a:spLocks/>
                  </p:cNvSpPr>
                  <p:nvPr/>
                </p:nvSpPr>
                <p:spPr bwMode="hidden">
                  <a:xfrm rot="20017085" flipH="1">
                    <a:off x="689" y="2010"/>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63" name="Freeform 46"/>
                  <p:cNvSpPr>
                    <a:spLocks/>
                  </p:cNvSpPr>
                  <p:nvPr/>
                </p:nvSpPr>
                <p:spPr bwMode="hidden">
                  <a:xfrm rot="20017085" flipH="1">
                    <a:off x="-53" y="2598"/>
                    <a:ext cx="931"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4" name="Group 47"/>
                <p:cNvGrpSpPr>
                  <a:grpSpLocks/>
                </p:cNvGrpSpPr>
                <p:nvPr/>
              </p:nvGrpSpPr>
              <p:grpSpPr bwMode="auto">
                <a:xfrm>
                  <a:off x="3115" y="700"/>
                  <a:ext cx="969" cy="363"/>
                  <a:chOff x="-74" y="1813"/>
                  <a:chExt cx="2472" cy="927"/>
                </a:xfrm>
              </p:grpSpPr>
              <p:sp>
                <p:nvSpPr>
                  <p:cNvPr id="53360" name="Freeform 48"/>
                  <p:cNvSpPr>
                    <a:spLocks/>
                  </p:cNvSpPr>
                  <p:nvPr/>
                </p:nvSpPr>
                <p:spPr bwMode="hidden">
                  <a:xfrm rot="20519637" flipH="1">
                    <a:off x="721" y="1812"/>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61" name="Freeform 49"/>
                  <p:cNvSpPr>
                    <a:spLocks/>
                  </p:cNvSpPr>
                  <p:nvPr/>
                </p:nvSpPr>
                <p:spPr bwMode="hidden">
                  <a:xfrm rot="20519637" flipH="1">
                    <a:off x="-74" y="2212"/>
                    <a:ext cx="900" cy="526"/>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5" name="Group 50"/>
                <p:cNvGrpSpPr>
                  <a:grpSpLocks/>
                </p:cNvGrpSpPr>
                <p:nvPr/>
              </p:nvGrpSpPr>
              <p:grpSpPr bwMode="auto">
                <a:xfrm>
                  <a:off x="3153" y="613"/>
                  <a:ext cx="918" cy="257"/>
                  <a:chOff x="22" y="1591"/>
                  <a:chExt cx="2342" cy="657"/>
                </a:xfrm>
              </p:grpSpPr>
              <p:sp>
                <p:nvSpPr>
                  <p:cNvPr id="53358" name="Freeform 51"/>
                  <p:cNvSpPr>
                    <a:spLocks/>
                  </p:cNvSpPr>
                  <p:nvPr/>
                </p:nvSpPr>
                <p:spPr bwMode="hidden">
                  <a:xfrm rot="21136207" flipH="1">
                    <a:off x="819" y="1589"/>
                    <a:ext cx="1544" cy="313"/>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59"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6" name="Group 53"/>
                <p:cNvGrpSpPr>
                  <a:grpSpLocks/>
                </p:cNvGrpSpPr>
                <p:nvPr/>
              </p:nvGrpSpPr>
              <p:grpSpPr bwMode="auto">
                <a:xfrm>
                  <a:off x="3218" y="556"/>
                  <a:ext cx="843" cy="134"/>
                  <a:chOff x="189" y="1446"/>
                  <a:chExt cx="2150" cy="343"/>
                </a:xfrm>
              </p:grpSpPr>
              <p:sp>
                <p:nvSpPr>
                  <p:cNvPr id="53356"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57" name="Freeform 55"/>
                  <p:cNvSpPr>
                    <a:spLocks/>
                  </p:cNvSpPr>
                  <p:nvPr/>
                </p:nvSpPr>
                <p:spPr bwMode="hidden">
                  <a:xfrm rot="84182" flipH="1">
                    <a:off x="189" y="1444"/>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7" name="Group 56"/>
                <p:cNvGrpSpPr>
                  <a:grpSpLocks/>
                </p:cNvGrpSpPr>
                <p:nvPr/>
              </p:nvGrpSpPr>
              <p:grpSpPr bwMode="auto">
                <a:xfrm>
                  <a:off x="3342" y="418"/>
                  <a:ext cx="737" cy="167"/>
                  <a:chOff x="505" y="1094"/>
                  <a:chExt cx="1879" cy="427"/>
                </a:xfrm>
              </p:grpSpPr>
              <p:sp>
                <p:nvSpPr>
                  <p:cNvPr id="53354"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55"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8" name="Group 59"/>
                <p:cNvGrpSpPr>
                  <a:grpSpLocks/>
                </p:cNvGrpSpPr>
                <p:nvPr/>
              </p:nvGrpSpPr>
              <p:grpSpPr bwMode="auto">
                <a:xfrm>
                  <a:off x="3386" y="341"/>
                  <a:ext cx="725" cy="218"/>
                  <a:chOff x="616" y="899"/>
                  <a:chExt cx="1850" cy="554"/>
                </a:xfrm>
              </p:grpSpPr>
              <p:sp>
                <p:nvSpPr>
                  <p:cNvPr id="53352"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53"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9" name="Group 62"/>
                <p:cNvGrpSpPr>
                  <a:grpSpLocks/>
                </p:cNvGrpSpPr>
                <p:nvPr/>
              </p:nvGrpSpPr>
              <p:grpSpPr bwMode="auto">
                <a:xfrm>
                  <a:off x="3472" y="231"/>
                  <a:ext cx="693" cy="291"/>
                  <a:chOff x="3472" y="231"/>
                  <a:chExt cx="693" cy="291"/>
                </a:xfrm>
              </p:grpSpPr>
              <p:sp>
                <p:nvSpPr>
                  <p:cNvPr id="53350" name="Freeform 63"/>
                  <p:cNvSpPr>
                    <a:spLocks/>
                  </p:cNvSpPr>
                  <p:nvPr/>
                </p:nvSpPr>
                <p:spPr bwMode="hidden">
                  <a:xfrm rot="2028410" flipH="1">
                    <a:off x="3680"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51" name="Freeform 64"/>
                  <p:cNvSpPr>
                    <a:spLocks/>
                  </p:cNvSpPr>
                  <p:nvPr/>
                </p:nvSpPr>
                <p:spPr bwMode="hidden">
                  <a:xfrm rot="2028410" flipH="1">
                    <a:off x="3472" y="230"/>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00" name="Group 65"/>
                <p:cNvGrpSpPr>
                  <a:grpSpLocks/>
                </p:cNvGrpSpPr>
                <p:nvPr/>
              </p:nvGrpSpPr>
              <p:grpSpPr bwMode="auto">
                <a:xfrm>
                  <a:off x="3554" y="118"/>
                  <a:ext cx="664" cy="349"/>
                  <a:chOff x="3554" y="118"/>
                  <a:chExt cx="664" cy="349"/>
                </a:xfrm>
              </p:grpSpPr>
              <p:sp>
                <p:nvSpPr>
                  <p:cNvPr id="53348"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49"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01" name="Group 68"/>
                <p:cNvGrpSpPr>
                  <a:grpSpLocks/>
                </p:cNvGrpSpPr>
                <p:nvPr/>
              </p:nvGrpSpPr>
              <p:grpSpPr bwMode="auto">
                <a:xfrm>
                  <a:off x="3784" y="30"/>
                  <a:ext cx="305" cy="593"/>
                  <a:chOff x="1633" y="104"/>
                  <a:chExt cx="778" cy="1512"/>
                </a:xfrm>
              </p:grpSpPr>
              <p:sp>
                <p:nvSpPr>
                  <p:cNvPr id="53346"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47"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02" name="Group 71"/>
                <p:cNvGrpSpPr>
                  <a:grpSpLocks/>
                </p:cNvGrpSpPr>
                <p:nvPr/>
              </p:nvGrpSpPr>
              <p:grpSpPr bwMode="auto">
                <a:xfrm>
                  <a:off x="3903" y="0"/>
                  <a:ext cx="248" cy="601"/>
                  <a:chOff x="1935" y="28"/>
                  <a:chExt cx="634" cy="1534"/>
                </a:xfrm>
              </p:grpSpPr>
              <p:sp>
                <p:nvSpPr>
                  <p:cNvPr id="53344" name="Freeform 72"/>
                  <p:cNvSpPr>
                    <a:spLocks/>
                  </p:cNvSpPr>
                  <p:nvPr/>
                </p:nvSpPr>
                <p:spPr bwMode="hidden">
                  <a:xfrm rot="4126480" flipH="1">
                    <a:off x="1932" y="924"/>
                    <a:ext cx="1059"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45"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03" name="Group 74"/>
                <p:cNvGrpSpPr>
                  <a:grpSpLocks/>
                </p:cNvGrpSpPr>
                <p:nvPr/>
              </p:nvGrpSpPr>
              <p:grpSpPr bwMode="auto">
                <a:xfrm>
                  <a:off x="4251" y="252"/>
                  <a:ext cx="723" cy="222"/>
                  <a:chOff x="2822" y="672"/>
                  <a:chExt cx="1845" cy="566"/>
                </a:xfrm>
              </p:grpSpPr>
              <p:sp>
                <p:nvSpPr>
                  <p:cNvPr id="53342" name="Freeform 75"/>
                  <p:cNvSpPr>
                    <a:spLocks/>
                  </p:cNvSpPr>
                  <p:nvPr/>
                </p:nvSpPr>
                <p:spPr bwMode="hidden">
                  <a:xfrm rot="-1325434">
                    <a:off x="2820"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43" name="Freeform 76"/>
                  <p:cNvSpPr>
                    <a:spLocks/>
                  </p:cNvSpPr>
                  <p:nvPr/>
                </p:nvSpPr>
                <p:spPr bwMode="hidden">
                  <a:xfrm rot="-1325434">
                    <a:off x="4003" y="673"/>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04" name="Group 77"/>
                <p:cNvGrpSpPr>
                  <a:grpSpLocks/>
                </p:cNvGrpSpPr>
                <p:nvPr/>
              </p:nvGrpSpPr>
              <p:grpSpPr bwMode="auto">
                <a:xfrm>
                  <a:off x="4196" y="163"/>
                  <a:ext cx="699" cy="282"/>
                  <a:chOff x="2683" y="445"/>
                  <a:chExt cx="1781" cy="717"/>
                </a:xfrm>
              </p:grpSpPr>
              <p:sp>
                <p:nvSpPr>
                  <p:cNvPr id="53340" name="Freeform 78"/>
                  <p:cNvSpPr>
                    <a:spLocks/>
                  </p:cNvSpPr>
                  <p:nvPr/>
                </p:nvSpPr>
                <p:spPr bwMode="hidden">
                  <a:xfrm rot="-1921064">
                    <a:off x="2682" y="946"/>
                    <a:ext cx="1233"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41" name="Freeform 79"/>
                  <p:cNvSpPr>
                    <a:spLocks/>
                  </p:cNvSpPr>
                  <p:nvPr/>
                </p:nvSpPr>
                <p:spPr bwMode="hidden">
                  <a:xfrm rot="-1921064">
                    <a:off x="3801" y="444"/>
                    <a:ext cx="661"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sp>
              <p:nvSpPr>
                <p:cNvPr id="53305"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06"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nvGrpSpPr>
                <p:cNvPr id="53307" name="Group 82"/>
                <p:cNvGrpSpPr>
                  <a:grpSpLocks/>
                </p:cNvGrpSpPr>
                <p:nvPr/>
              </p:nvGrpSpPr>
              <p:grpSpPr bwMode="auto">
                <a:xfrm>
                  <a:off x="4242" y="5"/>
                  <a:ext cx="251" cy="596"/>
                  <a:chOff x="2800" y="41"/>
                  <a:chExt cx="640" cy="1520"/>
                </a:xfrm>
              </p:grpSpPr>
              <p:sp>
                <p:nvSpPr>
                  <p:cNvPr id="53338" name="Freeform 83"/>
                  <p:cNvSpPr>
                    <a:spLocks/>
                  </p:cNvSpPr>
                  <p:nvPr/>
                </p:nvSpPr>
                <p:spPr bwMode="hidden">
                  <a:xfrm rot="-3857755">
                    <a:off x="2362" y="936"/>
                    <a:ext cx="1061"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39" name="Freeform 84"/>
                  <p:cNvSpPr>
                    <a:spLocks/>
                  </p:cNvSpPr>
                  <p:nvPr/>
                </p:nvSpPr>
                <p:spPr bwMode="hidden">
                  <a:xfrm rot="-3857755">
                    <a:off x="3011" y="181"/>
                    <a:ext cx="569"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08" name="Group 85"/>
                <p:cNvGrpSpPr>
                  <a:grpSpLocks/>
                </p:cNvGrpSpPr>
                <p:nvPr/>
              </p:nvGrpSpPr>
              <p:grpSpPr bwMode="auto">
                <a:xfrm>
                  <a:off x="4295" y="53"/>
                  <a:ext cx="398" cy="574"/>
                  <a:chOff x="2934" y="163"/>
                  <a:chExt cx="1017" cy="1464"/>
                </a:xfrm>
              </p:grpSpPr>
              <p:sp>
                <p:nvSpPr>
                  <p:cNvPr id="53336"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37"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09" name="Group 88"/>
                <p:cNvGrpSpPr>
                  <a:grpSpLocks/>
                </p:cNvGrpSpPr>
                <p:nvPr/>
              </p:nvGrpSpPr>
              <p:grpSpPr bwMode="auto">
                <a:xfrm>
                  <a:off x="4215" y="2"/>
                  <a:ext cx="95" cy="567"/>
                  <a:chOff x="2730" y="32"/>
                  <a:chExt cx="243" cy="1448"/>
                </a:xfrm>
              </p:grpSpPr>
              <p:sp>
                <p:nvSpPr>
                  <p:cNvPr id="53334"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35"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10" name="Group 91"/>
                <p:cNvGrpSpPr>
                  <a:grpSpLocks/>
                </p:cNvGrpSpPr>
                <p:nvPr/>
              </p:nvGrpSpPr>
              <p:grpSpPr bwMode="auto">
                <a:xfrm>
                  <a:off x="3514" y="683"/>
                  <a:ext cx="425" cy="960"/>
                  <a:chOff x="943" y="1769"/>
                  <a:chExt cx="1085" cy="2450"/>
                </a:xfrm>
              </p:grpSpPr>
              <p:sp>
                <p:nvSpPr>
                  <p:cNvPr id="53332" name="Freeform 92"/>
                  <p:cNvSpPr>
                    <a:spLocks/>
                  </p:cNvSpPr>
                  <p:nvPr/>
                </p:nvSpPr>
                <p:spPr bwMode="hidden">
                  <a:xfrm rot="18335692" flipH="1">
                    <a:off x="1009" y="2474"/>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33" name="Freeform 93"/>
                  <p:cNvSpPr>
                    <a:spLocks/>
                  </p:cNvSpPr>
                  <p:nvPr/>
                </p:nvSpPr>
                <p:spPr bwMode="hidden">
                  <a:xfrm rot="18335692" flipH="1">
                    <a:off x="725" y="3509"/>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11" name="Group 94"/>
                <p:cNvGrpSpPr>
                  <a:grpSpLocks/>
                </p:cNvGrpSpPr>
                <p:nvPr/>
              </p:nvGrpSpPr>
              <p:grpSpPr bwMode="auto">
                <a:xfrm>
                  <a:off x="3715" y="748"/>
                  <a:ext cx="300" cy="930"/>
                  <a:chOff x="1455" y="1936"/>
                  <a:chExt cx="766" cy="2373"/>
                </a:xfrm>
              </p:grpSpPr>
              <p:sp>
                <p:nvSpPr>
                  <p:cNvPr id="53330" name="Freeform 95"/>
                  <p:cNvSpPr>
                    <a:spLocks/>
                  </p:cNvSpPr>
                  <p:nvPr/>
                </p:nvSpPr>
                <p:spPr bwMode="hidden">
                  <a:xfrm rot="17542885" flipH="1">
                    <a:off x="1268" y="2577"/>
                    <a:ext cx="1594" cy="313"/>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31" name="Freeform 96"/>
                  <p:cNvSpPr>
                    <a:spLocks/>
                  </p:cNvSpPr>
                  <p:nvPr/>
                </p:nvSpPr>
                <p:spPr bwMode="hidden">
                  <a:xfrm rot="17542885" flipH="1">
                    <a:off x="1274" y="3635"/>
                    <a:ext cx="854"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12" name="Group 97"/>
                <p:cNvGrpSpPr>
                  <a:grpSpLocks/>
                </p:cNvGrpSpPr>
                <p:nvPr/>
              </p:nvGrpSpPr>
              <p:grpSpPr bwMode="auto">
                <a:xfrm rot="88588">
                  <a:off x="3923" y="769"/>
                  <a:ext cx="180" cy="913"/>
                  <a:chOff x="1956" y="1990"/>
                  <a:chExt cx="492" cy="2604"/>
                </a:xfrm>
              </p:grpSpPr>
              <p:sp>
                <p:nvSpPr>
                  <p:cNvPr id="53328" name="Freeform 98"/>
                  <p:cNvSpPr>
                    <a:spLocks/>
                  </p:cNvSpPr>
                  <p:nvPr/>
                </p:nvSpPr>
                <p:spPr bwMode="hidden">
                  <a:xfrm rot="16782062" flipH="1">
                    <a:off x="1438" y="2692"/>
                    <a:ext cx="1712" cy="302"/>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29" name="Freeform 99"/>
                  <p:cNvSpPr>
                    <a:spLocks/>
                  </p:cNvSpPr>
                  <p:nvPr/>
                </p:nvSpPr>
                <p:spPr bwMode="hidden">
                  <a:xfrm rot="16782062" flipH="1">
                    <a:off x="1730" y="3897"/>
                    <a:ext cx="917" cy="471"/>
                  </a:xfrm>
                  <a:custGeom>
                    <a:avLst/>
                    <a:gdLst>
                      <a:gd name="T0" fmla="*/ 1 w 1769"/>
                      <a:gd name="T1" fmla="*/ 1 h 791"/>
                      <a:gd name="T2" fmla="*/ 1 w 1769"/>
                      <a:gd name="T3" fmla="*/ 1 h 791"/>
                      <a:gd name="T4" fmla="*/ 1 w 1769"/>
                      <a:gd name="T5" fmla="*/ 1 h 791"/>
                      <a:gd name="T6" fmla="*/ 1 w 1769"/>
                      <a:gd name="T7" fmla="*/ 1 h 791"/>
                      <a:gd name="T8" fmla="*/ 2 w 1769"/>
                      <a:gd name="T9" fmla="*/ 2 h 791"/>
                      <a:gd name="T10" fmla="*/ 2 w 1769"/>
                      <a:gd name="T11" fmla="*/ 3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13" name="Group 100"/>
                <p:cNvGrpSpPr>
                  <a:grpSpLocks/>
                </p:cNvGrpSpPr>
                <p:nvPr/>
              </p:nvGrpSpPr>
              <p:grpSpPr bwMode="auto">
                <a:xfrm>
                  <a:off x="4451" y="662"/>
                  <a:ext cx="442" cy="951"/>
                  <a:chOff x="3334" y="1717"/>
                  <a:chExt cx="1125" cy="2426"/>
                </a:xfrm>
              </p:grpSpPr>
              <p:sp>
                <p:nvSpPr>
                  <p:cNvPr id="53326" name="Freeform 101"/>
                  <p:cNvSpPr>
                    <a:spLocks/>
                  </p:cNvSpPr>
                  <p:nvPr/>
                </p:nvSpPr>
                <p:spPr bwMode="hidden">
                  <a:xfrm rot="3144576">
                    <a:off x="2627" y="2423"/>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27"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14" name="Group 103"/>
                <p:cNvGrpSpPr>
                  <a:grpSpLocks/>
                </p:cNvGrpSpPr>
                <p:nvPr/>
              </p:nvGrpSpPr>
              <p:grpSpPr bwMode="auto">
                <a:xfrm>
                  <a:off x="4391" y="721"/>
                  <a:ext cx="347" cy="951"/>
                  <a:chOff x="3181" y="1866"/>
                  <a:chExt cx="883" cy="2426"/>
                </a:xfrm>
              </p:grpSpPr>
              <p:sp>
                <p:nvSpPr>
                  <p:cNvPr id="53324" name="Freeform 104"/>
                  <p:cNvSpPr>
                    <a:spLocks/>
                  </p:cNvSpPr>
                  <p:nvPr/>
                </p:nvSpPr>
                <p:spPr bwMode="hidden">
                  <a:xfrm rot="3745735">
                    <a:off x="2506" y="2539"/>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25" name="Freeform 105"/>
                  <p:cNvSpPr>
                    <a:spLocks/>
                  </p:cNvSpPr>
                  <p:nvPr/>
                </p:nvSpPr>
                <p:spPr bwMode="hidden">
                  <a:xfrm rot="3745735">
                    <a:off x="3387" y="3613"/>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15" name="Group 106"/>
                <p:cNvGrpSpPr>
                  <a:grpSpLocks/>
                </p:cNvGrpSpPr>
                <p:nvPr/>
              </p:nvGrpSpPr>
              <p:grpSpPr bwMode="auto">
                <a:xfrm>
                  <a:off x="4323" y="767"/>
                  <a:ext cx="243" cy="935"/>
                  <a:chOff x="3006" y="1983"/>
                  <a:chExt cx="619" cy="2386"/>
                </a:xfrm>
              </p:grpSpPr>
              <p:sp>
                <p:nvSpPr>
                  <p:cNvPr id="53322" name="Freeform 107"/>
                  <p:cNvSpPr>
                    <a:spLocks/>
                  </p:cNvSpPr>
                  <p:nvPr/>
                </p:nvSpPr>
                <p:spPr bwMode="hidden">
                  <a:xfrm rot="4286818">
                    <a:off x="2328" y="2659"/>
                    <a:ext cx="1600" cy="244"/>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23" name="Freeform 108"/>
                  <p:cNvSpPr>
                    <a:spLocks/>
                  </p:cNvSpPr>
                  <p:nvPr/>
                </p:nvSpPr>
                <p:spPr bwMode="hidden">
                  <a:xfrm rot="4286818">
                    <a:off x="3001" y="3744"/>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16" name="Group 109"/>
                <p:cNvGrpSpPr>
                  <a:grpSpLocks/>
                </p:cNvGrpSpPr>
                <p:nvPr/>
              </p:nvGrpSpPr>
              <p:grpSpPr bwMode="auto">
                <a:xfrm>
                  <a:off x="4249" y="813"/>
                  <a:ext cx="159" cy="870"/>
                  <a:chOff x="2819" y="2101"/>
                  <a:chExt cx="405" cy="2219"/>
                </a:xfrm>
              </p:grpSpPr>
              <p:sp>
                <p:nvSpPr>
                  <p:cNvPr id="53320" name="Freeform 110"/>
                  <p:cNvSpPr>
                    <a:spLocks/>
                  </p:cNvSpPr>
                  <p:nvPr/>
                </p:nvSpPr>
                <p:spPr bwMode="hidden">
                  <a:xfrm rot="4898956">
                    <a:off x="2208" y="2711"/>
                    <a:ext cx="1469" cy="247"/>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21" name="Freeform 111"/>
                  <p:cNvSpPr>
                    <a:spLocks/>
                  </p:cNvSpPr>
                  <p:nvPr/>
                </p:nvSpPr>
                <p:spPr bwMode="hidden">
                  <a:xfrm rot="4898956">
                    <a:off x="2637" y="3730"/>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17" name="Group 112"/>
                <p:cNvGrpSpPr>
                  <a:grpSpLocks/>
                </p:cNvGrpSpPr>
                <p:nvPr/>
              </p:nvGrpSpPr>
              <p:grpSpPr bwMode="auto">
                <a:xfrm>
                  <a:off x="4045" y="826"/>
                  <a:ext cx="167" cy="857"/>
                  <a:chOff x="2287" y="2135"/>
                  <a:chExt cx="426" cy="2185"/>
                </a:xfrm>
              </p:grpSpPr>
              <p:sp>
                <p:nvSpPr>
                  <p:cNvPr id="53318" name="Freeform 113"/>
                  <p:cNvSpPr>
                    <a:spLocks/>
                  </p:cNvSpPr>
                  <p:nvPr/>
                </p:nvSpPr>
                <p:spPr bwMode="hidden">
                  <a:xfrm rot="5755659">
                    <a:off x="1902" y="2759"/>
                    <a:ext cx="1435" cy="186"/>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19" name="Freeform 114"/>
                  <p:cNvSpPr>
                    <a:spLocks/>
                  </p:cNvSpPr>
                  <p:nvPr/>
                </p:nvSpPr>
                <p:spPr bwMode="hidden">
                  <a:xfrm rot="5755659">
                    <a:off x="2050" y="3786"/>
                    <a:ext cx="770"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sp>
            <p:nvSpPr>
              <p:cNvPr id="53262"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63" name="Arc 116"/>
              <p:cNvSpPr>
                <a:spLocks/>
              </p:cNvSpPr>
              <p:nvPr/>
            </p:nvSpPr>
            <p:spPr bwMode="hidden">
              <a:xfrm flipH="1">
                <a:off x="3527" y="725"/>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64"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65" name="Arc 118"/>
              <p:cNvSpPr>
                <a:spLocks/>
              </p:cNvSpPr>
              <p:nvPr/>
            </p:nvSpPr>
            <p:spPr bwMode="hidden">
              <a:xfrm flipH="1">
                <a:off x="3612" y="580"/>
                <a:ext cx="486"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66" name="Arc 119"/>
              <p:cNvSpPr>
                <a:spLocks/>
              </p:cNvSpPr>
              <p:nvPr/>
            </p:nvSpPr>
            <p:spPr bwMode="hidden">
              <a:xfrm flipH="1">
                <a:off x="3267" y="628"/>
                <a:ext cx="791" cy="931"/>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67"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68"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69"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0" name="Arc 123"/>
              <p:cNvSpPr>
                <a:spLocks/>
              </p:cNvSpPr>
              <p:nvPr/>
            </p:nvSpPr>
            <p:spPr bwMode="hidden">
              <a:xfrm>
                <a:off x="4302"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1" name="Freeform 124"/>
              <p:cNvSpPr>
                <a:spLocks/>
              </p:cNvSpPr>
              <p:nvPr/>
            </p:nvSpPr>
            <p:spPr bwMode="hidden">
              <a:xfrm>
                <a:off x="4410" y="1033"/>
                <a:ext cx="189"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2" name="Freeform 125"/>
              <p:cNvSpPr>
                <a:spLocks/>
              </p:cNvSpPr>
              <p:nvPr/>
            </p:nvSpPr>
            <p:spPr bwMode="hidden">
              <a:xfrm rot="19660755" flipV="1">
                <a:off x="4114" y="843"/>
                <a:ext cx="172" cy="32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3"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4" name="Arc 127"/>
              <p:cNvSpPr>
                <a:spLocks/>
              </p:cNvSpPr>
              <p:nvPr/>
            </p:nvSpPr>
            <p:spPr bwMode="hidden">
              <a:xfrm flipH="1">
                <a:off x="3426" y="122"/>
                <a:ext cx="724"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5" name="Arc 128"/>
              <p:cNvSpPr>
                <a:spLocks/>
              </p:cNvSpPr>
              <p:nvPr/>
            </p:nvSpPr>
            <p:spPr bwMode="hidden">
              <a:xfrm>
                <a:off x="4199" y="502"/>
                <a:ext cx="298" cy="903"/>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6"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7"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8"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9"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80" name="Freeform 133"/>
              <p:cNvSpPr>
                <a:spLocks/>
              </p:cNvSpPr>
              <p:nvPr/>
            </p:nvSpPr>
            <p:spPr bwMode="hidden">
              <a:xfrm>
                <a:off x="4636" y="576"/>
                <a:ext cx="594" cy="418"/>
              </a:xfrm>
              <a:custGeom>
                <a:avLst/>
                <a:gdLst>
                  <a:gd name="T0" fmla="*/ 0 w 776"/>
                  <a:gd name="T1" fmla="*/ 0 h 2368"/>
                  <a:gd name="T2" fmla="*/ 13 w 776"/>
                  <a:gd name="T3" fmla="*/ 0 h 2368"/>
                  <a:gd name="T4" fmla="*/ 5 w 776"/>
                  <a:gd name="T5" fmla="*/ 0 h 2368"/>
                  <a:gd name="T6" fmla="*/ 18 w 776"/>
                  <a:gd name="T7" fmla="*/ 0 h 2368"/>
                  <a:gd name="T8" fmla="*/ 11 w 776"/>
                  <a:gd name="T9" fmla="*/ 0 h 2368"/>
                  <a:gd name="T10" fmla="*/ 20 w 776"/>
                  <a:gd name="T11" fmla="*/ 0 h 2368"/>
                  <a:gd name="T12" fmla="*/ 15 w 776"/>
                  <a:gd name="T13" fmla="*/ 0 h 2368"/>
                  <a:gd name="T14" fmla="*/ 25 w 776"/>
                  <a:gd name="T15" fmla="*/ 0 h 2368"/>
                  <a:gd name="T16" fmla="*/ 20 w 776"/>
                  <a:gd name="T17" fmla="*/ 0 h 2368"/>
                  <a:gd name="T18" fmla="*/ 28 w 776"/>
                  <a:gd name="T19" fmla="*/ 0 h 2368"/>
                  <a:gd name="T20" fmla="*/ 25 w 776"/>
                  <a:gd name="T21" fmla="*/ 0 h 2368"/>
                  <a:gd name="T22" fmla="*/ 31 w 776"/>
                  <a:gd name="T23" fmla="*/ 0 h 2368"/>
                  <a:gd name="T24" fmla="*/ 31 w 776"/>
                  <a:gd name="T25" fmla="*/ 0 h 2368"/>
                  <a:gd name="T26" fmla="*/ 35 w 776"/>
                  <a:gd name="T27" fmla="*/ 0 h 2368"/>
                  <a:gd name="T28" fmla="*/ 33 w 776"/>
                  <a:gd name="T29" fmla="*/ 0 h 2368"/>
                  <a:gd name="T30" fmla="*/ 38 w 776"/>
                  <a:gd name="T31" fmla="*/ 0 h 2368"/>
                  <a:gd name="T32" fmla="*/ 35 w 776"/>
                  <a:gd name="T33" fmla="*/ 0 h 2368"/>
                  <a:gd name="T34" fmla="*/ 38 w 776"/>
                  <a:gd name="T35" fmla="*/ 0 h 2368"/>
                  <a:gd name="T36" fmla="*/ 35 w 776"/>
                  <a:gd name="T37" fmla="*/ 0 h 2368"/>
                  <a:gd name="T38" fmla="*/ 41 w 776"/>
                  <a:gd name="T39" fmla="*/ 0 h 2368"/>
                  <a:gd name="T40" fmla="*/ 38 w 776"/>
                  <a:gd name="T41" fmla="*/ 0 h 2368"/>
                  <a:gd name="T42" fmla="*/ 41 w 776"/>
                  <a:gd name="T43" fmla="*/ 0 h 2368"/>
                  <a:gd name="T44" fmla="*/ 38 w 776"/>
                  <a:gd name="T45" fmla="*/ 0 h 2368"/>
                  <a:gd name="T46" fmla="*/ 4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81" name="Freeform 134"/>
              <p:cNvSpPr>
                <a:spLocks/>
              </p:cNvSpPr>
              <p:nvPr/>
            </p:nvSpPr>
            <p:spPr bwMode="hidden">
              <a:xfrm>
                <a:off x="4658" y="132"/>
                <a:ext cx="260" cy="56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82"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83"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grpSp>
      </p:grpSp>
      <p:sp>
        <p:nvSpPr>
          <p:cNvPr id="53251"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3252"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20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CC00"/>
                </a:solidFill>
                <a:latin typeface="Arial Black" charset="0"/>
                <a:ea typeface="+mn-ea"/>
                <a:cs typeface="+mn-cs"/>
              </a:defRPr>
            </a:lvl1pPr>
          </a:lstStyle>
          <a:p>
            <a:pPr>
              <a:defRPr/>
            </a:pPr>
            <a:endParaRPr lang="en-US"/>
          </a:p>
        </p:txBody>
      </p:sp>
      <p:sp>
        <p:nvSpPr>
          <p:cNvPr id="2520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CC00"/>
                </a:solidFill>
                <a:latin typeface="Arial Black" charset="0"/>
                <a:ea typeface="+mn-ea"/>
                <a:cs typeface="+mn-cs"/>
              </a:defRPr>
            </a:lvl1pPr>
          </a:lstStyle>
          <a:p>
            <a:pPr>
              <a:defRPr/>
            </a:pPr>
            <a:endParaRPr lang="en-US"/>
          </a:p>
        </p:txBody>
      </p:sp>
      <p:sp>
        <p:nvSpPr>
          <p:cNvPr id="2520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CC00"/>
                </a:solidFill>
                <a:latin typeface="Arial Black" charset="0"/>
                <a:cs typeface="Geneva" charset="0"/>
              </a:defRPr>
            </a:lvl1pPr>
          </a:lstStyle>
          <a:p>
            <a:pPr>
              <a:defRPr/>
            </a:pPr>
            <a:fld id="{46B19088-8593-A647-8B53-384039FE9F9E}" type="slidenum">
              <a:rPr lang="en-US"/>
              <a:pPr>
                <a:defRPr/>
              </a:pPr>
              <a:t>‹#›</a:t>
            </a:fld>
            <a:endParaRPr lang="en-US"/>
          </a:p>
        </p:txBody>
      </p:sp>
    </p:spTree>
    <p:extLst>
      <p:ext uri="{BB962C8B-B14F-4D97-AF65-F5344CB8AC3E}">
        <p14:creationId xmlns:p14="http://schemas.microsoft.com/office/powerpoint/2010/main" val="1754676052"/>
      </p:ext>
    </p:extLst>
  </p:cSld>
  <p:clrMap bg1="dk2" tx1="lt1" bg2="dk1" tx2="lt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 id="2147484094" r:id="rId12"/>
    <p:sldLayoutId id="2147484095" r:id="rId13"/>
  </p:sldLayoutIdLst>
  <p:hf hdr="0" ftr="0" dt="0"/>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hlink"/>
        </a:buClr>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lr>
          <a:schemeClr val="folHlink"/>
        </a:buClr>
        <a:buChar char="•"/>
        <a:defRPr sz="2800" b="1" i="0">
          <a:solidFill>
            <a:schemeClr val="tx1"/>
          </a:solidFill>
          <a:latin typeface="Arial" panose="020B0604020202020204" pitchFamily="34" charset="0"/>
          <a:ea typeface="Geneva"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Font typeface="Times New Roman" charset="0"/>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Font typeface="Times New Roman" charset="0"/>
        <a:buChar char="–"/>
        <a:defRPr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A8824C9D-66DC-AF44-83AE-B244BE49335D}" type="slidenum">
              <a:rPr lang="en-US" smtClean="0"/>
              <a:pPr>
                <a:defRPr/>
              </a:pPr>
              <a:t>‹#›</a:t>
            </a:fld>
            <a:endParaRPr lang="en-US" dirty="0"/>
          </a:p>
        </p:txBody>
      </p:sp>
    </p:spTree>
    <p:extLst>
      <p:ext uri="{BB962C8B-B14F-4D97-AF65-F5344CB8AC3E}">
        <p14:creationId xmlns:p14="http://schemas.microsoft.com/office/powerpoint/2010/main" val="2466620904"/>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 id="2147484108"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06.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0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3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02.xml.rels><?xml version="1.0" encoding="UTF-8" standalone="yes"?>
<Relationships xmlns="http://schemas.openxmlformats.org/package/2006/relationships"><Relationship Id="rId3" Type="http://schemas.openxmlformats.org/officeDocument/2006/relationships/hyperlink" Target="http://images.google.com.sg/imgres?imgurl=www.sfcentral.org/SabbathSchool/colorbook/Priest_and_sanctuary.gif&amp;imgrefurl=http://www.mssscrafts.com/miscellaneous/church.htm&amp;h=672&amp;w=625&amp;prev=/images?q=Sabbath&amp;start=320&amp;svnum=10&amp;hl=en&amp;lr=&amp;ie=UTF-8&amp;oe=UTF-8&amp;sa=N" TargetMode="External"/><Relationship Id="rId2" Type="http://schemas.openxmlformats.org/officeDocument/2006/relationships/notesSlide" Target="../notesSlides/notesSlide91.xml"/><Relationship Id="rId1" Type="http://schemas.openxmlformats.org/officeDocument/2006/relationships/slideLayout" Target="../slideLayouts/slideLayout154.xml"/><Relationship Id="rId4" Type="http://schemas.openxmlformats.org/officeDocument/2006/relationships/image" Target="../media/image76.jpe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5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55.xml"/></Relationships>
</file>

<file path=ppt/slides/_rels/slide10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4.xml"/><Relationship Id="rId1" Type="http://schemas.openxmlformats.org/officeDocument/2006/relationships/slideLayout" Target="../slideLayouts/slideLayout46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0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5.xml"/><Relationship Id="rId1" Type="http://schemas.openxmlformats.org/officeDocument/2006/relationships/slideLayout" Target="../slideLayouts/slideLayout7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0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6.xml"/><Relationship Id="rId1" Type="http://schemas.openxmlformats.org/officeDocument/2006/relationships/slideLayout" Target="../slideLayouts/slideLayout7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4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7.xml"/><Relationship Id="rId1" Type="http://schemas.openxmlformats.org/officeDocument/2006/relationships/slideLayout" Target="../slideLayouts/slideLayout72.xml"/></Relationships>
</file>

<file path=ppt/slides/_rels/slide1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8.xml"/><Relationship Id="rId1" Type="http://schemas.openxmlformats.org/officeDocument/2006/relationships/slideLayout" Target="../slideLayouts/slideLayout19.xml"/></Relationships>
</file>

<file path=ppt/slides/_rels/slide11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9.xml"/><Relationship Id="rId1" Type="http://schemas.openxmlformats.org/officeDocument/2006/relationships/slideLayout" Target="../slideLayouts/slideLayout270.xml"/></Relationships>
</file>

<file path=ppt/slides/_rels/slide11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00.xml"/><Relationship Id="rId1" Type="http://schemas.openxmlformats.org/officeDocument/2006/relationships/slideLayout" Target="../slideLayouts/slideLayout270.xml"/></Relationships>
</file>

<file path=ppt/slides/_rels/slide11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01.xml"/><Relationship Id="rId1" Type="http://schemas.openxmlformats.org/officeDocument/2006/relationships/slideLayout" Target="../slideLayouts/slideLayout270.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70.xml"/><Relationship Id="rId1" Type="http://schemas.openxmlformats.org/officeDocument/2006/relationships/themeOverride" Target="../theme/themeOverride7.xml"/><Relationship Id="rId4" Type="http://schemas.openxmlformats.org/officeDocument/2006/relationships/image" Target="../media/image81.jpeg"/></Relationships>
</file>

<file path=ppt/slides/_rels/slide11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03.xml"/><Relationship Id="rId1" Type="http://schemas.openxmlformats.org/officeDocument/2006/relationships/slideLayout" Target="../slideLayouts/slideLayout270.xml"/></Relationships>
</file>

<file path=ppt/slides/_rels/slide11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04.xml"/><Relationship Id="rId1" Type="http://schemas.openxmlformats.org/officeDocument/2006/relationships/slideLayout" Target="../slideLayouts/slideLayout280.xml"/><Relationship Id="rId4" Type="http://schemas.openxmlformats.org/officeDocument/2006/relationships/image" Target="../media/image84.jpeg"/></Relationships>
</file>

<file path=ppt/slides/_rels/slide11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05.xml"/><Relationship Id="rId1" Type="http://schemas.openxmlformats.org/officeDocument/2006/relationships/slideLayout" Target="../slideLayouts/slideLayout280.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2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6.xml"/><Relationship Id="rId1" Type="http://schemas.openxmlformats.org/officeDocument/2006/relationships/slideLayout" Target="../slideLayouts/slideLayout281.xml"/><Relationship Id="rId4" Type="http://schemas.openxmlformats.org/officeDocument/2006/relationships/image" Target="../media/image87.jpeg"/></Relationships>
</file>

<file path=ppt/slides/_rels/slide12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7.xml"/><Relationship Id="rId1" Type="http://schemas.openxmlformats.org/officeDocument/2006/relationships/slideLayout" Target="../slideLayouts/slideLayout282.xml"/></Relationships>
</file>

<file path=ppt/slides/_rels/slide12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8.xml"/><Relationship Id="rId1" Type="http://schemas.openxmlformats.org/officeDocument/2006/relationships/slideLayout" Target="../slideLayouts/slideLayout270.xml"/></Relationships>
</file>

<file path=ppt/slides/_rels/slide12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9.xml"/><Relationship Id="rId1" Type="http://schemas.openxmlformats.org/officeDocument/2006/relationships/slideLayout" Target="../slideLayouts/slideLayout270.xml"/><Relationship Id="rId4" Type="http://schemas.openxmlformats.org/officeDocument/2006/relationships/image" Target="../media/image91.jpeg"/></Relationships>
</file>

<file path=ppt/slides/_rels/slide124.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notesSlide" Target="../notesSlides/notesSlide110.xml"/><Relationship Id="rId1" Type="http://schemas.openxmlformats.org/officeDocument/2006/relationships/slideLayout" Target="../slideLayouts/slideLayout270.x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image" Target="../media/image93.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2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1.xml"/><Relationship Id="rId1" Type="http://schemas.openxmlformats.org/officeDocument/2006/relationships/slideLayout" Target="../slideLayouts/slideLayout35.xml"/><Relationship Id="rId4" Type="http://schemas.openxmlformats.org/officeDocument/2006/relationships/image" Target="../media/image98.png"/></Relationships>
</file>

<file path=ppt/slides/_rels/slide1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2.xml"/><Relationship Id="rId1" Type="http://schemas.openxmlformats.org/officeDocument/2006/relationships/slideLayout" Target="../slideLayouts/slideLayout19.xml"/></Relationships>
</file>

<file path=ppt/slides/_rels/slide1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3.xml"/><Relationship Id="rId1" Type="http://schemas.openxmlformats.org/officeDocument/2006/relationships/slideLayout" Target="../slideLayouts/slideLayout35.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61.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5.xml"/><Relationship Id="rId1" Type="http://schemas.openxmlformats.org/officeDocument/2006/relationships/slideLayout" Target="../slideLayouts/slideLayout72.xml"/></Relationships>
</file>

<file path=ppt/slides/_rels/slide13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6.xml"/><Relationship Id="rId1" Type="http://schemas.openxmlformats.org/officeDocument/2006/relationships/slideLayout" Target="../slideLayouts/slideLayout7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3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7.xml"/><Relationship Id="rId1" Type="http://schemas.openxmlformats.org/officeDocument/2006/relationships/slideLayout" Target="../slideLayouts/slideLayout7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3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8.xml"/><Relationship Id="rId1" Type="http://schemas.openxmlformats.org/officeDocument/2006/relationships/slideLayout" Target="../slideLayouts/slideLayout3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9.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5.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4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22.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5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23.xml"/><Relationship Id="rId1" Type="http://schemas.openxmlformats.org/officeDocument/2006/relationships/slideLayout" Target="../slideLayouts/slideLayout3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5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24.xml"/><Relationship Id="rId1" Type="http://schemas.openxmlformats.org/officeDocument/2006/relationships/slideLayout" Target="../slideLayouts/slideLayout35.xml"/></Relationships>
</file>

<file path=ppt/slides/_rels/slide15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5.xml"/><Relationship Id="rId1" Type="http://schemas.openxmlformats.org/officeDocument/2006/relationships/slideLayout" Target="../slideLayouts/slideLayout35.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5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6.xml"/><Relationship Id="rId1" Type="http://schemas.openxmlformats.org/officeDocument/2006/relationships/slideLayout" Target="../slideLayouts/slideLayout35.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35.xml"/><Relationship Id="rId1" Type="http://schemas.openxmlformats.org/officeDocument/2006/relationships/themeOverride" Target="../theme/themeOverride8.xml"/><Relationship Id="rId4" Type="http://schemas.openxmlformats.org/officeDocument/2006/relationships/image" Target="../media/image109.png"/></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35.xml"/><Relationship Id="rId1" Type="http://schemas.openxmlformats.org/officeDocument/2006/relationships/themeOverride" Target="../theme/themeOverride9.xml"/><Relationship Id="rId4" Type="http://schemas.openxmlformats.org/officeDocument/2006/relationships/image" Target="../media/image110.png"/></Relationships>
</file>

<file path=ppt/slides/_rels/slide15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29.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35.xml"/><Relationship Id="rId1" Type="http://schemas.openxmlformats.org/officeDocument/2006/relationships/themeOverride" Target="../theme/themeOverride10.xml"/><Relationship Id="rId4" Type="http://schemas.openxmlformats.org/officeDocument/2006/relationships/image" Target="../media/image112.png"/></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4.xml"/><Relationship Id="rId1" Type="http://schemas.openxmlformats.org/officeDocument/2006/relationships/themeOverride" Target="../theme/themeOverride1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6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33.xml"/><Relationship Id="rId1" Type="http://schemas.openxmlformats.org/officeDocument/2006/relationships/slideLayout" Target="../slideLayouts/slideLayout7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69.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6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36.xml"/><Relationship Id="rId1" Type="http://schemas.openxmlformats.org/officeDocument/2006/relationships/slideLayout" Target="../slideLayouts/slideLayout7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7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37.xml"/><Relationship Id="rId1" Type="http://schemas.openxmlformats.org/officeDocument/2006/relationships/slideLayout" Target="../slideLayouts/slideLayout72.xml"/></Relationships>
</file>

<file path=ppt/slides/_rels/slide17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38.xml"/><Relationship Id="rId1" Type="http://schemas.openxmlformats.org/officeDocument/2006/relationships/slideLayout" Target="../slideLayouts/slideLayout7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7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39.xml"/><Relationship Id="rId1" Type="http://schemas.openxmlformats.org/officeDocument/2006/relationships/slideLayout" Target="../slideLayouts/slideLayout7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69.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7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41.xml"/><Relationship Id="rId1" Type="http://schemas.openxmlformats.org/officeDocument/2006/relationships/slideLayout" Target="../slideLayouts/slideLayout72.xml"/></Relationships>
</file>

<file path=ppt/slides/_rels/slide17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42.xml"/><Relationship Id="rId1" Type="http://schemas.openxmlformats.org/officeDocument/2006/relationships/slideLayout" Target="../slideLayouts/slideLayout7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8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3.xml"/><Relationship Id="rId1" Type="http://schemas.openxmlformats.org/officeDocument/2006/relationships/slideLayout" Target="../slideLayouts/slideLayout206.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86.xml"/></Relationships>
</file>

<file path=ppt/slides/_rels/slide18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5.xml"/><Relationship Id="rId1" Type="http://schemas.openxmlformats.org/officeDocument/2006/relationships/slideLayout" Target="../slideLayouts/slideLayout35.xml"/></Relationships>
</file>

<file path=ppt/slides/_rels/slide18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6.xml"/><Relationship Id="rId1" Type="http://schemas.openxmlformats.org/officeDocument/2006/relationships/slideLayout" Target="../slideLayouts/slideLayout72.xml"/></Relationships>
</file>

<file path=ppt/slides/_rels/slide18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47.xml"/><Relationship Id="rId1" Type="http://schemas.openxmlformats.org/officeDocument/2006/relationships/slideLayout" Target="../slideLayouts/slideLayout72.xml"/></Relationships>
</file>

<file path=ppt/slides/_rels/slide18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48.xml"/><Relationship Id="rId1" Type="http://schemas.openxmlformats.org/officeDocument/2006/relationships/slideLayout" Target="../slideLayouts/slideLayout72.xml"/></Relationships>
</file>

<file path=ppt/slides/_rels/slide18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49.xml"/><Relationship Id="rId1" Type="http://schemas.openxmlformats.org/officeDocument/2006/relationships/slideLayout" Target="../slideLayouts/slideLayout72.xml"/></Relationships>
</file>

<file path=ppt/slides/_rels/slide18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97.xml"/><Relationship Id="rId4" Type="http://schemas.openxmlformats.org/officeDocument/2006/relationships/image" Target="../media/image125.jpeg"/></Relationships>
</file>

<file path=ppt/slides/_rels/slide18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50.xml"/><Relationship Id="rId1" Type="http://schemas.openxmlformats.org/officeDocument/2006/relationships/slideLayout" Target="../slideLayouts/slideLayout303.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19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51.xml"/><Relationship Id="rId1" Type="http://schemas.openxmlformats.org/officeDocument/2006/relationships/slideLayout" Target="../slideLayouts/slideLayout303.xml"/></Relationships>
</file>

<file path=ppt/slides/_rels/slide19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52.xml"/><Relationship Id="rId1" Type="http://schemas.openxmlformats.org/officeDocument/2006/relationships/slideLayout" Target="../slideLayouts/slideLayout303.xml"/></Relationships>
</file>

<file path=ppt/slides/_rels/slide19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53.xml"/><Relationship Id="rId1" Type="http://schemas.openxmlformats.org/officeDocument/2006/relationships/slideLayout" Target="../slideLayouts/slideLayout303.xml"/></Relationships>
</file>

<file path=ppt/slides/_rels/slide19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54.xml"/><Relationship Id="rId1" Type="http://schemas.openxmlformats.org/officeDocument/2006/relationships/slideLayout" Target="../slideLayouts/slideLayout303.xml"/></Relationships>
</file>

<file path=ppt/slides/_rels/slide19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55.xml"/><Relationship Id="rId1" Type="http://schemas.openxmlformats.org/officeDocument/2006/relationships/slideLayout" Target="../slideLayouts/slideLayout303.xml"/></Relationships>
</file>

<file path=ppt/slides/_rels/slide19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56.xml"/><Relationship Id="rId1" Type="http://schemas.openxmlformats.org/officeDocument/2006/relationships/slideLayout" Target="../slideLayouts/slideLayout303.xml"/></Relationships>
</file>

<file path=ppt/slides/_rels/slide19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57.xml"/><Relationship Id="rId1" Type="http://schemas.openxmlformats.org/officeDocument/2006/relationships/slideLayout" Target="../slideLayouts/slideLayout303.xml"/></Relationships>
</file>

<file path=ppt/slides/_rels/slide19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58.xml"/><Relationship Id="rId1" Type="http://schemas.openxmlformats.org/officeDocument/2006/relationships/slideLayout" Target="../slideLayouts/slideLayout303.xml"/></Relationships>
</file>

<file path=ppt/slides/_rels/slide19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59.xml"/><Relationship Id="rId1" Type="http://schemas.openxmlformats.org/officeDocument/2006/relationships/slideLayout" Target="../slideLayouts/slideLayout303.xml"/></Relationships>
</file>

<file path=ppt/slides/_rels/slide19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60.xml"/><Relationship Id="rId1" Type="http://schemas.openxmlformats.org/officeDocument/2006/relationships/slideLayout" Target="../slideLayouts/slideLayout30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0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61.xml"/><Relationship Id="rId1" Type="http://schemas.openxmlformats.org/officeDocument/2006/relationships/slideLayout" Target="../slideLayouts/slideLayout303.xml"/></Relationships>
</file>

<file path=ppt/slides/_rels/slide20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62.xml"/><Relationship Id="rId1" Type="http://schemas.openxmlformats.org/officeDocument/2006/relationships/slideLayout" Target="../slideLayouts/slideLayout303.xml"/></Relationships>
</file>

<file path=ppt/slides/_rels/slide20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63.xml"/><Relationship Id="rId1" Type="http://schemas.openxmlformats.org/officeDocument/2006/relationships/slideLayout" Target="../slideLayouts/slideLayout303.xml"/></Relationships>
</file>

<file path=ppt/slides/_rels/slide20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64.xml"/><Relationship Id="rId1" Type="http://schemas.openxmlformats.org/officeDocument/2006/relationships/slideLayout" Target="../slideLayouts/slideLayout303.xml"/></Relationships>
</file>

<file path=ppt/slides/_rels/slide20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65.xml"/><Relationship Id="rId1" Type="http://schemas.openxmlformats.org/officeDocument/2006/relationships/slideLayout" Target="../slideLayouts/slideLayout303.xml"/></Relationships>
</file>

<file path=ppt/slides/_rels/slide205.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97.xml"/></Relationships>
</file>

<file path=ppt/slides/_rels/slide206.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142.jpeg"/><Relationship Id="rId1" Type="http://schemas.openxmlformats.org/officeDocument/2006/relationships/slideLayout" Target="../slideLayouts/slideLayout309.xml"/></Relationships>
</file>

<file path=ppt/slides/_rels/slide20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66.xml"/><Relationship Id="rId1" Type="http://schemas.openxmlformats.org/officeDocument/2006/relationships/slideLayout" Target="../slideLayouts/slideLayout35.xml"/></Relationships>
</file>

<file path=ppt/slides/_rels/slide20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7.xml"/><Relationship Id="rId1" Type="http://schemas.openxmlformats.org/officeDocument/2006/relationships/slideLayout" Target="../slideLayouts/slideLayout72.xml"/></Relationships>
</file>

<file path=ppt/slides/_rels/slide20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8.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9.xml"/><Relationship Id="rId1" Type="http://schemas.openxmlformats.org/officeDocument/2006/relationships/slideLayout" Target="../slideLayouts/slideLayout35.xml"/></Relationships>
</file>

<file path=ppt/slides/_rels/slide2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0.xml"/><Relationship Id="rId1" Type="http://schemas.openxmlformats.org/officeDocument/2006/relationships/slideLayout" Target="../slideLayouts/slideLayout72.xml"/></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35.xml"/><Relationship Id="rId1" Type="http://schemas.openxmlformats.org/officeDocument/2006/relationships/themeOverride" Target="../theme/themeOverride12.xml"/><Relationship Id="rId4" Type="http://schemas.openxmlformats.org/officeDocument/2006/relationships/image" Target="../media/image35.png"/></Relationships>
</file>

<file path=ppt/slides/_rels/slide21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72.xml"/><Relationship Id="rId1" Type="http://schemas.openxmlformats.org/officeDocument/2006/relationships/slideLayout" Target="../slideLayouts/slideLayout35.xml"/></Relationships>
</file>

<file path=ppt/slides/_rels/slide21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73.xml"/><Relationship Id="rId1" Type="http://schemas.openxmlformats.org/officeDocument/2006/relationships/slideLayout" Target="../slideLayouts/slideLayout35.xml"/></Relationships>
</file>

<file path=ppt/slides/_rels/slide21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74.xml"/><Relationship Id="rId1" Type="http://schemas.openxmlformats.org/officeDocument/2006/relationships/slideLayout" Target="../slideLayouts/slideLayout35.xml"/></Relationships>
</file>

<file path=ppt/slides/_rels/slide21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75.xml"/><Relationship Id="rId1" Type="http://schemas.openxmlformats.org/officeDocument/2006/relationships/slideLayout" Target="../slideLayouts/slideLayout35.xml"/></Relationships>
</file>

<file path=ppt/slides/_rels/slide21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76.xml"/><Relationship Id="rId1" Type="http://schemas.openxmlformats.org/officeDocument/2006/relationships/slideLayout" Target="../slideLayouts/slideLayout35.xml"/></Relationships>
</file>

<file path=ppt/slides/_rels/slide21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77.xml"/><Relationship Id="rId1" Type="http://schemas.openxmlformats.org/officeDocument/2006/relationships/slideLayout" Target="../slideLayouts/slideLayout35.xml"/></Relationships>
</file>

<file path=ppt/slides/_rels/slide21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78.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79.xml"/><Relationship Id="rId1" Type="http://schemas.openxmlformats.org/officeDocument/2006/relationships/slideLayout" Target="../slideLayouts/slideLayout35.xml"/></Relationships>
</file>

<file path=ppt/slides/_rels/slide22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80.xml"/><Relationship Id="rId1" Type="http://schemas.openxmlformats.org/officeDocument/2006/relationships/slideLayout" Target="../slideLayouts/slideLayout35.xml"/></Relationships>
</file>

<file path=ppt/slides/_rels/slide22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slideLayout" Target="../slideLayouts/slideLayout72.xml"/><Relationship Id="rId1" Type="http://schemas.openxmlformats.org/officeDocument/2006/relationships/themeOverride" Target="../theme/themeOverride13.xml"/></Relationships>
</file>

<file path=ppt/slides/_rels/slide22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slideLayout" Target="../slideLayouts/slideLayout72.xml"/><Relationship Id="rId1" Type="http://schemas.openxmlformats.org/officeDocument/2006/relationships/themeOverride" Target="../theme/themeOverride14.xml"/></Relationships>
</file>

<file path=ppt/slides/_rels/slide22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slideLayout" Target="../slideLayouts/slideLayout72.xml"/><Relationship Id="rId1" Type="http://schemas.openxmlformats.org/officeDocument/2006/relationships/themeOverride" Target="../theme/themeOverride15.xml"/></Relationships>
</file>

<file path=ppt/slides/_rels/slide22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slideLayout" Target="../slideLayouts/slideLayout72.xml"/><Relationship Id="rId1" Type="http://schemas.openxmlformats.org/officeDocument/2006/relationships/themeOverride" Target="../theme/themeOverride16.xml"/></Relationships>
</file>

<file path=ppt/slides/_rels/slide22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slideLayout" Target="../slideLayouts/slideLayout72.xml"/><Relationship Id="rId1" Type="http://schemas.openxmlformats.org/officeDocument/2006/relationships/themeOverride" Target="../theme/themeOverride17.xml"/></Relationships>
</file>

<file path=ppt/slides/_rels/slide22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slideLayout" Target="../slideLayouts/slideLayout72.xml"/><Relationship Id="rId1" Type="http://schemas.openxmlformats.org/officeDocument/2006/relationships/themeOverride" Target="../theme/themeOverride18.xml"/></Relationships>
</file>

<file path=ppt/slides/_rels/slide22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slideLayout" Target="../slideLayouts/slideLayout72.xml"/><Relationship Id="rId1" Type="http://schemas.openxmlformats.org/officeDocument/2006/relationships/themeOverride" Target="../theme/themeOverride19.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81.xml"/><Relationship Id="rId1" Type="http://schemas.openxmlformats.org/officeDocument/2006/relationships/slideLayout" Target="../slideLayouts/slideLayout400.xml"/><Relationship Id="rId4" Type="http://schemas.openxmlformats.org/officeDocument/2006/relationships/image" Target="../media/image155.png"/></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440.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446.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181.xml"/></Relationships>
</file>

<file path=ppt/slides/_rels/slide23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85.xml"/><Relationship Id="rId1" Type="http://schemas.openxmlformats.org/officeDocument/2006/relationships/slideLayout" Target="../slideLayouts/slideLayout66.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86.xml"/><Relationship Id="rId1" Type="http://schemas.openxmlformats.org/officeDocument/2006/relationships/slideLayout" Target="../slideLayouts/slideLayout24.xml"/><Relationship Id="rId4" Type="http://schemas.openxmlformats.org/officeDocument/2006/relationships/image" Target="../media/image15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9.emf"/><Relationship Id="rId2" Type="http://schemas.openxmlformats.org/officeDocument/2006/relationships/notesSlide" Target="../notesSlides/notesSlide26.xml"/><Relationship Id="rId1" Type="http://schemas.openxmlformats.org/officeDocument/2006/relationships/slideLayout" Target="../slideLayouts/slideLayout250.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5.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4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416.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19.xml"/><Relationship Id="rId5" Type="http://schemas.openxmlformats.org/officeDocument/2006/relationships/image" Target="../media/image44.jpeg"/><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343.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45.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1.xml"/><Relationship Id="rId1" Type="http://schemas.openxmlformats.org/officeDocument/2006/relationships/slideLayout" Target="../slideLayouts/slideLayout399.xml"/><Relationship Id="rId4" Type="http://schemas.openxmlformats.org/officeDocument/2006/relationships/image" Target="../media/image47.emf"/></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56.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35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5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5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56.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13.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35.xml"/><Relationship Id="rId4" Type="http://schemas.openxmlformats.org/officeDocument/2006/relationships/image" Target="../media/image51.jpeg"/></Relationships>
</file>

<file path=ppt/slides/_rels/slide5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2.jpeg"/><Relationship Id="rId7" Type="http://schemas.openxmlformats.org/officeDocument/2006/relationships/diagramColors" Target="../diagrams/colors1.xml"/><Relationship Id="rId2" Type="http://schemas.openxmlformats.org/officeDocument/2006/relationships/notesSlide" Target="../notesSlides/notesSlide49.xml"/><Relationship Id="rId1" Type="http://schemas.openxmlformats.org/officeDocument/2006/relationships/slideLayout" Target="../slideLayouts/slideLayout32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2.jpeg"/><Relationship Id="rId7" Type="http://schemas.openxmlformats.org/officeDocument/2006/relationships/diagramColors" Target="../diagrams/colors2.xml"/><Relationship Id="rId2" Type="http://schemas.openxmlformats.org/officeDocument/2006/relationships/notesSlide" Target="../notesSlides/notesSlide50.xml"/><Relationship Id="rId1" Type="http://schemas.openxmlformats.org/officeDocument/2006/relationships/slideLayout" Target="../slideLayouts/slideLayout32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2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22.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337.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337.xml"/><Relationship Id="rId4" Type="http://schemas.openxmlformats.org/officeDocument/2006/relationships/image" Target="../media/image55.jpeg"/></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5.xml"/><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30.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1.xml"/><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2.xml"/><Relationship Id="rId1" Type="http://schemas.openxmlformats.org/officeDocument/2006/relationships/slideLayout" Target="../slideLayouts/slideLayout460.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3.xml"/><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5.xml"/><Relationship Id="rId1" Type="http://schemas.openxmlformats.org/officeDocument/2006/relationships/slideLayout" Target="../slideLayouts/slideLayout19.xml"/><Relationship Id="rId4" Type="http://schemas.openxmlformats.org/officeDocument/2006/relationships/image" Target="../media/image61.jpeg"/></Relationships>
</file>

<file path=ppt/slides/_rels/slide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6.xml"/><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13.xml"/><Relationship Id="rId5" Type="http://schemas.microsoft.com/office/2007/relationships/hdphoto" Target="../media/hdphoto1.wdp"/><Relationship Id="rId4" Type="http://schemas.openxmlformats.org/officeDocument/2006/relationships/image" Target="../media/image21.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35.xml"/><Relationship Id="rId1" Type="http://schemas.openxmlformats.org/officeDocument/2006/relationships/themeOverride" Target="../theme/themeOverride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9.xml"/><Relationship Id="rId1" Type="http://schemas.openxmlformats.org/officeDocument/2006/relationships/slideLayout" Target="../slideLayouts/slideLayout72.xml"/></Relationships>
</file>

<file path=ppt/slides/_rels/slide73.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70.xml"/><Relationship Id="rId1" Type="http://schemas.openxmlformats.org/officeDocument/2006/relationships/slideLayout" Target="../slideLayouts/slideLayout388.xml"/><Relationship Id="rId4" Type="http://schemas.openxmlformats.org/officeDocument/2006/relationships/image" Target="../media/image63.jpeg"/></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1.xml"/><Relationship Id="rId1" Type="http://schemas.openxmlformats.org/officeDocument/2006/relationships/slideLayout" Target="../slideLayouts/slideLayout487.xml"/></Relationships>
</file>

<file path=ppt/slides/_rels/slide7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2.xml"/><Relationship Id="rId1" Type="http://schemas.openxmlformats.org/officeDocument/2006/relationships/slideLayout" Target="../slideLayouts/slideLayout132.xml"/></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4.xml"/><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78.xml"/><Relationship Id="rId1" Type="http://schemas.openxmlformats.org/officeDocument/2006/relationships/themeOverride" Target="../theme/themeOverride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13.xml"/><Relationship Id="rId4" Type="http://schemas.openxmlformats.org/officeDocument/2006/relationships/image" Target="../media/image22.jpeg"/></Relationships>
</file>

<file path=ppt/slides/_rels/slide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6.xml"/><Relationship Id="rId1" Type="http://schemas.openxmlformats.org/officeDocument/2006/relationships/slideLayout" Target="../slideLayouts/slideLayout7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8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4.xml"/></Relationships>
</file>

<file path=ppt/slides/_rels/slide8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8.xml"/><Relationship Id="rId1" Type="http://schemas.openxmlformats.org/officeDocument/2006/relationships/slideLayout" Target="../slideLayouts/slideLayout97.xml"/></Relationships>
</file>

<file path=ppt/slides/_rels/slide8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6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77.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13.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425.xml"/><Relationship Id="rId1" Type="http://schemas.openxmlformats.org/officeDocument/2006/relationships/themeOverride" Target="../theme/themeOverride5.xml"/><Relationship Id="rId4" Type="http://schemas.openxmlformats.org/officeDocument/2006/relationships/image" Target="../media/image73.jpe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425.xml"/><Relationship Id="rId1" Type="http://schemas.openxmlformats.org/officeDocument/2006/relationships/themeOverride" Target="../theme/themeOverride6.xml"/><Relationship Id="rId4" Type="http://schemas.openxmlformats.org/officeDocument/2006/relationships/image" Target="../media/image74.jpeg"/></Relationships>
</file>

<file path=ppt/slides/_rels/slide9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4.xml"/><Relationship Id="rId1" Type="http://schemas.openxmlformats.org/officeDocument/2006/relationships/slideLayout" Target="../slideLayouts/slideLayout425.xml"/><Relationship Id="rId4" Type="http://schemas.openxmlformats.org/officeDocument/2006/relationships/image" Target="../media/image74.jpe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66.xml"/></Relationships>
</file>

<file path=ppt/slides/_rels/slide9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6.xml"/><Relationship Id="rId1" Type="http://schemas.openxmlformats.org/officeDocument/2006/relationships/slideLayout" Target="../slideLayouts/slideLayout8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9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7.xml"/><Relationship Id="rId1" Type="http://schemas.openxmlformats.org/officeDocument/2006/relationships/slideLayout" Target="../slideLayouts/slideLayout7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8.xml"/></Relationships>
</file>

<file path=ppt/slides/_rels/slide9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9.xml"/><Relationship Id="rId1" Type="http://schemas.openxmlformats.org/officeDocument/2006/relationships/slideLayout" Target="../slideLayouts/slideLayout7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3"/>
        </a:solidFill>
        <a:effectLst/>
      </p:bgPr>
    </p:bg>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rgbClr val="FFFFFF"/>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b="1" dirty="0">
              <a:solidFill>
                <a:srgbClr val="000000"/>
              </a:solidFill>
              <a:latin typeface="Arial" panose="020B0604020202020204" pitchFamily="34" charset="0"/>
              <a:ea typeface="+mn-ea"/>
              <a:cs typeface="Arial" panose="020B0604020202020204" pitchFamily="34" charset="0"/>
            </a:endParaRPr>
          </a:p>
        </p:txBody>
      </p:sp>
      <p:sp>
        <p:nvSpPr>
          <p:cNvPr id="39939" name="Rectangle 3"/>
          <p:cNvSpPr>
            <a:spLocks noGrp="1" noChangeArrowheads="1"/>
          </p:cNvSpPr>
          <p:nvPr>
            <p:ph type="title"/>
          </p:nvPr>
        </p:nvSpPr>
        <p:spPr>
          <a:xfrm>
            <a:off x="0" y="243840"/>
            <a:ext cx="5506720" cy="838200"/>
          </a:xfrm>
          <a:solidFill>
            <a:schemeClr val="tx1"/>
          </a:solidFill>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١ أخبار الأيام</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 .</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BibleStudyDownloads.org</a:t>
            </a:r>
          </a:p>
        </p:txBody>
      </p:sp>
      <p:pic>
        <p:nvPicPr>
          <p:cNvPr id="2" name="Picture 1"/>
          <p:cNvPicPr>
            <a:picLocks noChangeAspect="1"/>
          </p:cNvPicPr>
          <p:nvPr/>
        </p:nvPicPr>
        <p:blipFill>
          <a:blip r:embed="rId3"/>
          <a:stretch>
            <a:fillRect/>
          </a:stretch>
        </p:blipFill>
        <p:spPr>
          <a:xfrm>
            <a:off x="3850640" y="1744846"/>
            <a:ext cx="5262880" cy="4278764"/>
          </a:xfrm>
          <a:prstGeom prst="rect">
            <a:avLst/>
          </a:prstGeom>
        </p:spPr>
      </p:pic>
      <p:sp>
        <p:nvSpPr>
          <p:cNvPr id="39940" name="Text Box 4"/>
          <p:cNvSpPr txBox="1">
            <a:spLocks noChangeArrowheads="1"/>
          </p:cNvSpPr>
          <p:nvPr/>
        </p:nvSpPr>
        <p:spPr bwMode="auto">
          <a:xfrm>
            <a:off x="0" y="1092200"/>
            <a:ext cx="5506720" cy="1446550"/>
          </a:xfrm>
          <a:prstGeom prst="rect">
            <a:avLst/>
          </a:prstGeom>
          <a:no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altLang="zh-CN" sz="4400" b="1" dirty="0">
                <a:solidFill>
                  <a:srgbClr val="800000"/>
                </a:solidFill>
                <a:latin typeface="Arial" panose="020B0604020202020204" pitchFamily="34" charset="0"/>
                <a:ea typeface="宋体" charset="0"/>
                <a:cs typeface="Arial" panose="020B0604020202020204" pitchFamily="34" charset="0"/>
              </a:rPr>
              <a:t>تأسيس                      نسل داود</a:t>
            </a:r>
            <a:endParaRPr lang="en-US" sz="4400" b="1" dirty="0">
              <a:solidFill>
                <a:srgbClr val="800000"/>
              </a:solidFill>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418365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698" name="Title 66"/>
          <p:cNvSpPr>
            <a:spLocks noGrp="1"/>
          </p:cNvSpPr>
          <p:nvPr>
            <p:ph type="title"/>
          </p:nvPr>
        </p:nvSpPr>
        <p:spPr/>
        <p:txBody>
          <a:bodyPr/>
          <a:lstStyle/>
          <a:p>
            <a:pPr>
              <a:defRPr/>
            </a:pPr>
            <a:r>
              <a:rPr lang="en-US"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Book Chart</a:t>
            </a:r>
          </a:p>
        </p:txBody>
      </p:sp>
      <p:pic>
        <p:nvPicPr>
          <p:cNvPr id="41987" name="Picture 2"/>
          <p:cNvPicPr>
            <a:picLocks noChangeAspect="1" noChangeArrowheads="1"/>
          </p:cNvPicPr>
          <p:nvPr/>
        </p:nvPicPr>
        <p:blipFill>
          <a:blip r:embed="rId3" cstate="screen">
            <a:lum bright="-24000" contrast="24000"/>
            <a:extLst>
              <a:ext uri="{28A0092B-C50C-407E-A947-70E740481C1C}">
                <a14:useLocalDpi xmlns:a14="http://schemas.microsoft.com/office/drawing/2010/main"/>
              </a:ext>
            </a:extLst>
          </a:blip>
          <a:srcRect/>
          <a:stretch>
            <a:fillRect/>
          </a:stretch>
        </p:blipFill>
        <p:spPr bwMode="auto">
          <a:xfrm>
            <a:off x="0" y="-80963"/>
            <a:ext cx="9144000" cy="693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0" name="Text Box 3"/>
          <p:cNvSpPr txBox="1">
            <a:spLocks noChangeArrowheads="1"/>
          </p:cNvSpPr>
          <p:nvPr/>
        </p:nvSpPr>
        <p:spPr bwMode="auto">
          <a:xfrm>
            <a:off x="8347075" y="0"/>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262</a:t>
            </a:r>
            <a:endPar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41989" name="Group 4"/>
          <p:cNvGrpSpPr>
            <a:grpSpLocks/>
          </p:cNvGrpSpPr>
          <p:nvPr/>
        </p:nvGrpSpPr>
        <p:grpSpPr bwMode="auto">
          <a:xfrm>
            <a:off x="0" y="609600"/>
            <a:ext cx="9144000" cy="787400"/>
            <a:chOff x="0" y="0"/>
            <a:chExt cx="4360" cy="671"/>
          </a:xfrm>
        </p:grpSpPr>
        <p:sp>
          <p:nvSpPr>
            <p:cNvPr id="156677" name="Rectangle 5"/>
            <p:cNvSpPr>
              <a:spLocks noChangeArrowheads="1"/>
            </p:cNvSpPr>
            <p:nvPr/>
          </p:nvSpPr>
          <p:spPr bwMode="auto">
            <a:xfrm>
              <a:off x="32" y="0"/>
              <a:ext cx="4296" cy="671"/>
            </a:xfrm>
            <a:prstGeom prst="rect">
              <a:avLst/>
            </a:prstGeom>
            <a:gradFill rotWithShape="1">
              <a:gsLst>
                <a:gs pos="0">
                  <a:schemeClr val="hlink">
                    <a:gamma/>
                    <a:shade val="46275"/>
                    <a:invGamma/>
                  </a:schemeClr>
                </a:gs>
                <a:gs pos="100000">
                  <a:schemeClr val="hlink"/>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a:defRPr/>
              </a:pPr>
              <a:r>
                <a:rPr lang="ar-JO" altLang="zh-CN" sz="3600" b="1" dirty="0">
                  <a:solidFill>
                    <a:srgbClr val="FEFDE3"/>
                  </a:solidFill>
                  <a:effectLst>
                    <a:outerShdw blurRad="38100" dist="38100" dir="2700000" algn="tl">
                      <a:srgbClr val="000000">
                        <a:alpha val="43137"/>
                      </a:srgbClr>
                    </a:outerShdw>
                  </a:effectLst>
                  <a:latin typeface="Arial" panose="020B0604020202020204" pitchFamily="34" charset="0"/>
                  <a:ea typeface="SimSun" pitchFamily="2" charset="-122"/>
                  <a:cs typeface="Arial" panose="020B0604020202020204" pitchFamily="34" charset="0"/>
                </a:rPr>
                <a:t>تأسيس نسل داود</a:t>
              </a:r>
              <a:endParaRPr lang="en-US" altLang="zh-CN" sz="3600" b="1" dirty="0">
                <a:solidFill>
                  <a:srgbClr val="FEFDE3"/>
                </a:solidFill>
                <a:effectLst>
                  <a:outerShdw blurRad="38100" dist="38100" dir="2700000" algn="tl">
                    <a:srgbClr val="000000">
                      <a:alpha val="43137"/>
                    </a:srgbClr>
                  </a:outerShdw>
                </a:effectLst>
                <a:latin typeface="Arial" panose="020B0604020202020204" pitchFamily="34" charset="0"/>
                <a:ea typeface="SimSun" pitchFamily="2" charset="-122"/>
                <a:cs typeface="Arial" panose="020B0604020202020204" pitchFamily="34" charset="0"/>
              </a:endParaRPr>
            </a:p>
          </p:txBody>
        </p:sp>
        <p:sp>
          <p:nvSpPr>
            <p:cNvPr id="29763" name="Rectangle 6"/>
            <p:cNvSpPr>
              <a:spLocks noChangeArrowheads="1"/>
            </p:cNvSpPr>
            <p:nvPr/>
          </p:nvSpPr>
          <p:spPr bwMode="auto">
            <a:xfrm>
              <a:off x="0" y="0"/>
              <a:ext cx="43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1990" name="Group 7"/>
          <p:cNvGrpSpPr>
            <a:grpSpLocks/>
          </p:cNvGrpSpPr>
          <p:nvPr/>
        </p:nvGrpSpPr>
        <p:grpSpPr bwMode="auto">
          <a:xfrm>
            <a:off x="0" y="1397000"/>
            <a:ext cx="4605338" cy="744538"/>
            <a:chOff x="0" y="671"/>
            <a:chExt cx="2196" cy="633"/>
          </a:xfrm>
        </p:grpSpPr>
        <p:sp>
          <p:nvSpPr>
            <p:cNvPr id="29760" name="Rectangle 8"/>
            <p:cNvSpPr>
              <a:spLocks noChangeArrowheads="1"/>
            </p:cNvSpPr>
            <p:nvPr/>
          </p:nvSpPr>
          <p:spPr bwMode="auto">
            <a:xfrm>
              <a:off x="32" y="671"/>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نسل داود</a:t>
              </a:r>
              <a:endParaRPr lang="en-US"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61" name="Rectangle 9"/>
            <p:cNvSpPr>
              <a:spLocks noChangeArrowheads="1"/>
            </p:cNvSpPr>
            <p:nvPr/>
          </p:nvSpPr>
          <p:spPr bwMode="auto">
            <a:xfrm>
              <a:off x="0" y="671"/>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1991" name="Group 10"/>
          <p:cNvGrpSpPr>
            <a:grpSpLocks/>
          </p:cNvGrpSpPr>
          <p:nvPr/>
        </p:nvGrpSpPr>
        <p:grpSpPr bwMode="auto">
          <a:xfrm>
            <a:off x="4572000" y="1397000"/>
            <a:ext cx="4572000" cy="744538"/>
            <a:chOff x="2180" y="671"/>
            <a:chExt cx="2180" cy="633"/>
          </a:xfrm>
        </p:grpSpPr>
        <p:sp>
          <p:nvSpPr>
            <p:cNvPr id="29758" name="Rectangle 11"/>
            <p:cNvSpPr>
              <a:spLocks noChangeArrowheads="1"/>
            </p:cNvSpPr>
            <p:nvPr/>
          </p:nvSpPr>
          <p:spPr bwMode="auto">
            <a:xfrm>
              <a:off x="2180" y="671"/>
              <a:ext cx="218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اهتمام داود (التابوت/الهيكل)</a:t>
              </a:r>
              <a:endParaRPr lang="en-US"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59" name="Rectangle 12"/>
            <p:cNvSpPr>
              <a:spLocks noChangeArrowheads="1"/>
            </p:cNvSpPr>
            <p:nvPr/>
          </p:nvSpPr>
          <p:spPr bwMode="auto">
            <a:xfrm>
              <a:off x="2196" y="671"/>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1992" name="Group 13"/>
          <p:cNvGrpSpPr>
            <a:grpSpLocks/>
          </p:cNvGrpSpPr>
          <p:nvPr/>
        </p:nvGrpSpPr>
        <p:grpSpPr bwMode="auto">
          <a:xfrm>
            <a:off x="0" y="2141538"/>
            <a:ext cx="4605338" cy="742950"/>
            <a:chOff x="0" y="1304"/>
            <a:chExt cx="2196" cy="633"/>
          </a:xfrm>
        </p:grpSpPr>
        <p:sp>
          <p:nvSpPr>
            <p:cNvPr id="29756" name="Rectangle 14"/>
            <p:cNvSpPr>
              <a:spLocks noChangeArrowheads="1"/>
            </p:cNvSpPr>
            <p:nvPr/>
          </p:nvSpPr>
          <p:spPr bwMode="auto">
            <a:xfrm>
              <a:off x="32" y="1304"/>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الإصحاحات ١-٩</a:t>
              </a:r>
              <a:endParaRPr lang="en-US"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57" name="Rectangle 15"/>
            <p:cNvSpPr>
              <a:spLocks noChangeArrowheads="1"/>
            </p:cNvSpPr>
            <p:nvPr/>
          </p:nvSpPr>
          <p:spPr bwMode="auto">
            <a:xfrm>
              <a:off x="0" y="1304"/>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1993" name="Group 16"/>
          <p:cNvGrpSpPr>
            <a:grpSpLocks/>
          </p:cNvGrpSpPr>
          <p:nvPr/>
        </p:nvGrpSpPr>
        <p:grpSpPr bwMode="auto">
          <a:xfrm>
            <a:off x="4605338" y="2141538"/>
            <a:ext cx="4538662" cy="742950"/>
            <a:chOff x="2196" y="1304"/>
            <a:chExt cx="2164" cy="633"/>
          </a:xfrm>
        </p:grpSpPr>
        <p:sp>
          <p:nvSpPr>
            <p:cNvPr id="29754" name="Rectangle 17"/>
            <p:cNvSpPr>
              <a:spLocks noChangeArrowheads="1"/>
            </p:cNvSpPr>
            <p:nvPr/>
          </p:nvSpPr>
          <p:spPr bwMode="auto">
            <a:xfrm>
              <a:off x="2228" y="1304"/>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الإصحاحات ١٠-٢٩</a:t>
              </a:r>
              <a:endParaRPr lang="en-US"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55" name="Rectangle 18"/>
            <p:cNvSpPr>
              <a:spLocks noChangeArrowheads="1"/>
            </p:cNvSpPr>
            <p:nvPr/>
          </p:nvSpPr>
          <p:spPr bwMode="auto">
            <a:xfrm>
              <a:off x="2196" y="1304"/>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1994" name="Group 19"/>
          <p:cNvGrpSpPr>
            <a:grpSpLocks/>
          </p:cNvGrpSpPr>
          <p:nvPr/>
        </p:nvGrpSpPr>
        <p:grpSpPr bwMode="auto">
          <a:xfrm>
            <a:off x="0" y="2884488"/>
            <a:ext cx="4605338" cy="742950"/>
            <a:chOff x="0" y="1937"/>
            <a:chExt cx="2196" cy="633"/>
          </a:xfrm>
        </p:grpSpPr>
        <p:sp>
          <p:nvSpPr>
            <p:cNvPr id="29752" name="Rectangle 20"/>
            <p:cNvSpPr>
              <a:spLocks noChangeArrowheads="1"/>
            </p:cNvSpPr>
            <p:nvPr/>
          </p:nvSpPr>
          <p:spPr bwMode="auto">
            <a:xfrm>
              <a:off x="32" y="1937"/>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en-US"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 </a:t>
              </a:r>
              <a:r>
                <a:rPr lang="ar-JO"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سلسلة النسب</a:t>
              </a:r>
              <a:r>
                <a:rPr lang="en-US"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 </a:t>
              </a:r>
            </a:p>
          </p:txBody>
        </p:sp>
        <p:sp>
          <p:nvSpPr>
            <p:cNvPr id="29753" name="Rectangle 21"/>
            <p:cNvSpPr>
              <a:spLocks noChangeArrowheads="1"/>
            </p:cNvSpPr>
            <p:nvPr/>
          </p:nvSpPr>
          <p:spPr bwMode="auto">
            <a:xfrm>
              <a:off x="0" y="1937"/>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1995" name="Group 22"/>
          <p:cNvGrpSpPr>
            <a:grpSpLocks/>
          </p:cNvGrpSpPr>
          <p:nvPr/>
        </p:nvGrpSpPr>
        <p:grpSpPr bwMode="auto">
          <a:xfrm>
            <a:off x="4605338" y="2884488"/>
            <a:ext cx="4538662" cy="742950"/>
            <a:chOff x="2196" y="1937"/>
            <a:chExt cx="2164" cy="633"/>
          </a:xfrm>
        </p:grpSpPr>
        <p:sp>
          <p:nvSpPr>
            <p:cNvPr id="29750" name="Rectangle 23"/>
            <p:cNvSpPr>
              <a:spLocks noChangeArrowheads="1"/>
            </p:cNvSpPr>
            <p:nvPr/>
          </p:nvSpPr>
          <p:spPr bwMode="auto">
            <a:xfrm>
              <a:off x="2228" y="1937"/>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تاريخ</a:t>
              </a:r>
              <a:endParaRPr lang="en-US"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51" name="Rectangle 24"/>
            <p:cNvSpPr>
              <a:spLocks noChangeArrowheads="1"/>
            </p:cNvSpPr>
            <p:nvPr/>
          </p:nvSpPr>
          <p:spPr bwMode="auto">
            <a:xfrm>
              <a:off x="2196" y="1937"/>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1996" name="Group 25"/>
          <p:cNvGrpSpPr>
            <a:grpSpLocks/>
          </p:cNvGrpSpPr>
          <p:nvPr/>
        </p:nvGrpSpPr>
        <p:grpSpPr bwMode="auto">
          <a:xfrm>
            <a:off x="0" y="3627438"/>
            <a:ext cx="4605338" cy="742950"/>
            <a:chOff x="0" y="2570"/>
            <a:chExt cx="2196" cy="633"/>
          </a:xfrm>
        </p:grpSpPr>
        <p:sp>
          <p:nvSpPr>
            <p:cNvPr id="29748" name="Rectangle 26"/>
            <p:cNvSpPr>
              <a:spLocks noChangeArrowheads="1"/>
            </p:cNvSpPr>
            <p:nvPr/>
          </p:nvSpPr>
          <p:spPr bwMode="auto">
            <a:xfrm>
              <a:off x="32" y="2570"/>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en-US"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 </a:t>
              </a:r>
              <a:r>
                <a:rPr lang="ar-JO"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السلالة</a:t>
              </a:r>
              <a:endParaRPr lang="en-US"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49" name="Rectangle 27"/>
            <p:cNvSpPr>
              <a:spLocks noChangeArrowheads="1"/>
            </p:cNvSpPr>
            <p:nvPr/>
          </p:nvSpPr>
          <p:spPr bwMode="auto">
            <a:xfrm>
              <a:off x="0" y="2570"/>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1997" name="Group 28"/>
          <p:cNvGrpSpPr>
            <a:grpSpLocks/>
          </p:cNvGrpSpPr>
          <p:nvPr/>
        </p:nvGrpSpPr>
        <p:grpSpPr bwMode="auto">
          <a:xfrm>
            <a:off x="4605338" y="3627438"/>
            <a:ext cx="4538662" cy="742950"/>
            <a:chOff x="2196" y="2570"/>
            <a:chExt cx="2164" cy="633"/>
          </a:xfrm>
        </p:grpSpPr>
        <p:sp>
          <p:nvSpPr>
            <p:cNvPr id="29746" name="Rectangle 29"/>
            <p:cNvSpPr>
              <a:spLocks noChangeArrowheads="1"/>
            </p:cNvSpPr>
            <p:nvPr/>
          </p:nvSpPr>
          <p:spPr bwMode="auto">
            <a:xfrm>
              <a:off x="2228" y="2570"/>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النشاط</a:t>
              </a:r>
              <a:endParaRPr lang="en-US"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47" name="Rectangle 30"/>
            <p:cNvSpPr>
              <a:spLocks noChangeArrowheads="1"/>
            </p:cNvSpPr>
            <p:nvPr/>
          </p:nvSpPr>
          <p:spPr bwMode="auto">
            <a:xfrm>
              <a:off x="2196" y="2570"/>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1998" name="Group 31"/>
          <p:cNvGrpSpPr>
            <a:grpSpLocks/>
          </p:cNvGrpSpPr>
          <p:nvPr/>
        </p:nvGrpSpPr>
        <p:grpSpPr bwMode="auto">
          <a:xfrm>
            <a:off x="0" y="4370388"/>
            <a:ext cx="4605338" cy="744537"/>
            <a:chOff x="0" y="3203"/>
            <a:chExt cx="2196" cy="633"/>
          </a:xfrm>
        </p:grpSpPr>
        <p:sp>
          <p:nvSpPr>
            <p:cNvPr id="29744" name="Rectangle 32"/>
            <p:cNvSpPr>
              <a:spLocks noChangeArrowheads="1"/>
            </p:cNvSpPr>
            <p:nvPr/>
          </p:nvSpPr>
          <p:spPr bwMode="auto">
            <a:xfrm>
              <a:off x="32" y="3203"/>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عرش شاول إلى داود</a:t>
              </a:r>
              <a:endParaRPr lang="en-US"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45" name="Rectangle 33"/>
            <p:cNvSpPr>
              <a:spLocks noChangeArrowheads="1"/>
            </p:cNvSpPr>
            <p:nvPr/>
          </p:nvSpPr>
          <p:spPr bwMode="auto">
            <a:xfrm>
              <a:off x="0" y="3203"/>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1999" name="Group 34"/>
          <p:cNvGrpSpPr>
            <a:grpSpLocks/>
          </p:cNvGrpSpPr>
          <p:nvPr/>
        </p:nvGrpSpPr>
        <p:grpSpPr bwMode="auto">
          <a:xfrm>
            <a:off x="4605338" y="4370388"/>
            <a:ext cx="4538662" cy="744537"/>
            <a:chOff x="2196" y="3203"/>
            <a:chExt cx="2164" cy="633"/>
          </a:xfrm>
        </p:grpSpPr>
        <p:sp>
          <p:nvSpPr>
            <p:cNvPr id="29742" name="Rectangle 35"/>
            <p:cNvSpPr>
              <a:spLocks noChangeArrowheads="1"/>
            </p:cNvSpPr>
            <p:nvPr/>
          </p:nvSpPr>
          <p:spPr bwMode="auto">
            <a:xfrm>
              <a:off x="2228" y="3203"/>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عرش داود إلى سليمان</a:t>
              </a:r>
              <a:endParaRPr lang="en-US"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43" name="Rectangle 36"/>
            <p:cNvSpPr>
              <a:spLocks noChangeArrowheads="1"/>
            </p:cNvSpPr>
            <p:nvPr/>
          </p:nvSpPr>
          <p:spPr bwMode="auto">
            <a:xfrm>
              <a:off x="2196" y="3203"/>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2000" name="Group 37"/>
          <p:cNvGrpSpPr>
            <a:grpSpLocks/>
          </p:cNvGrpSpPr>
          <p:nvPr/>
        </p:nvGrpSpPr>
        <p:grpSpPr bwMode="auto">
          <a:xfrm>
            <a:off x="0" y="5114925"/>
            <a:ext cx="4605338" cy="742950"/>
            <a:chOff x="0" y="3836"/>
            <a:chExt cx="2196" cy="633"/>
          </a:xfrm>
        </p:grpSpPr>
        <p:sp>
          <p:nvSpPr>
            <p:cNvPr id="29740" name="Rectangle 38"/>
            <p:cNvSpPr>
              <a:spLocks noChangeArrowheads="1"/>
            </p:cNvSpPr>
            <p:nvPr/>
          </p:nvSpPr>
          <p:spPr bwMode="auto">
            <a:xfrm>
              <a:off x="32" y="3921"/>
              <a:ext cx="2132" cy="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6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٤١٤٣-١٠١١ ق.م (٣١٣٢ سنة)</a:t>
              </a:r>
              <a:endParaRPr lang="en-US" altLang="zh-CN" sz="26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41" name="Rectangle 39"/>
            <p:cNvSpPr>
              <a:spLocks noChangeArrowheads="1"/>
            </p:cNvSpPr>
            <p:nvPr/>
          </p:nvSpPr>
          <p:spPr bwMode="auto">
            <a:xfrm>
              <a:off x="0" y="3836"/>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2001" name="Group 40"/>
          <p:cNvGrpSpPr>
            <a:grpSpLocks/>
          </p:cNvGrpSpPr>
          <p:nvPr/>
        </p:nvGrpSpPr>
        <p:grpSpPr bwMode="auto">
          <a:xfrm>
            <a:off x="4605338" y="5114925"/>
            <a:ext cx="4538662" cy="742950"/>
            <a:chOff x="2196" y="3836"/>
            <a:chExt cx="2164" cy="633"/>
          </a:xfrm>
        </p:grpSpPr>
        <p:sp>
          <p:nvSpPr>
            <p:cNvPr id="29738" name="Rectangle 41"/>
            <p:cNvSpPr>
              <a:spLocks noChangeArrowheads="1"/>
            </p:cNvSpPr>
            <p:nvPr/>
          </p:nvSpPr>
          <p:spPr bwMode="auto">
            <a:xfrm>
              <a:off x="2228" y="3836"/>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١٠١١-٩٧١ ق.م (٤٠ سنة)</a:t>
              </a:r>
              <a:endParaRPr lang="en-US"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39" name="Rectangle 42"/>
            <p:cNvSpPr>
              <a:spLocks noChangeArrowheads="1"/>
            </p:cNvSpPr>
            <p:nvPr/>
          </p:nvSpPr>
          <p:spPr bwMode="auto">
            <a:xfrm>
              <a:off x="2196" y="3836"/>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2002" name="Group 43"/>
          <p:cNvGrpSpPr>
            <a:grpSpLocks/>
          </p:cNvGrpSpPr>
          <p:nvPr/>
        </p:nvGrpSpPr>
        <p:grpSpPr bwMode="auto">
          <a:xfrm>
            <a:off x="0" y="5857875"/>
            <a:ext cx="1073150" cy="923925"/>
            <a:chOff x="0" y="4469"/>
            <a:chExt cx="512" cy="787"/>
          </a:xfrm>
        </p:grpSpPr>
        <p:sp>
          <p:nvSpPr>
            <p:cNvPr id="29736" name="Rectangle 44"/>
            <p:cNvSpPr>
              <a:spLocks noChangeArrowheads="1"/>
            </p:cNvSpPr>
            <p:nvPr/>
          </p:nvSpPr>
          <p:spPr bwMode="auto">
            <a:xfrm>
              <a:off x="32" y="4469"/>
              <a:ext cx="448"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النسل الداوودي ١-٣</a:t>
              </a:r>
              <a:endParaRPr lang="en-US"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37" name="Rectangle 45"/>
            <p:cNvSpPr>
              <a:spLocks noChangeArrowheads="1"/>
            </p:cNvSpPr>
            <p:nvPr/>
          </p:nvSpPr>
          <p:spPr bwMode="auto">
            <a:xfrm>
              <a:off x="0" y="4469"/>
              <a:ext cx="512"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2003" name="Group 46"/>
          <p:cNvGrpSpPr>
            <a:grpSpLocks/>
          </p:cNvGrpSpPr>
          <p:nvPr/>
        </p:nvGrpSpPr>
        <p:grpSpPr bwMode="auto">
          <a:xfrm>
            <a:off x="1073150" y="5857875"/>
            <a:ext cx="1090613" cy="923925"/>
            <a:chOff x="512" y="4469"/>
            <a:chExt cx="520" cy="787"/>
          </a:xfrm>
        </p:grpSpPr>
        <p:sp>
          <p:nvSpPr>
            <p:cNvPr id="29734" name="Rectangle 47"/>
            <p:cNvSpPr>
              <a:spLocks noChangeArrowheads="1"/>
            </p:cNvSpPr>
            <p:nvPr/>
          </p:nvSpPr>
          <p:spPr bwMode="auto">
            <a:xfrm>
              <a:off x="544" y="4469"/>
              <a:ext cx="456"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نسل الأسباط</a:t>
              </a:r>
              <a:b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br>
              <a: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 ٤-٨</a:t>
              </a:r>
              <a:endParaRPr lang="en-US"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35" name="Rectangle 48"/>
            <p:cNvSpPr>
              <a:spLocks noChangeArrowheads="1"/>
            </p:cNvSpPr>
            <p:nvPr/>
          </p:nvSpPr>
          <p:spPr bwMode="auto">
            <a:xfrm>
              <a:off x="512" y="4469"/>
              <a:ext cx="520"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2004" name="Group 49"/>
          <p:cNvGrpSpPr>
            <a:grpSpLocks/>
          </p:cNvGrpSpPr>
          <p:nvPr/>
        </p:nvGrpSpPr>
        <p:grpSpPr bwMode="auto">
          <a:xfrm>
            <a:off x="2163763" y="5857875"/>
            <a:ext cx="1250950" cy="923925"/>
            <a:chOff x="1032" y="4469"/>
            <a:chExt cx="596" cy="787"/>
          </a:xfrm>
        </p:grpSpPr>
        <p:sp>
          <p:nvSpPr>
            <p:cNvPr id="29732" name="Rectangle 50"/>
            <p:cNvSpPr>
              <a:spLocks noChangeArrowheads="1"/>
            </p:cNvSpPr>
            <p:nvPr/>
          </p:nvSpPr>
          <p:spPr bwMode="auto">
            <a:xfrm>
              <a:off x="1064" y="4469"/>
              <a:ext cx="532"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الكهنة / اللاويين</a:t>
              </a:r>
              <a:b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br>
              <a: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٩: ١-٣٤</a:t>
              </a:r>
              <a:endParaRPr lang="en-US"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33" name="Rectangle 51"/>
            <p:cNvSpPr>
              <a:spLocks noChangeArrowheads="1"/>
            </p:cNvSpPr>
            <p:nvPr/>
          </p:nvSpPr>
          <p:spPr bwMode="auto">
            <a:xfrm>
              <a:off x="1032" y="4469"/>
              <a:ext cx="596"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2005" name="Group 52"/>
          <p:cNvGrpSpPr>
            <a:grpSpLocks/>
          </p:cNvGrpSpPr>
          <p:nvPr/>
        </p:nvGrpSpPr>
        <p:grpSpPr bwMode="auto">
          <a:xfrm>
            <a:off x="3414713" y="5857875"/>
            <a:ext cx="1190625" cy="923925"/>
            <a:chOff x="1628" y="4469"/>
            <a:chExt cx="568" cy="787"/>
          </a:xfrm>
        </p:grpSpPr>
        <p:sp>
          <p:nvSpPr>
            <p:cNvPr id="29730" name="Rectangle 53"/>
            <p:cNvSpPr>
              <a:spLocks noChangeArrowheads="1"/>
            </p:cNvSpPr>
            <p:nvPr/>
          </p:nvSpPr>
          <p:spPr bwMode="auto">
            <a:xfrm>
              <a:off x="1660" y="4469"/>
              <a:ext cx="504"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نسل شاول</a:t>
              </a:r>
              <a:b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br>
              <a: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٩:٣٥-٤٤</a:t>
              </a:r>
              <a:endParaRPr lang="en-US"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31" name="Rectangle 54"/>
            <p:cNvSpPr>
              <a:spLocks noChangeArrowheads="1"/>
            </p:cNvSpPr>
            <p:nvPr/>
          </p:nvSpPr>
          <p:spPr bwMode="auto">
            <a:xfrm>
              <a:off x="1628" y="4469"/>
              <a:ext cx="568"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2006" name="Group 55"/>
          <p:cNvGrpSpPr>
            <a:grpSpLocks/>
          </p:cNvGrpSpPr>
          <p:nvPr/>
        </p:nvGrpSpPr>
        <p:grpSpPr bwMode="auto">
          <a:xfrm>
            <a:off x="4605338" y="5857875"/>
            <a:ext cx="1192212" cy="923925"/>
            <a:chOff x="2196" y="4469"/>
            <a:chExt cx="568" cy="787"/>
          </a:xfrm>
        </p:grpSpPr>
        <p:sp>
          <p:nvSpPr>
            <p:cNvPr id="29728" name="Rectangle 56"/>
            <p:cNvSpPr>
              <a:spLocks noChangeArrowheads="1"/>
            </p:cNvSpPr>
            <p:nvPr/>
          </p:nvSpPr>
          <p:spPr bwMode="auto">
            <a:xfrm>
              <a:off x="2228" y="4469"/>
              <a:ext cx="504"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1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اعتلاء العرش</a:t>
              </a:r>
              <a:endParaRPr lang="en-US"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a:p>
              <a:pPr algn="ctr" eaLnBrk="0" hangingPunct="0">
                <a:defRPr/>
              </a:pPr>
              <a: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١٠-١٢</a:t>
              </a:r>
              <a:endParaRPr lang="en-US"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29" name="Rectangle 57"/>
            <p:cNvSpPr>
              <a:spLocks noChangeArrowheads="1"/>
            </p:cNvSpPr>
            <p:nvPr/>
          </p:nvSpPr>
          <p:spPr bwMode="auto">
            <a:xfrm>
              <a:off x="2196" y="4469"/>
              <a:ext cx="568"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29719" name="Rectangle 58"/>
          <p:cNvSpPr>
            <a:spLocks noChangeArrowheads="1"/>
          </p:cNvSpPr>
          <p:nvPr/>
        </p:nvSpPr>
        <p:spPr bwMode="auto">
          <a:xfrm>
            <a:off x="5791200" y="5857875"/>
            <a:ext cx="9906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توقير التابوت ١٣-١٧</a:t>
            </a:r>
            <a:endParaRPr lang="en-US"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20" name="Rectangle 59"/>
          <p:cNvSpPr>
            <a:spLocks noChangeArrowheads="1"/>
          </p:cNvSpPr>
          <p:nvPr/>
        </p:nvSpPr>
        <p:spPr bwMode="auto">
          <a:xfrm>
            <a:off x="5797550" y="5857875"/>
            <a:ext cx="1039813" cy="92392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42009" name="Group 60"/>
          <p:cNvGrpSpPr>
            <a:grpSpLocks/>
          </p:cNvGrpSpPr>
          <p:nvPr/>
        </p:nvGrpSpPr>
        <p:grpSpPr bwMode="auto">
          <a:xfrm>
            <a:off x="6837363" y="5857875"/>
            <a:ext cx="1116012" cy="923925"/>
            <a:chOff x="3260" y="4469"/>
            <a:chExt cx="532" cy="787"/>
          </a:xfrm>
        </p:grpSpPr>
        <p:sp>
          <p:nvSpPr>
            <p:cNvPr id="29726" name="Rectangle 61"/>
            <p:cNvSpPr>
              <a:spLocks noChangeArrowheads="1"/>
            </p:cNvSpPr>
            <p:nvPr/>
          </p:nvSpPr>
          <p:spPr bwMode="auto">
            <a:xfrm>
              <a:off x="3292" y="4469"/>
              <a:ext cx="468"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انتصارات عسكرية ١٨-٢٠</a:t>
              </a:r>
              <a:endParaRPr lang="en-US"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27" name="Rectangle 62"/>
            <p:cNvSpPr>
              <a:spLocks noChangeArrowheads="1"/>
            </p:cNvSpPr>
            <p:nvPr/>
          </p:nvSpPr>
          <p:spPr bwMode="auto">
            <a:xfrm>
              <a:off x="3260" y="4469"/>
              <a:ext cx="532"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2010" name="Group 63"/>
          <p:cNvGrpSpPr>
            <a:grpSpLocks/>
          </p:cNvGrpSpPr>
          <p:nvPr/>
        </p:nvGrpSpPr>
        <p:grpSpPr bwMode="auto">
          <a:xfrm>
            <a:off x="7953375" y="5857875"/>
            <a:ext cx="1190625" cy="923925"/>
            <a:chOff x="3792" y="4469"/>
            <a:chExt cx="568" cy="787"/>
          </a:xfrm>
        </p:grpSpPr>
        <p:sp>
          <p:nvSpPr>
            <p:cNvPr id="29724" name="Rectangle 64"/>
            <p:cNvSpPr>
              <a:spLocks noChangeArrowheads="1"/>
            </p:cNvSpPr>
            <p:nvPr/>
          </p:nvSpPr>
          <p:spPr bwMode="auto">
            <a:xfrm>
              <a:off x="3824" y="4469"/>
              <a:ext cx="504"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تحضيرات الهيكل</a:t>
              </a:r>
              <a:b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br>
              <a: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٢١-٢٩</a:t>
              </a:r>
              <a:endParaRPr lang="en-US"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25" name="Rectangle 65"/>
            <p:cNvSpPr>
              <a:spLocks noChangeArrowheads="1"/>
            </p:cNvSpPr>
            <p:nvPr/>
          </p:nvSpPr>
          <p:spPr bwMode="auto">
            <a:xfrm>
              <a:off x="3792" y="4469"/>
              <a:ext cx="568"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2" name="Title 66">
            <a:extLst>
              <a:ext uri="{FF2B5EF4-FFF2-40B4-BE49-F238E27FC236}">
                <a16:creationId xmlns:a16="http://schemas.microsoft.com/office/drawing/2014/main" id="{0A4B596F-023A-7D05-AC2B-00F44E89AEFB}"/>
              </a:ext>
            </a:extLst>
          </p:cNvPr>
          <p:cNvSpPr txBox="1">
            <a:spLocks/>
          </p:cNvSpPr>
          <p:nvPr/>
        </p:nvSpPr>
        <p:spPr bwMode="auto">
          <a:xfrm rot="20501751">
            <a:off x="-1430082" y="171299"/>
            <a:ext cx="6289581" cy="851424"/>
          </a:xfrm>
          <a:prstGeom prst="rect">
            <a:avLst/>
          </a:prstGeom>
          <a:solidFill>
            <a:srgbClr val="00206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defTabSz="457200">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a:t>
            </a:r>
            <a:endParaRPr lang="en-US"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2826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pPr eaLnBrk="0" hangingPunct="0"/>
            <a:endParaRPr lang="zh-CN" altLang="en-US" b="1" dirty="0">
              <a:solidFill>
                <a:srgbClr val="000000"/>
              </a:solidFill>
              <a:latin typeface="Arial" panose="020B0604020202020204" pitchFamily="34" charset="0"/>
              <a:cs typeface="Arial" panose="020B0604020202020204" pitchFamily="34"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ar-JO" altLang="zh-CN" sz="2800" dirty="0">
                <a:solidFill>
                  <a:schemeClr val="tx1"/>
                </a:solidFill>
                <a:ea typeface="ＭＳ Ｐゴシック" charset="0"/>
                <a:cs typeface="Arial" panose="020B0604020202020204" pitchFamily="34" charset="0"/>
              </a:rPr>
              <a:t>شجرة عائلة الآباء</a:t>
            </a:r>
            <a:endParaRPr lang="en-US" altLang="zh-CN" sz="2800" dirty="0">
              <a:solidFill>
                <a:schemeClr val="tx1"/>
              </a:solidFill>
              <a:ea typeface="ＭＳ Ｐゴシック" charset="0"/>
              <a:cs typeface="Arial" panose="020B0604020202020204" pitchFamily="34" charset="0"/>
            </a:endParaRP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تارح</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هاران</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ناحور</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FF0000"/>
                </a:solidFill>
                <a:latin typeface="Arial" panose="020B0604020202020204" pitchFamily="34" charset="0"/>
                <a:cs typeface="Arial" panose="020B0604020202020204" pitchFamily="34" charset="0"/>
              </a:rPr>
              <a:t>إبراهيم</a:t>
            </a:r>
            <a:endParaRPr lang="en-US" altLang="zh-CN" b="1" dirty="0">
              <a:solidFill>
                <a:srgbClr val="FF0000"/>
              </a:solidFill>
              <a:latin typeface="Arial" panose="020B0604020202020204" pitchFamily="34" charset="0"/>
              <a:cs typeface="Arial" panose="020B0604020202020204" pitchFamily="34"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لوط</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بتوئيل</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1" name="Text Box 9"/>
          <p:cNvSpPr txBox="1">
            <a:spLocks noChangeArrowheads="1"/>
          </p:cNvSpPr>
          <p:nvPr/>
        </p:nvSpPr>
        <p:spPr bwMode="auto">
          <a:xfrm>
            <a:off x="5257800" y="2020130"/>
            <a:ext cx="1752600" cy="83099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هاجر</a:t>
            </a:r>
            <a:r>
              <a:rPr lang="en-US" altLang="zh-CN" b="1" dirty="0">
                <a:solidFill>
                  <a:srgbClr val="FF33CC"/>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إسماعيل</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2" name="Text Box 10"/>
          <p:cNvSpPr txBox="1">
            <a:spLocks noChangeArrowheads="1"/>
          </p:cNvSpPr>
          <p:nvPr/>
        </p:nvSpPr>
        <p:spPr bwMode="auto">
          <a:xfrm>
            <a:off x="7162800" y="2020130"/>
            <a:ext cx="1752600" cy="83099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سارة</a:t>
            </a:r>
            <a:r>
              <a:rPr lang="en-US" altLang="zh-CN" b="1" dirty="0">
                <a:solidFill>
                  <a:srgbClr val="FF33CC"/>
                </a:solidFill>
                <a:latin typeface="Arial" panose="020B0604020202020204" pitchFamily="34" charset="0"/>
                <a:cs typeface="Arial" panose="020B0604020202020204" pitchFamily="34" charset="0"/>
              </a:rPr>
              <a:t>) </a:t>
            </a:r>
            <a:r>
              <a:rPr lang="ar-JO" altLang="zh-CN" b="1" dirty="0">
                <a:solidFill>
                  <a:srgbClr val="FF0000"/>
                </a:solidFill>
                <a:latin typeface="Arial" panose="020B0604020202020204" pitchFamily="34" charset="0"/>
                <a:cs typeface="Arial" panose="020B0604020202020204" pitchFamily="34" charset="0"/>
              </a:rPr>
              <a:t>إسحق</a:t>
            </a:r>
            <a:endParaRPr lang="en-US" altLang="zh-CN" b="1" dirty="0">
              <a:solidFill>
                <a:srgbClr val="FF0000"/>
              </a:solidFill>
              <a:latin typeface="Arial" panose="020B0604020202020204" pitchFamily="34" charset="0"/>
              <a:cs typeface="Arial" panose="020B0604020202020204" pitchFamily="34" charset="0"/>
            </a:endParaRP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لابان</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رفقة        </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ليئة</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عيسو</a:t>
            </a:r>
            <a:endParaRPr lang="en-US" altLang="zh-CN" b="1" dirty="0">
              <a:solidFill>
                <a:srgbClr val="33CC33"/>
              </a:solidFill>
              <a:latin typeface="Arial" panose="020B0604020202020204" pitchFamily="34" charset="0"/>
              <a:cs typeface="Arial" panose="020B0604020202020204" pitchFamily="34" charset="0"/>
            </a:endParaRPr>
          </a:p>
        </p:txBody>
      </p:sp>
      <p:sp>
        <p:nvSpPr>
          <p:cNvPr id="412686" name="Text Box 14"/>
          <p:cNvSpPr txBox="1">
            <a:spLocks noChangeArrowheads="1"/>
          </p:cNvSpPr>
          <p:nvPr/>
        </p:nvSpPr>
        <p:spPr bwMode="auto">
          <a:xfrm>
            <a:off x="76200" y="4147380"/>
            <a:ext cx="1981200" cy="2677656"/>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ليئة</a:t>
            </a:r>
            <a:r>
              <a:rPr lang="en-US" altLang="zh-CN" b="1" dirty="0">
                <a:solidFill>
                  <a:srgbClr val="FF33CC"/>
                </a:solidFill>
                <a:latin typeface="Arial" panose="020B0604020202020204" pitchFamily="34" charset="0"/>
                <a:cs typeface="Arial" panose="020B0604020202020204" pitchFamily="34" charset="0"/>
              </a:rPr>
              <a:t>) </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رأوبين      </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   شمعون        لاوي</a:t>
            </a:r>
            <a:br>
              <a:rPr lang="en-US" altLang="zh-CN" b="1" dirty="0">
                <a:solidFill>
                  <a:srgbClr val="000000"/>
                </a:solidFill>
                <a:latin typeface="Arial" panose="020B0604020202020204" pitchFamily="34" charset="0"/>
                <a:cs typeface="Arial" panose="020B0604020202020204" pitchFamily="34" charset="0"/>
              </a:rPr>
            </a:br>
            <a:r>
              <a:rPr lang="ar-JO" altLang="zh-CN" b="1" dirty="0">
                <a:solidFill>
                  <a:srgbClr val="FF0000"/>
                </a:solidFill>
                <a:latin typeface="Arial" panose="020B0604020202020204" pitchFamily="34" charset="0"/>
                <a:cs typeface="Arial" panose="020B0604020202020204" pitchFamily="34" charset="0"/>
              </a:rPr>
              <a:t>يهوذا          </a:t>
            </a:r>
            <a:r>
              <a:rPr lang="ar-JO" altLang="zh-CN" b="1" dirty="0">
                <a:solidFill>
                  <a:srgbClr val="000000"/>
                </a:solidFill>
                <a:latin typeface="Arial" panose="020B0604020202020204" pitchFamily="34" charset="0"/>
                <a:cs typeface="Arial" panose="020B0604020202020204" pitchFamily="34" charset="0"/>
              </a:rPr>
              <a:t>يساكر      زبولون</a:t>
            </a:r>
            <a:endParaRPr lang="en-US" altLang="zh-CN" b="1" dirty="0">
              <a:solidFill>
                <a:srgbClr val="009900"/>
              </a:solidFill>
              <a:latin typeface="Arial" panose="020B0604020202020204" pitchFamily="34" charset="0"/>
              <a:cs typeface="Arial" panose="020B0604020202020204" pitchFamily="34" charset="0"/>
            </a:endParaRPr>
          </a:p>
        </p:txBody>
      </p:sp>
      <p:sp>
        <p:nvSpPr>
          <p:cNvPr id="412687" name="Text Box 15"/>
          <p:cNvSpPr txBox="1">
            <a:spLocks noChangeArrowheads="1"/>
          </p:cNvSpPr>
          <p:nvPr/>
        </p:nvSpPr>
        <p:spPr bwMode="auto">
          <a:xfrm>
            <a:off x="2159000" y="4147380"/>
            <a:ext cx="1828800" cy="830997"/>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زلفة</a:t>
            </a:r>
            <a:r>
              <a:rPr lang="en-US" altLang="zh-CN" b="1" dirty="0">
                <a:solidFill>
                  <a:srgbClr val="FF33CC"/>
                </a:solidFill>
                <a:latin typeface="Arial" panose="020B0604020202020204" pitchFamily="34" charset="0"/>
                <a:cs typeface="Arial" panose="020B0604020202020204" pitchFamily="34" charset="0"/>
              </a:rPr>
              <a:t>)  </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جاد، أشير</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8" name="Text Box 16"/>
          <p:cNvSpPr txBox="1">
            <a:spLocks noChangeArrowheads="1"/>
          </p:cNvSpPr>
          <p:nvPr/>
        </p:nvSpPr>
        <p:spPr bwMode="auto">
          <a:xfrm>
            <a:off x="4089400" y="4147380"/>
            <a:ext cx="1905000" cy="830997"/>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بلهة</a:t>
            </a:r>
            <a:r>
              <a:rPr lang="en-US" altLang="zh-CN" b="1" dirty="0">
                <a:solidFill>
                  <a:srgbClr val="FF33CC"/>
                </a:solidFill>
                <a:latin typeface="Arial" panose="020B0604020202020204" pitchFamily="34" charset="0"/>
                <a:cs typeface="Arial" panose="020B0604020202020204" pitchFamily="34" charset="0"/>
              </a:rPr>
              <a:t>)  </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دان، نفتالي</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9" name="Text Box 17"/>
          <p:cNvSpPr txBox="1">
            <a:spLocks noChangeArrowheads="1"/>
          </p:cNvSpPr>
          <p:nvPr/>
        </p:nvSpPr>
        <p:spPr bwMode="auto">
          <a:xfrm>
            <a:off x="6096000" y="4147380"/>
            <a:ext cx="2819400" cy="84137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راحيل</a:t>
            </a:r>
            <a:r>
              <a:rPr lang="en-US" altLang="zh-CN" b="1" dirty="0">
                <a:solidFill>
                  <a:srgbClr val="FF33CC"/>
                </a:solidFill>
                <a:latin typeface="Arial" panose="020B0604020202020204" pitchFamily="34" charset="0"/>
                <a:cs typeface="Arial" panose="020B0604020202020204" pitchFamily="34" charset="0"/>
              </a:rPr>
              <a:t>)</a:t>
            </a:r>
            <a:r>
              <a:rPr lang="en-US" altLang="zh-CN" b="1" dirty="0">
                <a:solidFill>
                  <a:srgbClr val="000000"/>
                </a:solidFill>
                <a:latin typeface="Arial" panose="020B0604020202020204" pitchFamily="34" charset="0"/>
                <a:cs typeface="Arial" panose="020B0604020202020204" pitchFamily="34" charset="0"/>
              </a:rPr>
              <a:t> </a:t>
            </a:r>
            <a:br>
              <a:rPr lang="en-US" altLang="zh-CN" b="1" dirty="0">
                <a:solidFill>
                  <a:srgbClr val="000000"/>
                </a:solidFill>
                <a:latin typeface="Arial" panose="020B0604020202020204" pitchFamily="34" charset="0"/>
                <a:cs typeface="Arial" panose="020B0604020202020204" pitchFamily="34" charset="0"/>
              </a:rPr>
            </a:br>
            <a:r>
              <a:rPr lang="ar-JO" altLang="zh-CN" b="1" dirty="0">
                <a:solidFill>
                  <a:srgbClr val="000000"/>
                </a:solidFill>
                <a:latin typeface="Arial" panose="020B0604020202020204" pitchFamily="34" charset="0"/>
                <a:cs typeface="Arial" panose="020B0604020202020204" pitchFamily="34" charset="0"/>
              </a:rPr>
              <a:t>يوسف، بنيامين</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90" name="Text Box 18"/>
          <p:cNvSpPr txBox="1">
            <a:spLocks noChangeArrowheads="1"/>
          </p:cNvSpPr>
          <p:nvPr/>
        </p:nvSpPr>
        <p:spPr bwMode="auto">
          <a:xfrm>
            <a:off x="7661275" y="5420555"/>
            <a:ext cx="1447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أفرايم</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راحيل</a:t>
            </a:r>
            <a:endParaRPr lang="en-US" altLang="zh-CN" b="1" dirty="0">
              <a:solidFill>
                <a:srgbClr val="000000"/>
              </a:solidFill>
              <a:latin typeface="Arial" panose="020B0604020202020204" pitchFamily="34" charset="0"/>
              <a:cs typeface="Arial" panose="020B0604020202020204" pitchFamily="34" charset="0"/>
            </a:endParaRPr>
          </a:p>
        </p:txBody>
      </p:sp>
      <p:grpSp>
        <p:nvGrpSpPr>
          <p:cNvPr id="412710"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FF0000"/>
                </a:solidFill>
                <a:latin typeface="Arial" panose="020B0604020202020204" pitchFamily="34" charset="0"/>
                <a:cs typeface="Arial" panose="020B0604020202020204" pitchFamily="34" charset="0"/>
              </a:rPr>
              <a:t>يعقوب</a:t>
            </a:r>
            <a:endParaRPr lang="en-US" altLang="zh-CN" b="1" dirty="0">
              <a:solidFill>
                <a:srgbClr val="FF0000"/>
              </a:solidFill>
              <a:latin typeface="Arial" panose="020B0604020202020204" pitchFamily="34" charset="0"/>
              <a:cs typeface="Arial" panose="020B0604020202020204" pitchFamily="34" charset="0"/>
            </a:endParaRP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grpSp>
        <p:nvGrpSpPr>
          <p:cNvPr id="412718" name="Group 50"/>
          <p:cNvGrpSpPr>
            <a:grpSpLocks/>
          </p:cNvGrpSpPr>
          <p:nvPr/>
        </p:nvGrpSpPr>
        <p:grpSpPr bwMode="auto">
          <a:xfrm flipH="1">
            <a:off x="7008813" y="4985580"/>
            <a:ext cx="1524000" cy="495300"/>
            <a:chOff x="3888" y="3144"/>
            <a:chExt cx="960" cy="336"/>
          </a:xfrm>
        </p:grpSpPr>
        <p:grpSp>
          <p:nvGrpSpPr>
            <p:cNvPr id="412727"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منسى</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720" name="WordArt 57"/>
          <p:cNvSpPr>
            <a:spLocks noChangeArrowheads="1" noChangeShapeType="1" noTextEdit="1"/>
          </p:cNvSpPr>
          <p:nvPr/>
        </p:nvSpPr>
        <p:spPr bwMode="auto">
          <a:xfrm>
            <a:off x="76200" y="-38100"/>
            <a:ext cx="4138610" cy="1257300"/>
          </a:xfrm>
          <a:prstGeom prst="rect">
            <a:avLst/>
          </a:prstGeom>
        </p:spPr>
        <p:txBody>
          <a:bodyPr wrap="none" fromWordArt="1">
            <a:prstTxWarp prst="textSlantUp">
              <a:avLst>
                <a:gd name="adj" fmla="val 32056"/>
              </a:avLst>
            </a:prstTxWarp>
          </a:bodyPr>
          <a:lstStyle/>
          <a:p>
            <a:pPr algn="ctr" eaLnBrk="0" hangingPunct="0"/>
            <a:r>
              <a:rPr lang="ar-JO"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النسل الملكي</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24" name="Text Box 61"/>
          <p:cNvSpPr txBox="1">
            <a:spLocks noChangeArrowheads="1"/>
          </p:cNvSpPr>
          <p:nvPr/>
        </p:nvSpPr>
        <p:spPr bwMode="auto">
          <a:xfrm>
            <a:off x="8553450" y="39688"/>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altLang="zh-CN" b="1" dirty="0">
                <a:solidFill>
                  <a:srgbClr val="000000"/>
                </a:solidFill>
                <a:latin typeface="Arial" panose="020B0604020202020204" pitchFamily="34" charset="0"/>
                <a:cs typeface="Arial" panose="020B0604020202020204" pitchFamily="34" charset="0"/>
              </a:rPr>
              <a:t>91</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725" name="Text Box 62"/>
          <p:cNvSpPr txBox="1">
            <a:spLocks noChangeArrowheads="1"/>
          </p:cNvSpPr>
          <p:nvPr/>
        </p:nvSpPr>
        <p:spPr bwMode="auto">
          <a:xfrm>
            <a:off x="2362200" y="5976180"/>
            <a:ext cx="67818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ar-JO" altLang="zh-CN" sz="2000" b="1" dirty="0">
                <a:solidFill>
                  <a:srgbClr val="FF0000"/>
                </a:solidFill>
                <a:latin typeface="Arial" panose="020B0604020202020204" pitchFamily="34" charset="0"/>
                <a:cs typeface="Arial" panose="020B0604020202020204" pitchFamily="34" charset="0"/>
              </a:rPr>
              <a:t>أحمر : مع أن يهوذا لم يكن البكر لكن يعقوب صرح بأن ملوك إسرائيل سيكونون من نسله</a:t>
            </a:r>
            <a:endParaRPr lang="en-US" altLang="zh-CN" sz="2000" b="1" dirty="0">
              <a:solidFill>
                <a:srgbClr val="FF0000"/>
              </a:solidFill>
              <a:latin typeface="Arial" panose="020B0604020202020204" pitchFamily="34" charset="0"/>
              <a:cs typeface="Arial" panose="020B0604020202020204" pitchFamily="34" charset="0"/>
            </a:endParaRP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1800" b="1" dirty="0">
                <a:solidFill>
                  <a:srgbClr val="000000"/>
                </a:solidFill>
                <a:latin typeface="Arial" panose="020B0604020202020204" pitchFamily="34" charset="0"/>
                <a:cs typeface="Arial" panose="020B0604020202020204" pitchFamily="34" charset="0"/>
              </a:rPr>
              <a:t>زوجة</a:t>
            </a:r>
            <a:endParaRPr lang="en-US" altLang="zh-CN" sz="1800" b="1" dirty="0">
              <a:solidFill>
                <a:srgbClr val="33CC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260633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6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96228203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4978" name="Rectangle 10"/>
          <p:cNvSpPr>
            <a:spLocks noChangeArrowheads="1"/>
          </p:cNvSpPr>
          <p:nvPr/>
        </p:nvSpPr>
        <p:spPr bwMode="auto">
          <a:xfrm>
            <a:off x="0" y="0"/>
            <a:ext cx="9144000" cy="6858000"/>
          </a:xfrm>
          <a:prstGeom prst="rect">
            <a:avLst/>
          </a:prstGeom>
          <a:gradFill rotWithShape="1">
            <a:gsLst>
              <a:gs pos="0">
                <a:srgbClr val="FF0000"/>
              </a:gs>
              <a:gs pos="100000">
                <a:srgbClr val="2C0000"/>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54979" name="Rectangle 2"/>
          <p:cNvSpPr>
            <a:spLocks noGrp="1" noChangeArrowheads="1"/>
          </p:cNvSpPr>
          <p:nvPr>
            <p:ph type="title"/>
          </p:nvPr>
        </p:nvSpPr>
        <p:spPr>
          <a:xfrm>
            <a:off x="152400" y="152400"/>
            <a:ext cx="7772400" cy="685800"/>
          </a:xfrm>
          <a:solidFill>
            <a:schemeClr val="bg2"/>
          </a:solidFill>
        </p:spPr>
        <p:txBody>
          <a:bodyPr/>
          <a:lstStyle/>
          <a:p>
            <a:r>
              <a:rPr lang="ar-JO" altLang="zh-CN" sz="3600" dirty="0">
                <a:solidFill>
                  <a:schemeClr val="tx1"/>
                </a:solidFill>
                <a:ea typeface="ＭＳ Ｐゴシック" charset="0"/>
              </a:rPr>
              <a:t>التباين بين اللاويين والكهنة</a:t>
            </a:r>
            <a:endParaRPr lang="en-US" sz="3600" dirty="0">
              <a:solidFill>
                <a:schemeClr val="tx1"/>
              </a:solidFill>
              <a:ea typeface="ＭＳ Ｐゴシック" charset="0"/>
            </a:endParaRPr>
          </a:p>
        </p:txBody>
      </p:sp>
      <p:sp>
        <p:nvSpPr>
          <p:cNvPr id="254980" name="Text Box 3"/>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ar-JO" sz="2400" b="1" dirty="0">
                <a:solidFill>
                  <a:srgbClr val="CBCBCB"/>
                </a:solidFill>
                <a:latin typeface="Arial" panose="020B0604020202020204" pitchFamily="34" charset="0"/>
                <a:cs typeface="Arial" panose="020B0604020202020204" pitchFamily="34" charset="0"/>
              </a:rPr>
              <a:t>132</a:t>
            </a:r>
            <a:endParaRPr lang="en-US" sz="2400" b="1" dirty="0">
              <a:solidFill>
                <a:srgbClr val="CBCBCB"/>
              </a:solidFill>
              <a:latin typeface="Arial" panose="020B0604020202020204" pitchFamily="34" charset="0"/>
              <a:cs typeface="Arial" panose="020B0604020202020204" pitchFamily="34" charset="0"/>
            </a:endParaRPr>
          </a:p>
        </p:txBody>
      </p:sp>
      <p:sp>
        <p:nvSpPr>
          <p:cNvPr id="19492" name="Line 36"/>
          <p:cNvSpPr>
            <a:spLocks noChangeShapeType="1"/>
          </p:cNvSpPr>
          <p:nvPr/>
        </p:nvSpPr>
        <p:spPr bwMode="auto">
          <a:xfrm>
            <a:off x="4983163" y="1844675"/>
            <a:ext cx="0" cy="366713"/>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19491" name="Line 35"/>
          <p:cNvSpPr>
            <a:spLocks noChangeShapeType="1"/>
          </p:cNvSpPr>
          <p:nvPr/>
        </p:nvSpPr>
        <p:spPr bwMode="auto">
          <a:xfrm>
            <a:off x="4983163" y="2667000"/>
            <a:ext cx="0" cy="366713"/>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19490" name="Line 34"/>
          <p:cNvSpPr>
            <a:spLocks noChangeShapeType="1"/>
          </p:cNvSpPr>
          <p:nvPr/>
        </p:nvSpPr>
        <p:spPr bwMode="auto">
          <a:xfrm>
            <a:off x="4983163" y="3429000"/>
            <a:ext cx="0" cy="366713"/>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grpSp>
        <p:nvGrpSpPr>
          <p:cNvPr id="2" name="Group 48"/>
          <p:cNvGrpSpPr>
            <a:grpSpLocks/>
          </p:cNvGrpSpPr>
          <p:nvPr/>
        </p:nvGrpSpPr>
        <p:grpSpPr bwMode="auto">
          <a:xfrm>
            <a:off x="2428861" y="4267200"/>
            <a:ext cx="1714512" cy="433388"/>
            <a:chOff x="2496" y="2836"/>
            <a:chExt cx="806" cy="177"/>
          </a:xfrm>
        </p:grpSpPr>
        <p:sp>
          <p:nvSpPr>
            <p:cNvPr id="254995" name="Line 33"/>
            <p:cNvSpPr>
              <a:spLocks noChangeShapeType="1"/>
            </p:cNvSpPr>
            <p:nvPr/>
          </p:nvSpPr>
          <p:spPr bwMode="auto">
            <a:xfrm flipH="1">
              <a:off x="2496" y="2836"/>
              <a:ext cx="405" cy="177"/>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54996" name="Line 32"/>
            <p:cNvSpPr>
              <a:spLocks noChangeShapeType="1"/>
            </p:cNvSpPr>
            <p:nvPr/>
          </p:nvSpPr>
          <p:spPr bwMode="auto">
            <a:xfrm>
              <a:off x="2899" y="2840"/>
              <a:ext cx="403" cy="173"/>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grpSp>
      <p:grpSp>
        <p:nvGrpSpPr>
          <p:cNvPr id="3" name="Group 49"/>
          <p:cNvGrpSpPr>
            <a:grpSpLocks/>
          </p:cNvGrpSpPr>
          <p:nvPr/>
        </p:nvGrpSpPr>
        <p:grpSpPr bwMode="auto">
          <a:xfrm>
            <a:off x="1500166" y="5272088"/>
            <a:ext cx="3143272" cy="366712"/>
            <a:chOff x="2496" y="3321"/>
            <a:chExt cx="864" cy="231"/>
          </a:xfrm>
        </p:grpSpPr>
        <p:sp>
          <p:nvSpPr>
            <p:cNvPr id="254993" name="Line 31"/>
            <p:cNvSpPr>
              <a:spLocks noChangeShapeType="1"/>
            </p:cNvSpPr>
            <p:nvPr/>
          </p:nvSpPr>
          <p:spPr bwMode="auto">
            <a:xfrm>
              <a:off x="2496" y="3321"/>
              <a:ext cx="0" cy="231"/>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54994" name="Line 30"/>
            <p:cNvSpPr>
              <a:spLocks noChangeShapeType="1"/>
            </p:cNvSpPr>
            <p:nvPr/>
          </p:nvSpPr>
          <p:spPr bwMode="auto">
            <a:xfrm>
              <a:off x="3360" y="3321"/>
              <a:ext cx="0" cy="231"/>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grpSp>
      <p:sp>
        <p:nvSpPr>
          <p:cNvPr id="19495" name="Text Box 39"/>
          <p:cNvSpPr txBox="1">
            <a:spLocks noChangeArrowheads="1"/>
          </p:cNvSpPr>
          <p:nvPr/>
        </p:nvSpPr>
        <p:spPr bwMode="auto">
          <a:xfrm>
            <a:off x="4594603" y="1295400"/>
            <a:ext cx="87395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0" hangingPunct="0"/>
            <a:r>
              <a:rPr lang="ar-JO" sz="2400" b="1" dirty="0">
                <a:solidFill>
                  <a:srgbClr val="FFFFFF"/>
                </a:solidFill>
                <a:latin typeface="Arial" panose="020B0604020202020204" pitchFamily="34" charset="0"/>
                <a:cs typeface="Arial" panose="020B0604020202020204" pitchFamily="34" charset="0"/>
              </a:rPr>
              <a:t>إبراهيم</a:t>
            </a:r>
            <a:endParaRPr lang="en-US" sz="2400" b="1" dirty="0">
              <a:solidFill>
                <a:srgbClr val="FFFFFF"/>
              </a:solidFill>
              <a:latin typeface="Arial" panose="020B0604020202020204" pitchFamily="34" charset="0"/>
              <a:cs typeface="Arial" panose="020B0604020202020204" pitchFamily="34" charset="0"/>
            </a:endParaRPr>
          </a:p>
        </p:txBody>
      </p:sp>
      <p:sp>
        <p:nvSpPr>
          <p:cNvPr id="19496" name="Text Box 40"/>
          <p:cNvSpPr txBox="1">
            <a:spLocks noChangeArrowheads="1"/>
          </p:cNvSpPr>
          <p:nvPr/>
        </p:nvSpPr>
        <p:spPr bwMode="auto">
          <a:xfrm>
            <a:off x="4574377" y="2182813"/>
            <a:ext cx="78899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0" hangingPunct="0"/>
            <a:r>
              <a:rPr lang="ar-JO" sz="2400" b="1" dirty="0">
                <a:solidFill>
                  <a:srgbClr val="FFFFFF"/>
                </a:solidFill>
                <a:latin typeface="Arial" panose="020B0604020202020204" pitchFamily="34" charset="0"/>
                <a:cs typeface="Arial" panose="020B0604020202020204" pitchFamily="34" charset="0"/>
              </a:rPr>
              <a:t>إسحق</a:t>
            </a:r>
            <a:endParaRPr lang="en-US" sz="2400" b="1" dirty="0">
              <a:solidFill>
                <a:srgbClr val="FFFFFF"/>
              </a:solidFill>
              <a:latin typeface="Arial" panose="020B0604020202020204" pitchFamily="34" charset="0"/>
              <a:cs typeface="Arial" panose="020B0604020202020204" pitchFamily="34" charset="0"/>
            </a:endParaRPr>
          </a:p>
        </p:txBody>
      </p:sp>
      <p:sp>
        <p:nvSpPr>
          <p:cNvPr id="19499" name="Text Box 43"/>
          <p:cNvSpPr txBox="1">
            <a:spLocks noChangeArrowheads="1"/>
          </p:cNvSpPr>
          <p:nvPr/>
        </p:nvSpPr>
        <p:spPr bwMode="auto">
          <a:xfrm>
            <a:off x="4612352" y="2895600"/>
            <a:ext cx="81464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0" hangingPunct="0"/>
            <a:r>
              <a:rPr lang="ar-JO" sz="2400" b="1" dirty="0">
                <a:solidFill>
                  <a:srgbClr val="FFFFFF"/>
                </a:solidFill>
                <a:latin typeface="Arial" panose="020B0604020202020204" pitchFamily="34" charset="0"/>
                <a:cs typeface="Arial" panose="020B0604020202020204" pitchFamily="34" charset="0"/>
              </a:rPr>
              <a:t>يعقوب</a:t>
            </a:r>
            <a:endParaRPr lang="en-US" sz="2400" b="1" dirty="0">
              <a:solidFill>
                <a:srgbClr val="FFFFFF"/>
              </a:solidFill>
              <a:latin typeface="Arial" panose="020B0604020202020204" pitchFamily="34" charset="0"/>
              <a:cs typeface="Arial" panose="020B0604020202020204" pitchFamily="34" charset="0"/>
            </a:endParaRPr>
          </a:p>
        </p:txBody>
      </p:sp>
      <p:sp>
        <p:nvSpPr>
          <p:cNvPr id="19500" name="Text Box 44"/>
          <p:cNvSpPr txBox="1">
            <a:spLocks noChangeArrowheads="1"/>
          </p:cNvSpPr>
          <p:nvPr/>
        </p:nvSpPr>
        <p:spPr bwMode="auto">
          <a:xfrm>
            <a:off x="0" y="3733800"/>
            <a:ext cx="8027988"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0" hangingPunct="0"/>
            <a:r>
              <a:rPr lang="ar-JO" sz="2200" b="1" dirty="0">
                <a:solidFill>
                  <a:srgbClr val="FFFFFF"/>
                </a:solidFill>
                <a:latin typeface="Arial" panose="020B0604020202020204" pitchFamily="34" charset="0"/>
                <a:cs typeface="Arial" panose="020B0604020202020204" pitchFamily="34" charset="0"/>
              </a:rPr>
              <a:t>12 ابن : رأوبين – شمعون – لاوي – يهوذا ... الخ</a:t>
            </a:r>
            <a:r>
              <a:rPr lang="en-US" sz="2200" b="1" dirty="0">
                <a:solidFill>
                  <a:srgbClr val="FFFFFF"/>
                </a:solidFill>
                <a:latin typeface="Arial" panose="020B0604020202020204" pitchFamily="34" charset="0"/>
                <a:cs typeface="Arial" panose="020B0604020202020204" pitchFamily="34" charset="0"/>
              </a:rPr>
              <a:t> </a:t>
            </a:r>
          </a:p>
        </p:txBody>
      </p:sp>
      <p:sp>
        <p:nvSpPr>
          <p:cNvPr id="19501" name="Text Box 45"/>
          <p:cNvSpPr txBox="1">
            <a:spLocks noChangeArrowheads="1"/>
          </p:cNvSpPr>
          <p:nvPr/>
        </p:nvSpPr>
        <p:spPr bwMode="auto">
          <a:xfrm>
            <a:off x="714348" y="4724400"/>
            <a:ext cx="442915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ar-JO" sz="2400" b="1" dirty="0">
                <a:solidFill>
                  <a:srgbClr val="FFFFFF"/>
                </a:solidFill>
                <a:latin typeface="Arial" panose="020B0604020202020204" pitchFamily="34" charset="0"/>
                <a:cs typeface="Arial" panose="020B0604020202020204" pitchFamily="34" charset="0"/>
              </a:rPr>
              <a:t>الأنسال الأخرى</a:t>
            </a:r>
            <a:r>
              <a:rPr lang="en-US" sz="2400" b="1" dirty="0">
                <a:solidFill>
                  <a:srgbClr val="FFFFFF"/>
                </a:solidFill>
                <a:latin typeface="Arial" panose="020B0604020202020204" pitchFamily="34" charset="0"/>
                <a:cs typeface="Arial" panose="020B0604020202020204" pitchFamily="34" charset="0"/>
              </a:rPr>
              <a:t>	                </a:t>
            </a:r>
            <a:r>
              <a:rPr lang="ar-JO" sz="2400" b="1" dirty="0">
                <a:solidFill>
                  <a:srgbClr val="FFFFFF"/>
                </a:solidFill>
                <a:latin typeface="Arial" panose="020B0604020202020204" pitchFamily="34" charset="0"/>
                <a:cs typeface="Arial" panose="020B0604020202020204" pitchFamily="34" charset="0"/>
              </a:rPr>
              <a:t>هارون</a:t>
            </a:r>
            <a:endParaRPr lang="en-US" sz="2400" b="1" dirty="0">
              <a:solidFill>
                <a:srgbClr val="FFFFFF"/>
              </a:solidFill>
              <a:latin typeface="Arial" panose="020B0604020202020204" pitchFamily="34" charset="0"/>
              <a:cs typeface="Arial" panose="020B0604020202020204" pitchFamily="34" charset="0"/>
            </a:endParaRPr>
          </a:p>
        </p:txBody>
      </p:sp>
      <p:sp>
        <p:nvSpPr>
          <p:cNvPr id="19502" name="Text Box 46"/>
          <p:cNvSpPr txBox="1">
            <a:spLocks noChangeArrowheads="1"/>
          </p:cNvSpPr>
          <p:nvPr/>
        </p:nvSpPr>
        <p:spPr bwMode="auto">
          <a:xfrm>
            <a:off x="1214414" y="5715016"/>
            <a:ext cx="5435624"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ar-JO" sz="2400" b="1" dirty="0">
                <a:solidFill>
                  <a:srgbClr val="FFFFFF"/>
                </a:solidFill>
                <a:latin typeface="Arial" panose="020B0604020202020204" pitchFamily="34" charset="0"/>
                <a:cs typeface="Arial" panose="020B0604020202020204" pitchFamily="34" charset="0"/>
              </a:rPr>
              <a:t>اللاويين</a:t>
            </a:r>
            <a:r>
              <a:rPr lang="en-US" sz="2400" b="1" dirty="0">
                <a:solidFill>
                  <a:srgbClr val="FFFFFF"/>
                </a:solidFill>
                <a:latin typeface="Arial" panose="020B0604020202020204" pitchFamily="34" charset="0"/>
                <a:cs typeface="Arial" panose="020B0604020202020204" pitchFamily="34" charset="0"/>
              </a:rPr>
              <a:t>	         </a:t>
            </a:r>
            <a:r>
              <a:rPr lang="ar-JO" sz="2400" b="1" dirty="0">
                <a:solidFill>
                  <a:srgbClr val="FFFFFF"/>
                </a:solidFill>
                <a:latin typeface="Arial" panose="020B0604020202020204" pitchFamily="34" charset="0"/>
                <a:cs typeface="Arial" panose="020B0604020202020204" pitchFamily="34" charset="0"/>
              </a:rPr>
              <a:t>الكهنة               </a:t>
            </a:r>
            <a:endParaRPr lang="en-US" sz="2400" b="1" dirty="0">
              <a:solidFill>
                <a:srgbClr val="FFFFFF"/>
              </a:solidFill>
              <a:latin typeface="Arial" panose="020B0604020202020204" pitchFamily="34" charset="0"/>
              <a:cs typeface="Arial" panose="020B0604020202020204" pitchFamily="34" charset="0"/>
            </a:endParaRPr>
          </a:p>
          <a:p>
            <a:pPr eaLnBrk="0" hangingPunct="0"/>
            <a:r>
              <a:rPr lang="ar-JO" sz="1800" b="1" dirty="0">
                <a:solidFill>
                  <a:srgbClr val="FFFFFF"/>
                </a:solidFill>
                <a:latin typeface="Arial" panose="020B0604020202020204" pitchFamily="34" charset="0"/>
                <a:cs typeface="Arial" panose="020B0604020202020204" pitchFamily="34" charset="0"/>
              </a:rPr>
              <a:t>أنظر ص 171أ</a:t>
            </a:r>
            <a:r>
              <a:rPr lang="en-US" sz="1800" b="1" dirty="0">
                <a:solidFill>
                  <a:srgbClr val="FFFFFF"/>
                </a:solidFill>
                <a:latin typeface="Arial" panose="020B0604020202020204" pitchFamily="34" charset="0"/>
                <a:cs typeface="Arial" panose="020B0604020202020204" pitchFamily="34" charset="0"/>
              </a:rPr>
              <a:t>	             </a:t>
            </a:r>
            <a:r>
              <a:rPr lang="ar-JO" sz="1800" b="1" dirty="0">
                <a:solidFill>
                  <a:srgbClr val="FFFFFF"/>
                </a:solidFill>
                <a:latin typeface="Arial" panose="020B0604020202020204" pitchFamily="34" charset="0"/>
                <a:cs typeface="Arial" panose="020B0604020202020204" pitchFamily="34" charset="0"/>
              </a:rPr>
              <a:t>أنظر ص 202</a:t>
            </a:r>
            <a:endParaRPr lang="en-US" sz="1800" b="1" dirty="0">
              <a:solidFill>
                <a:srgbClr val="FFFFFF"/>
              </a:solidFill>
              <a:latin typeface="Arial" panose="020B0604020202020204" pitchFamily="34" charset="0"/>
              <a:cs typeface="Arial" panose="020B0604020202020204" pitchFamily="34" charset="0"/>
            </a:endParaRPr>
          </a:p>
        </p:txBody>
      </p:sp>
      <p:pic>
        <p:nvPicPr>
          <p:cNvPr id="254992" name="Picture 50" descr="Priest_and_sanctuary">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42075" y="838200"/>
            <a:ext cx="2701925"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924839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495"/>
                                        </p:tgtEl>
                                        <p:attrNameLst>
                                          <p:attrName>style.visibility</p:attrName>
                                        </p:attrNameLst>
                                      </p:cBhvr>
                                      <p:to>
                                        <p:strVal val="visible"/>
                                      </p:to>
                                    </p:set>
                                    <p:anim calcmode="lin" valueType="num">
                                      <p:cBhvr additive="base">
                                        <p:cTn id="7" dur="500" fill="hold"/>
                                        <p:tgtEl>
                                          <p:spTgt spid="19495"/>
                                        </p:tgtEl>
                                        <p:attrNameLst>
                                          <p:attrName>ppt_x</p:attrName>
                                        </p:attrNameLst>
                                      </p:cBhvr>
                                      <p:tavLst>
                                        <p:tav tm="0">
                                          <p:val>
                                            <p:strVal val="#ppt_x"/>
                                          </p:val>
                                        </p:tav>
                                        <p:tav tm="100000">
                                          <p:val>
                                            <p:strVal val="#ppt_x"/>
                                          </p:val>
                                        </p:tav>
                                      </p:tavLst>
                                    </p:anim>
                                    <p:anim calcmode="lin" valueType="num">
                                      <p:cBhvr additive="base">
                                        <p:cTn id="8" dur="500" fill="hold"/>
                                        <p:tgtEl>
                                          <p:spTgt spid="1949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9492"/>
                                        </p:tgtEl>
                                        <p:attrNameLst>
                                          <p:attrName>style.visibility</p:attrName>
                                        </p:attrNameLst>
                                      </p:cBhvr>
                                      <p:to>
                                        <p:strVal val="visible"/>
                                      </p:to>
                                    </p:set>
                                    <p:anim calcmode="lin" valueType="num">
                                      <p:cBhvr additive="base">
                                        <p:cTn id="13" dur="500" fill="hold"/>
                                        <p:tgtEl>
                                          <p:spTgt spid="19492"/>
                                        </p:tgtEl>
                                        <p:attrNameLst>
                                          <p:attrName>ppt_x</p:attrName>
                                        </p:attrNameLst>
                                      </p:cBhvr>
                                      <p:tavLst>
                                        <p:tav tm="0">
                                          <p:val>
                                            <p:strVal val="#ppt_x"/>
                                          </p:val>
                                        </p:tav>
                                        <p:tav tm="100000">
                                          <p:val>
                                            <p:strVal val="#ppt_x"/>
                                          </p:val>
                                        </p:tav>
                                      </p:tavLst>
                                    </p:anim>
                                    <p:anim calcmode="lin" valueType="num">
                                      <p:cBhvr additive="base">
                                        <p:cTn id="14" dur="500" fill="hold"/>
                                        <p:tgtEl>
                                          <p:spTgt spid="19492"/>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9496"/>
                                        </p:tgtEl>
                                        <p:attrNameLst>
                                          <p:attrName>style.visibility</p:attrName>
                                        </p:attrNameLst>
                                      </p:cBhvr>
                                      <p:to>
                                        <p:strVal val="visible"/>
                                      </p:to>
                                    </p:set>
                                    <p:anim calcmode="lin" valueType="num">
                                      <p:cBhvr additive="base">
                                        <p:cTn id="19" dur="500" fill="hold"/>
                                        <p:tgtEl>
                                          <p:spTgt spid="19496"/>
                                        </p:tgtEl>
                                        <p:attrNameLst>
                                          <p:attrName>ppt_x</p:attrName>
                                        </p:attrNameLst>
                                      </p:cBhvr>
                                      <p:tavLst>
                                        <p:tav tm="0">
                                          <p:val>
                                            <p:strVal val="#ppt_x"/>
                                          </p:val>
                                        </p:tav>
                                        <p:tav tm="100000">
                                          <p:val>
                                            <p:strVal val="#ppt_x"/>
                                          </p:val>
                                        </p:tav>
                                      </p:tavLst>
                                    </p:anim>
                                    <p:anim calcmode="lin" valueType="num">
                                      <p:cBhvr additive="base">
                                        <p:cTn id="20" dur="500" fill="hold"/>
                                        <p:tgtEl>
                                          <p:spTgt spid="1949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9491"/>
                                        </p:tgtEl>
                                        <p:attrNameLst>
                                          <p:attrName>style.visibility</p:attrName>
                                        </p:attrNameLst>
                                      </p:cBhvr>
                                      <p:to>
                                        <p:strVal val="visible"/>
                                      </p:to>
                                    </p:set>
                                    <p:anim calcmode="lin" valueType="num">
                                      <p:cBhvr additive="base">
                                        <p:cTn id="25" dur="500" fill="hold"/>
                                        <p:tgtEl>
                                          <p:spTgt spid="19491"/>
                                        </p:tgtEl>
                                        <p:attrNameLst>
                                          <p:attrName>ppt_x</p:attrName>
                                        </p:attrNameLst>
                                      </p:cBhvr>
                                      <p:tavLst>
                                        <p:tav tm="0">
                                          <p:val>
                                            <p:strVal val="#ppt_x"/>
                                          </p:val>
                                        </p:tav>
                                        <p:tav tm="100000">
                                          <p:val>
                                            <p:strVal val="#ppt_x"/>
                                          </p:val>
                                        </p:tav>
                                      </p:tavLst>
                                    </p:anim>
                                    <p:anim calcmode="lin" valueType="num">
                                      <p:cBhvr additive="base">
                                        <p:cTn id="26" dur="500" fill="hold"/>
                                        <p:tgtEl>
                                          <p:spTgt spid="19491"/>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9499"/>
                                        </p:tgtEl>
                                        <p:attrNameLst>
                                          <p:attrName>style.visibility</p:attrName>
                                        </p:attrNameLst>
                                      </p:cBhvr>
                                      <p:to>
                                        <p:strVal val="visible"/>
                                      </p:to>
                                    </p:set>
                                    <p:anim calcmode="lin" valueType="num">
                                      <p:cBhvr additive="base">
                                        <p:cTn id="31" dur="500" fill="hold"/>
                                        <p:tgtEl>
                                          <p:spTgt spid="19499"/>
                                        </p:tgtEl>
                                        <p:attrNameLst>
                                          <p:attrName>ppt_x</p:attrName>
                                        </p:attrNameLst>
                                      </p:cBhvr>
                                      <p:tavLst>
                                        <p:tav tm="0">
                                          <p:val>
                                            <p:strVal val="#ppt_x"/>
                                          </p:val>
                                        </p:tav>
                                        <p:tav tm="100000">
                                          <p:val>
                                            <p:strVal val="#ppt_x"/>
                                          </p:val>
                                        </p:tav>
                                      </p:tavLst>
                                    </p:anim>
                                    <p:anim calcmode="lin" valueType="num">
                                      <p:cBhvr additive="base">
                                        <p:cTn id="32" dur="500" fill="hold"/>
                                        <p:tgtEl>
                                          <p:spTgt spid="1949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9490"/>
                                        </p:tgtEl>
                                        <p:attrNameLst>
                                          <p:attrName>style.visibility</p:attrName>
                                        </p:attrNameLst>
                                      </p:cBhvr>
                                      <p:to>
                                        <p:strVal val="visible"/>
                                      </p:to>
                                    </p:set>
                                    <p:anim calcmode="lin" valueType="num">
                                      <p:cBhvr additive="base">
                                        <p:cTn id="37" dur="500" fill="hold"/>
                                        <p:tgtEl>
                                          <p:spTgt spid="19490"/>
                                        </p:tgtEl>
                                        <p:attrNameLst>
                                          <p:attrName>ppt_x</p:attrName>
                                        </p:attrNameLst>
                                      </p:cBhvr>
                                      <p:tavLst>
                                        <p:tav tm="0">
                                          <p:val>
                                            <p:strVal val="#ppt_x"/>
                                          </p:val>
                                        </p:tav>
                                        <p:tav tm="100000">
                                          <p:val>
                                            <p:strVal val="#ppt_x"/>
                                          </p:val>
                                        </p:tav>
                                      </p:tavLst>
                                    </p:anim>
                                    <p:anim calcmode="lin" valueType="num">
                                      <p:cBhvr additive="base">
                                        <p:cTn id="38" dur="500" fill="hold"/>
                                        <p:tgtEl>
                                          <p:spTgt spid="19490"/>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9500"/>
                                        </p:tgtEl>
                                        <p:attrNameLst>
                                          <p:attrName>style.visibility</p:attrName>
                                        </p:attrNameLst>
                                      </p:cBhvr>
                                      <p:to>
                                        <p:strVal val="visible"/>
                                      </p:to>
                                    </p:set>
                                    <p:anim calcmode="lin" valueType="num">
                                      <p:cBhvr additive="base">
                                        <p:cTn id="43" dur="500" fill="hold"/>
                                        <p:tgtEl>
                                          <p:spTgt spid="19500"/>
                                        </p:tgtEl>
                                        <p:attrNameLst>
                                          <p:attrName>ppt_x</p:attrName>
                                        </p:attrNameLst>
                                      </p:cBhvr>
                                      <p:tavLst>
                                        <p:tav tm="0">
                                          <p:val>
                                            <p:strVal val="#ppt_x"/>
                                          </p:val>
                                        </p:tav>
                                        <p:tav tm="100000">
                                          <p:val>
                                            <p:strVal val="#ppt_x"/>
                                          </p:val>
                                        </p:tav>
                                      </p:tavLst>
                                    </p:anim>
                                    <p:anim calcmode="lin" valueType="num">
                                      <p:cBhvr additive="base">
                                        <p:cTn id="44" dur="500" fill="hold"/>
                                        <p:tgtEl>
                                          <p:spTgt spid="19500"/>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500" fill="hold"/>
                                        <p:tgtEl>
                                          <p:spTgt spid="2"/>
                                        </p:tgtEl>
                                        <p:attrNameLst>
                                          <p:attrName>ppt_x</p:attrName>
                                        </p:attrNameLst>
                                      </p:cBhvr>
                                      <p:tavLst>
                                        <p:tav tm="0">
                                          <p:val>
                                            <p:strVal val="#ppt_x"/>
                                          </p:val>
                                        </p:tav>
                                        <p:tav tm="100000">
                                          <p:val>
                                            <p:strVal val="#ppt_x"/>
                                          </p:val>
                                        </p:tav>
                                      </p:tavLst>
                                    </p:anim>
                                    <p:anim calcmode="lin" valueType="num">
                                      <p:cBhvr additive="base">
                                        <p:cTn id="5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9501"/>
                                        </p:tgtEl>
                                        <p:attrNameLst>
                                          <p:attrName>style.visibility</p:attrName>
                                        </p:attrNameLst>
                                      </p:cBhvr>
                                      <p:to>
                                        <p:strVal val="visible"/>
                                      </p:to>
                                    </p:set>
                                    <p:anim calcmode="lin" valueType="num">
                                      <p:cBhvr additive="base">
                                        <p:cTn id="55" dur="500" fill="hold"/>
                                        <p:tgtEl>
                                          <p:spTgt spid="19501"/>
                                        </p:tgtEl>
                                        <p:attrNameLst>
                                          <p:attrName>ppt_x</p:attrName>
                                        </p:attrNameLst>
                                      </p:cBhvr>
                                      <p:tavLst>
                                        <p:tav tm="0">
                                          <p:val>
                                            <p:strVal val="#ppt_x"/>
                                          </p:val>
                                        </p:tav>
                                        <p:tav tm="100000">
                                          <p:val>
                                            <p:strVal val="#ppt_x"/>
                                          </p:val>
                                        </p:tav>
                                      </p:tavLst>
                                    </p:anim>
                                    <p:anim calcmode="lin" valueType="num">
                                      <p:cBhvr additive="base">
                                        <p:cTn id="56" dur="500" fill="hold"/>
                                        <p:tgtEl>
                                          <p:spTgt spid="19501"/>
                                        </p:tgtEl>
                                        <p:attrNameLst>
                                          <p:attrName>ppt_y</p:attrName>
                                        </p:attrNameLst>
                                      </p:cBhvr>
                                      <p:tavLst>
                                        <p:tav tm="0">
                                          <p:val>
                                            <p:strVal val="0-#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1"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additive="base">
                                        <p:cTn id="61" dur="500" fill="hold"/>
                                        <p:tgtEl>
                                          <p:spTgt spid="3"/>
                                        </p:tgtEl>
                                        <p:attrNameLst>
                                          <p:attrName>ppt_x</p:attrName>
                                        </p:attrNameLst>
                                      </p:cBhvr>
                                      <p:tavLst>
                                        <p:tav tm="0">
                                          <p:val>
                                            <p:strVal val="#ppt_x"/>
                                          </p:val>
                                        </p:tav>
                                        <p:tav tm="100000">
                                          <p:val>
                                            <p:strVal val="#ppt_x"/>
                                          </p:val>
                                        </p:tav>
                                      </p:tavLst>
                                    </p:anim>
                                    <p:anim calcmode="lin" valueType="num">
                                      <p:cBhvr additive="base">
                                        <p:cTn id="6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19502"/>
                                        </p:tgtEl>
                                        <p:attrNameLst>
                                          <p:attrName>style.visibility</p:attrName>
                                        </p:attrNameLst>
                                      </p:cBhvr>
                                      <p:to>
                                        <p:strVal val="visible"/>
                                      </p:to>
                                    </p:set>
                                    <p:anim calcmode="lin" valueType="num">
                                      <p:cBhvr additive="base">
                                        <p:cTn id="67" dur="500" fill="hold"/>
                                        <p:tgtEl>
                                          <p:spTgt spid="19502"/>
                                        </p:tgtEl>
                                        <p:attrNameLst>
                                          <p:attrName>ppt_x</p:attrName>
                                        </p:attrNameLst>
                                      </p:cBhvr>
                                      <p:tavLst>
                                        <p:tav tm="0">
                                          <p:val>
                                            <p:strVal val="#ppt_x"/>
                                          </p:val>
                                        </p:tav>
                                        <p:tav tm="100000">
                                          <p:val>
                                            <p:strVal val="#ppt_x"/>
                                          </p:val>
                                        </p:tav>
                                      </p:tavLst>
                                    </p:anim>
                                    <p:anim calcmode="lin" valueType="num">
                                      <p:cBhvr additive="base">
                                        <p:cTn id="68" dur="500" fill="hold"/>
                                        <p:tgtEl>
                                          <p:spTgt spid="1950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92" grpId="0" animBg="1"/>
      <p:bldP spid="19491" grpId="0" animBg="1"/>
      <p:bldP spid="19490" grpId="0" animBg="1"/>
      <p:bldP spid="19495" grpId="0" autoUpdateAnimBg="0"/>
      <p:bldP spid="19496" grpId="0" autoUpdateAnimBg="0"/>
      <p:bldP spid="19499" grpId="0" autoUpdateAnimBg="0"/>
      <p:bldP spid="19500" grpId="0" autoUpdateAnimBg="0"/>
      <p:bldP spid="19501" grpId="0" autoUpdateAnimBg="0"/>
      <p:bldP spid="19502"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7026" name="Rectangle 10"/>
          <p:cNvSpPr>
            <a:spLocks noChangeArrowheads="1"/>
          </p:cNvSpPr>
          <p:nvPr/>
        </p:nvSpPr>
        <p:spPr bwMode="auto">
          <a:xfrm>
            <a:off x="0" y="0"/>
            <a:ext cx="9144000" cy="6858000"/>
          </a:xfrm>
          <a:prstGeom prst="rect">
            <a:avLst/>
          </a:prstGeom>
          <a:gradFill rotWithShape="1">
            <a:gsLst>
              <a:gs pos="0">
                <a:srgbClr val="FF0000"/>
              </a:gs>
              <a:gs pos="100000">
                <a:srgbClr val="2C0000"/>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57027" name="Rectangle 2"/>
          <p:cNvSpPr>
            <a:spLocks noGrp="1" noChangeArrowheads="1"/>
          </p:cNvSpPr>
          <p:nvPr>
            <p:ph type="title"/>
          </p:nvPr>
        </p:nvSpPr>
        <p:spPr>
          <a:xfrm>
            <a:off x="152400" y="152400"/>
            <a:ext cx="7772400" cy="685800"/>
          </a:xfrm>
          <a:solidFill>
            <a:srgbClr val="000000"/>
          </a:solidFill>
        </p:spPr>
        <p:txBody>
          <a:bodyPr/>
          <a:lstStyle/>
          <a:p>
            <a:r>
              <a:rPr lang="ar-JO" altLang="zh-CN" sz="3600" dirty="0">
                <a:solidFill>
                  <a:srgbClr val="FFFFFF"/>
                </a:solidFill>
                <a:ea typeface="ＭＳ Ｐゴシック" charset="0"/>
              </a:rPr>
              <a:t>التباين بين اللاويين والكهنة</a:t>
            </a:r>
            <a:endParaRPr lang="en-US" sz="3600" dirty="0">
              <a:solidFill>
                <a:srgbClr val="FFFFFF"/>
              </a:solidFill>
              <a:ea typeface="ＭＳ Ｐゴシック" charset="0"/>
            </a:endParaRPr>
          </a:p>
        </p:txBody>
      </p:sp>
      <p:sp>
        <p:nvSpPr>
          <p:cNvPr id="257028" name="Text Box 4"/>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ar-JO" sz="2400" b="1" dirty="0">
                <a:solidFill>
                  <a:srgbClr val="CBCBCB"/>
                </a:solidFill>
                <a:latin typeface="Arial" panose="020B0604020202020204" pitchFamily="34" charset="0"/>
                <a:cs typeface="Arial" panose="020B0604020202020204" pitchFamily="34" charset="0"/>
              </a:rPr>
              <a:t>132</a:t>
            </a:r>
            <a:endParaRPr lang="en-US" sz="2400" b="1" dirty="0">
              <a:solidFill>
                <a:srgbClr val="CBCBCB"/>
              </a:solidFill>
              <a:latin typeface="Arial" panose="020B0604020202020204" pitchFamily="34" charset="0"/>
              <a:cs typeface="Arial" panose="020B0604020202020204" pitchFamily="34" charset="0"/>
            </a:endParaRPr>
          </a:p>
        </p:txBody>
      </p:sp>
      <p:grpSp>
        <p:nvGrpSpPr>
          <p:cNvPr id="257029" name="Group 30"/>
          <p:cNvGrpSpPr>
            <a:grpSpLocks/>
          </p:cNvGrpSpPr>
          <p:nvPr/>
        </p:nvGrpSpPr>
        <p:grpSpPr bwMode="auto">
          <a:xfrm>
            <a:off x="0" y="914400"/>
            <a:ext cx="9144000" cy="5943600"/>
            <a:chOff x="0" y="576"/>
            <a:chExt cx="5568" cy="3744"/>
          </a:xfrm>
        </p:grpSpPr>
        <p:sp>
          <p:nvSpPr>
            <p:cNvPr id="257030" name="Rectangle 8"/>
            <p:cNvSpPr>
              <a:spLocks noChangeArrowheads="1"/>
            </p:cNvSpPr>
            <p:nvPr/>
          </p:nvSpPr>
          <p:spPr bwMode="auto">
            <a:xfrm>
              <a:off x="45" y="1005"/>
              <a:ext cx="1165" cy="54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b="1" dirty="0">
                  <a:solidFill>
                    <a:srgbClr val="FFFFFF"/>
                  </a:solidFill>
                  <a:latin typeface="Arial" panose="020B0604020202020204" pitchFamily="34" charset="0"/>
                  <a:ea typeface="SimSun" charset="0"/>
                  <a:cs typeface="Arial" panose="020B0604020202020204" pitchFamily="34" charset="0"/>
                </a:rPr>
                <a:t>أبناء </a:t>
              </a:r>
              <a:endParaRPr lang="en-US" altLang="zh-CN" b="1" dirty="0">
                <a:solidFill>
                  <a:srgbClr val="FFFFFF"/>
                </a:solidFill>
                <a:latin typeface="Arial" panose="020B0604020202020204" pitchFamily="34" charset="0"/>
                <a:ea typeface="SimSun" charset="0"/>
                <a:cs typeface="Arial" panose="020B0604020202020204" pitchFamily="34" charset="0"/>
              </a:endParaRPr>
            </a:p>
          </p:txBody>
        </p:sp>
        <p:sp>
          <p:nvSpPr>
            <p:cNvPr id="257031" name="Rectangle 9"/>
            <p:cNvSpPr>
              <a:spLocks noChangeArrowheads="1"/>
            </p:cNvSpPr>
            <p:nvPr/>
          </p:nvSpPr>
          <p:spPr bwMode="auto">
            <a:xfrm>
              <a:off x="1210" y="1005"/>
              <a:ext cx="2289" cy="54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sz="2000" b="1" dirty="0">
                  <a:solidFill>
                    <a:srgbClr val="FFFFFF"/>
                  </a:solidFill>
                  <a:latin typeface="Arial" panose="020B0604020202020204" pitchFamily="34" charset="0"/>
                  <a:ea typeface="SimSun" charset="0"/>
                  <a:cs typeface="Arial" panose="020B0604020202020204" pitchFamily="34" charset="0"/>
                </a:rPr>
                <a:t>لاوي</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57032" name="Rectangle 10"/>
            <p:cNvSpPr>
              <a:spLocks noChangeArrowheads="1"/>
            </p:cNvSpPr>
            <p:nvPr/>
          </p:nvSpPr>
          <p:spPr bwMode="auto">
            <a:xfrm>
              <a:off x="3499" y="1005"/>
              <a:ext cx="2035" cy="54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sz="2000" b="1" dirty="0">
                  <a:solidFill>
                    <a:srgbClr val="FFFFFF"/>
                  </a:solidFill>
                  <a:latin typeface="Arial" panose="020B0604020202020204" pitchFamily="34" charset="0"/>
                  <a:ea typeface="SimSun" charset="0"/>
                  <a:cs typeface="Arial" panose="020B0604020202020204" pitchFamily="34" charset="0"/>
                </a:rPr>
                <a:t>هارون (من نسل لاوي)</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57033" name="Rectangle 11"/>
            <p:cNvSpPr>
              <a:spLocks noChangeArrowheads="1"/>
            </p:cNvSpPr>
            <p:nvPr/>
          </p:nvSpPr>
          <p:spPr bwMode="auto">
            <a:xfrm>
              <a:off x="45" y="1549"/>
              <a:ext cx="116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b="1" dirty="0">
                  <a:solidFill>
                    <a:srgbClr val="FFFFFF"/>
                  </a:solidFill>
                  <a:latin typeface="Arial" panose="020B0604020202020204" pitchFamily="34" charset="0"/>
                  <a:ea typeface="SimSun" charset="0"/>
                  <a:cs typeface="Arial" panose="020B0604020202020204" pitchFamily="34" charset="0"/>
                </a:rPr>
                <a:t>التعداد</a:t>
              </a:r>
              <a:endParaRPr lang="en-US" altLang="zh-CN" b="1" dirty="0">
                <a:solidFill>
                  <a:srgbClr val="FFFFFF"/>
                </a:solidFill>
                <a:latin typeface="Arial" panose="020B0604020202020204" pitchFamily="34" charset="0"/>
                <a:ea typeface="SimSun" charset="0"/>
                <a:cs typeface="Arial" panose="020B0604020202020204" pitchFamily="34" charset="0"/>
              </a:endParaRPr>
            </a:p>
          </p:txBody>
        </p:sp>
        <p:sp>
          <p:nvSpPr>
            <p:cNvPr id="257034" name="Rectangle 12"/>
            <p:cNvSpPr>
              <a:spLocks noChangeArrowheads="1"/>
            </p:cNvSpPr>
            <p:nvPr/>
          </p:nvSpPr>
          <p:spPr bwMode="auto">
            <a:xfrm>
              <a:off x="1210" y="1549"/>
              <a:ext cx="2289"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sz="2000" b="1" dirty="0">
                  <a:solidFill>
                    <a:srgbClr val="FFFFFF"/>
                  </a:solidFill>
                  <a:latin typeface="Arial" panose="020B0604020202020204" pitchFamily="34" charset="0"/>
                  <a:ea typeface="SimSun" charset="0"/>
                  <a:cs typeface="Arial" panose="020B0604020202020204" pitchFamily="34" charset="0"/>
                </a:rPr>
                <a:t>كثيرون (المجموعة الأكبر)</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57035" name="Rectangle 13"/>
            <p:cNvSpPr>
              <a:spLocks noChangeArrowheads="1"/>
            </p:cNvSpPr>
            <p:nvPr/>
          </p:nvSpPr>
          <p:spPr bwMode="auto">
            <a:xfrm>
              <a:off x="3499" y="1549"/>
              <a:ext cx="203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sz="2000" b="1" dirty="0">
                  <a:solidFill>
                    <a:srgbClr val="FFFFFF"/>
                  </a:solidFill>
                  <a:latin typeface="Arial" panose="020B0604020202020204" pitchFamily="34" charset="0"/>
                  <a:ea typeface="SimSun" charset="0"/>
                  <a:cs typeface="Arial" panose="020B0604020202020204" pitchFamily="34" charset="0"/>
                </a:rPr>
                <a:t>قليلون (مجموعة فرعية من اللاويين، يش 21 : 4)</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57036" name="Rectangle 14"/>
            <p:cNvSpPr>
              <a:spLocks noChangeArrowheads="1"/>
            </p:cNvSpPr>
            <p:nvPr/>
          </p:nvSpPr>
          <p:spPr bwMode="auto">
            <a:xfrm>
              <a:off x="45" y="2094"/>
              <a:ext cx="1165" cy="10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b="1" dirty="0">
                  <a:solidFill>
                    <a:srgbClr val="FFFFFF"/>
                  </a:solidFill>
                  <a:latin typeface="Arial" panose="020B0604020202020204" pitchFamily="34" charset="0"/>
                  <a:ea typeface="SimSun" charset="0"/>
                  <a:cs typeface="Arial" panose="020B0604020202020204" pitchFamily="34" charset="0"/>
                </a:rPr>
                <a:t>الدور</a:t>
              </a:r>
              <a:endParaRPr lang="en-US" altLang="zh-CN" b="1" dirty="0">
                <a:solidFill>
                  <a:srgbClr val="FFFFFF"/>
                </a:solidFill>
                <a:latin typeface="Arial" panose="020B0604020202020204" pitchFamily="34" charset="0"/>
                <a:ea typeface="SimSun" charset="0"/>
                <a:cs typeface="Arial" panose="020B0604020202020204" pitchFamily="34" charset="0"/>
              </a:endParaRPr>
            </a:p>
          </p:txBody>
        </p:sp>
        <p:sp>
          <p:nvSpPr>
            <p:cNvPr id="257037" name="Rectangle 15"/>
            <p:cNvSpPr>
              <a:spLocks noChangeArrowheads="1"/>
            </p:cNvSpPr>
            <p:nvPr/>
          </p:nvSpPr>
          <p:spPr bwMode="auto">
            <a:xfrm>
              <a:off x="1210" y="2094"/>
              <a:ext cx="2289" cy="10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sz="2000" b="1" dirty="0">
                  <a:solidFill>
                    <a:srgbClr val="FFFFFF"/>
                  </a:solidFill>
                  <a:latin typeface="Arial" panose="020B0604020202020204" pitchFamily="34" charset="0"/>
                  <a:ea typeface="SimSun" charset="0"/>
                  <a:cs typeface="Arial" panose="020B0604020202020204" pitchFamily="34" charset="0"/>
                </a:rPr>
                <a:t>مساعدة الكهنة والأنشطة الدينية الخاضعة للإشراف المسموح بها خارج الحرم: التدريس ، والغناء ، وقيادة العبادة ، والمسؤولون ، والإدارة ، والقضاة ، والبوابة</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57038" name="Rectangle 16"/>
            <p:cNvSpPr>
              <a:spLocks noChangeArrowheads="1"/>
            </p:cNvSpPr>
            <p:nvPr/>
          </p:nvSpPr>
          <p:spPr bwMode="auto">
            <a:xfrm>
              <a:off x="3499" y="2094"/>
              <a:ext cx="2035" cy="10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sz="2000" b="1" dirty="0">
                  <a:solidFill>
                    <a:srgbClr val="FFFFFF"/>
                  </a:solidFill>
                  <a:latin typeface="Arial" panose="020B0604020202020204" pitchFamily="34" charset="0"/>
                  <a:ea typeface="SimSun" charset="0"/>
                  <a:cs typeface="Arial" panose="020B0604020202020204" pitchFamily="34" charset="0"/>
                </a:rPr>
                <a:t>وسطاء بين الله وإسرائيل</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57039" name="Rectangle 17"/>
            <p:cNvSpPr>
              <a:spLocks noChangeArrowheads="1"/>
            </p:cNvSpPr>
            <p:nvPr/>
          </p:nvSpPr>
          <p:spPr bwMode="auto">
            <a:xfrm>
              <a:off x="45" y="3132"/>
              <a:ext cx="116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b="1" dirty="0">
                  <a:solidFill>
                    <a:srgbClr val="FFFFFF"/>
                  </a:solidFill>
                  <a:latin typeface="Arial" panose="020B0604020202020204" pitchFamily="34" charset="0"/>
                  <a:ea typeface="SimSun" charset="0"/>
                  <a:cs typeface="Arial" panose="020B0604020202020204" pitchFamily="34" charset="0"/>
                </a:rPr>
                <a:t>الدور في تقديم الذبائح</a:t>
              </a:r>
              <a:endParaRPr lang="en-US" altLang="zh-CN" b="1" dirty="0">
                <a:solidFill>
                  <a:srgbClr val="FFFFFF"/>
                </a:solidFill>
                <a:latin typeface="Arial" panose="020B0604020202020204" pitchFamily="34" charset="0"/>
                <a:ea typeface="SimSun" charset="0"/>
                <a:cs typeface="Arial" panose="020B0604020202020204" pitchFamily="34" charset="0"/>
              </a:endParaRPr>
            </a:p>
          </p:txBody>
        </p:sp>
        <p:sp>
          <p:nvSpPr>
            <p:cNvPr id="257040" name="Rectangle 18"/>
            <p:cNvSpPr>
              <a:spLocks noChangeArrowheads="1"/>
            </p:cNvSpPr>
            <p:nvPr/>
          </p:nvSpPr>
          <p:spPr bwMode="auto">
            <a:xfrm>
              <a:off x="1210" y="3132"/>
              <a:ext cx="2289"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sz="2000" b="1" dirty="0">
                  <a:solidFill>
                    <a:srgbClr val="FFFFFF"/>
                  </a:solidFill>
                  <a:latin typeface="Arial" panose="020B0604020202020204" pitchFamily="34" charset="0"/>
                  <a:ea typeface="SimSun" charset="0"/>
                  <a:cs typeface="Arial" panose="020B0604020202020204" pitchFamily="34" charset="0"/>
                </a:rPr>
                <a:t>لا يقدمون الذبائح ولكنهم يحرقون البخور   (تث 33: 10ب)</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57041" name="Rectangle 19"/>
            <p:cNvSpPr>
              <a:spLocks noChangeArrowheads="1"/>
            </p:cNvSpPr>
            <p:nvPr/>
          </p:nvSpPr>
          <p:spPr bwMode="auto">
            <a:xfrm>
              <a:off x="3499" y="3132"/>
              <a:ext cx="203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sz="2000" b="1" dirty="0">
                  <a:solidFill>
                    <a:srgbClr val="FFFFFF"/>
                  </a:solidFill>
                  <a:latin typeface="Arial" panose="020B0604020202020204" pitchFamily="34" charset="0"/>
                  <a:ea typeface="SimSun" charset="0"/>
                  <a:cs typeface="Arial" panose="020B0604020202020204" pitchFamily="34" charset="0"/>
                </a:rPr>
                <a:t>يقدمون الذبائح (تث 33: 10ب)</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57042" name="Rectangle 20"/>
            <p:cNvSpPr>
              <a:spLocks noChangeArrowheads="1"/>
            </p:cNvSpPr>
            <p:nvPr/>
          </p:nvSpPr>
          <p:spPr bwMode="auto">
            <a:xfrm>
              <a:off x="45" y="3677"/>
              <a:ext cx="1165" cy="6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b="1" dirty="0">
                  <a:solidFill>
                    <a:srgbClr val="FFFFFF"/>
                  </a:solidFill>
                  <a:latin typeface="Arial" panose="020B0604020202020204" pitchFamily="34" charset="0"/>
                  <a:ea typeface="SimSun" charset="0"/>
                  <a:cs typeface="Arial" panose="020B0604020202020204" pitchFamily="34" charset="0"/>
                </a:rPr>
                <a:t>موقع البيوت</a:t>
              </a:r>
              <a:endParaRPr lang="en-US" altLang="zh-CN" b="1" dirty="0">
                <a:solidFill>
                  <a:srgbClr val="FFFFFF"/>
                </a:solidFill>
                <a:latin typeface="Arial" panose="020B0604020202020204" pitchFamily="34" charset="0"/>
                <a:ea typeface="SimSun" charset="0"/>
                <a:cs typeface="Arial" panose="020B0604020202020204" pitchFamily="34" charset="0"/>
              </a:endParaRPr>
            </a:p>
          </p:txBody>
        </p:sp>
        <p:sp>
          <p:nvSpPr>
            <p:cNvPr id="257043" name="Rectangle 21"/>
            <p:cNvSpPr>
              <a:spLocks noChangeArrowheads="1"/>
            </p:cNvSpPr>
            <p:nvPr/>
          </p:nvSpPr>
          <p:spPr bwMode="auto">
            <a:xfrm>
              <a:off x="1210" y="3677"/>
              <a:ext cx="2289" cy="6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sz="2000" b="1" dirty="0">
                  <a:solidFill>
                    <a:srgbClr val="FFFFFF"/>
                  </a:solidFill>
                  <a:latin typeface="Arial" panose="020B0604020202020204" pitchFamily="34" charset="0"/>
                  <a:ea typeface="SimSun" charset="0"/>
                  <a:cs typeface="Arial" panose="020B0604020202020204" pitchFamily="34" charset="0"/>
                </a:rPr>
                <a:t>واسعة الانتشار - في 35 مدينة عبر الأسباط في الأجزاء الوسطى والشمالية والشرقية من إسرائيل (يش. 21: 5-7)</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57044" name="Rectangle 22"/>
            <p:cNvSpPr>
              <a:spLocks noChangeArrowheads="1"/>
            </p:cNvSpPr>
            <p:nvPr/>
          </p:nvSpPr>
          <p:spPr bwMode="auto">
            <a:xfrm>
              <a:off x="3499" y="3677"/>
              <a:ext cx="2035" cy="6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sz="2000" b="1" dirty="0">
                  <a:solidFill>
                    <a:srgbClr val="FFFFFF"/>
                  </a:solidFill>
                  <a:latin typeface="Arial" panose="020B0604020202020204" pitchFamily="34" charset="0"/>
                  <a:ea typeface="SimSun" charset="0"/>
                  <a:cs typeface="Arial" panose="020B0604020202020204" pitchFamily="34" charset="0"/>
                </a:rPr>
                <a:t>يقتصر على 13 مدينة في يهوذا وشمعون وبنيامين القريبة من الهيكل (يش 21: 4 ، 9-13)</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grpSp>
          <p:nvGrpSpPr>
            <p:cNvPr id="257045" name="Group 24"/>
            <p:cNvGrpSpPr>
              <a:grpSpLocks/>
            </p:cNvGrpSpPr>
            <p:nvPr/>
          </p:nvGrpSpPr>
          <p:grpSpPr bwMode="auto">
            <a:xfrm>
              <a:off x="0" y="576"/>
              <a:ext cx="1255" cy="429"/>
              <a:chOff x="0" y="0"/>
              <a:chExt cx="888" cy="499"/>
            </a:xfrm>
          </p:grpSpPr>
          <p:sp>
            <p:nvSpPr>
              <p:cNvPr id="257052" name="Rectangle 5"/>
              <p:cNvSpPr>
                <a:spLocks noChangeArrowheads="1"/>
              </p:cNvSpPr>
              <p:nvPr/>
            </p:nvSpPr>
            <p:spPr bwMode="auto">
              <a:xfrm>
                <a:off x="32" y="0"/>
                <a:ext cx="824"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dirty="0">
                    <a:solidFill>
                      <a:srgbClr val="FFFFFF"/>
                    </a:solidFill>
                    <a:latin typeface="Arial" panose="020B0604020202020204" pitchFamily="34" charset="0"/>
                    <a:ea typeface="SimSun" charset="0"/>
                    <a:cs typeface="Arial" panose="020B0604020202020204" pitchFamily="34" charset="0"/>
                  </a:rPr>
                  <a:t> </a:t>
                </a:r>
              </a:p>
              <a:p>
                <a:pPr algn="ctr" eaLnBrk="0" hangingPunct="0"/>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57053" name="Rectangle 23"/>
              <p:cNvSpPr>
                <a:spLocks noChangeArrowheads="1"/>
              </p:cNvSpPr>
              <p:nvPr/>
            </p:nvSpPr>
            <p:spPr bwMode="auto">
              <a:xfrm>
                <a:off x="0" y="0"/>
                <a:ext cx="888"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grpSp>
        <p:grpSp>
          <p:nvGrpSpPr>
            <p:cNvPr id="257046" name="Group 26"/>
            <p:cNvGrpSpPr>
              <a:grpSpLocks/>
            </p:cNvGrpSpPr>
            <p:nvPr/>
          </p:nvGrpSpPr>
          <p:grpSpPr bwMode="auto">
            <a:xfrm>
              <a:off x="1172" y="576"/>
              <a:ext cx="2380" cy="429"/>
              <a:chOff x="888" y="0"/>
              <a:chExt cx="1684" cy="499"/>
            </a:xfrm>
          </p:grpSpPr>
          <p:sp>
            <p:nvSpPr>
              <p:cNvPr id="18438" name="Rectangle 6"/>
              <p:cNvSpPr>
                <a:spLocks noChangeArrowheads="1"/>
              </p:cNvSpPr>
              <p:nvPr/>
            </p:nvSpPr>
            <p:spPr bwMode="auto">
              <a:xfrm>
                <a:off x="920" y="0"/>
                <a:ext cx="1620" cy="499"/>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lIns="0" tIns="0" rIns="0" bIns="0" anchor="ctr" anchorCtr="1"/>
              <a:lstStyle/>
              <a:p>
                <a:pPr algn="ctr">
                  <a:defRPr/>
                </a:pPr>
                <a:r>
                  <a:rPr lang="ar-JO" altLang="zh-CN" sz="4400" b="1" dirty="0">
                    <a:solidFill>
                      <a:srgbClr val="FFFFFF"/>
                    </a:solidFill>
                    <a:latin typeface="Arial" panose="020B0604020202020204" pitchFamily="34" charset="0"/>
                    <a:ea typeface="SimSun" charset="0"/>
                    <a:cs typeface="Arial" panose="020B0604020202020204" pitchFamily="34" charset="0"/>
                  </a:rPr>
                  <a:t>اللاويين</a:t>
                </a:r>
                <a:endParaRPr lang="en-US" altLang="zh-CN" sz="4400" b="1" dirty="0">
                  <a:solidFill>
                    <a:srgbClr val="FFFFFF"/>
                  </a:solidFill>
                  <a:latin typeface="Arial" panose="020B0604020202020204" pitchFamily="34" charset="0"/>
                  <a:ea typeface="SimSun" charset="0"/>
                  <a:cs typeface="Arial" panose="020B0604020202020204" pitchFamily="34" charset="0"/>
                </a:endParaRPr>
              </a:p>
            </p:txBody>
          </p:sp>
          <p:sp>
            <p:nvSpPr>
              <p:cNvPr id="257051" name="Rectangle 25"/>
              <p:cNvSpPr>
                <a:spLocks noChangeArrowheads="1"/>
              </p:cNvSpPr>
              <p:nvPr/>
            </p:nvSpPr>
            <p:spPr bwMode="auto">
              <a:xfrm>
                <a:off x="888" y="0"/>
                <a:ext cx="1684"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grpSp>
        <p:grpSp>
          <p:nvGrpSpPr>
            <p:cNvPr id="257047" name="Group 28"/>
            <p:cNvGrpSpPr>
              <a:grpSpLocks/>
            </p:cNvGrpSpPr>
            <p:nvPr/>
          </p:nvGrpSpPr>
          <p:grpSpPr bwMode="auto">
            <a:xfrm>
              <a:off x="3443" y="576"/>
              <a:ext cx="2125" cy="429"/>
              <a:chOff x="2572" y="0"/>
              <a:chExt cx="1504" cy="499"/>
            </a:xfrm>
          </p:grpSpPr>
          <p:sp>
            <p:nvSpPr>
              <p:cNvPr id="18439" name="Rectangle 7"/>
              <p:cNvSpPr>
                <a:spLocks noChangeArrowheads="1"/>
              </p:cNvSpPr>
              <p:nvPr/>
            </p:nvSpPr>
            <p:spPr bwMode="auto">
              <a:xfrm>
                <a:off x="2604" y="0"/>
                <a:ext cx="1439" cy="499"/>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lIns="0" tIns="0" rIns="0" bIns="0" anchor="ctr" anchorCtr="1"/>
              <a:lstStyle/>
              <a:p>
                <a:pPr algn="ctr">
                  <a:defRPr/>
                </a:pPr>
                <a:r>
                  <a:rPr lang="ar-JO" altLang="zh-CN" sz="4400" b="1" dirty="0">
                    <a:solidFill>
                      <a:srgbClr val="FFFFFF"/>
                    </a:solidFill>
                    <a:latin typeface="Arial" panose="020B0604020202020204" pitchFamily="34" charset="0"/>
                    <a:ea typeface="SimSun" charset="0"/>
                    <a:cs typeface="Arial" panose="020B0604020202020204" pitchFamily="34" charset="0"/>
                  </a:rPr>
                  <a:t>الكهنة</a:t>
                </a:r>
                <a:endParaRPr lang="en-US" altLang="zh-CN" sz="4400" b="1" dirty="0">
                  <a:solidFill>
                    <a:srgbClr val="FFFFFF"/>
                  </a:solidFill>
                  <a:latin typeface="Arial" panose="020B0604020202020204" pitchFamily="34" charset="0"/>
                  <a:ea typeface="SimSun" charset="0"/>
                  <a:cs typeface="Arial" panose="020B0604020202020204" pitchFamily="34" charset="0"/>
                </a:endParaRPr>
              </a:p>
            </p:txBody>
          </p:sp>
          <p:sp>
            <p:nvSpPr>
              <p:cNvPr id="257049" name="Rectangle 27"/>
              <p:cNvSpPr>
                <a:spLocks noChangeArrowheads="1"/>
              </p:cNvSpPr>
              <p:nvPr/>
            </p:nvSpPr>
            <p:spPr bwMode="auto">
              <a:xfrm>
                <a:off x="2572" y="0"/>
                <a:ext cx="1504"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378320145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75000"/>
              </a:schemeClr>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69314" name="Rectangle 47"/>
          <p:cNvSpPr>
            <a:spLocks noGrp="1" noChangeArrowheads="1"/>
          </p:cNvSpPr>
          <p:nvPr>
            <p:ph type="ctrTitle"/>
          </p:nvPr>
        </p:nvSpPr>
        <p:spPr>
          <a:xfrm>
            <a:off x="1371600" y="0"/>
            <a:ext cx="3429000" cy="1143000"/>
          </a:xfrm>
        </p:spPr>
        <p:txBody>
          <a:bodyPr/>
          <a:lstStyle/>
          <a:p>
            <a:pPr eaLnBrk="1" hangingPunct="1"/>
            <a:r>
              <a:rPr kumimoji="1" lang="en-US" sz="2800" dirty="0">
                <a:ea typeface="ＭＳ Ｐゴシック" charset="0"/>
              </a:rPr>
              <a:t>Levi</a:t>
            </a:r>
            <a:r>
              <a:rPr kumimoji="1" lang="uk-UA" altLang="ja-JP" sz="2800" dirty="0">
                <a:ea typeface="ＭＳ Ｐゴシック" charset="0"/>
              </a:rPr>
              <a:t>'</a:t>
            </a:r>
            <a:r>
              <a:rPr kumimoji="1" lang="en-US" sz="2800" dirty="0">
                <a:ea typeface="ＭＳ Ｐゴシック" charset="0"/>
              </a:rPr>
              <a:t>s Family Tree</a:t>
            </a:r>
          </a:p>
        </p:txBody>
      </p:sp>
      <p:grpSp>
        <p:nvGrpSpPr>
          <p:cNvPr id="269315" name="Group 2"/>
          <p:cNvGrpSpPr>
            <a:grpSpLocks/>
          </p:cNvGrpSpPr>
          <p:nvPr/>
        </p:nvGrpSpPr>
        <p:grpSpPr bwMode="auto">
          <a:xfrm>
            <a:off x="533400" y="152400"/>
            <a:ext cx="4953000" cy="838200"/>
            <a:chOff x="528" y="0"/>
            <a:chExt cx="3360" cy="624"/>
          </a:xfrm>
        </p:grpSpPr>
        <p:sp>
          <p:nvSpPr>
            <p:cNvPr id="269361" name="AutoShape 3"/>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62" name="WordArt 4"/>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eaLnBrk="0" hangingPunct="0"/>
              <a:r>
                <a:rPr lang="ar-JO" sz="3600" b="1" kern="10" dirty="0">
                  <a:solidFill>
                    <a:srgbClr val="000000"/>
                  </a:solidFill>
                  <a:effectLst>
                    <a:outerShdw blurRad="63500" dist="38099" dir="2700000" algn="ctr" rotWithShape="0">
                      <a:srgbClr val="C0C0C0">
                        <a:alpha val="79999"/>
                      </a:srgbClr>
                    </a:outerShdw>
                  </a:effectLst>
                  <a:latin typeface="Franklin Gothic Medium"/>
                  <a:ea typeface="Franklin Gothic Medium"/>
                  <a:cs typeface="Franklin Gothic Medium"/>
                </a:rPr>
                <a:t>شجرة عائلة لاوي</a:t>
              </a:r>
              <a:endParaRPr lang="en-US" sz="3600" b="1" kern="10" dirty="0">
                <a:solidFill>
                  <a:srgbClr val="000000"/>
                </a:solidFill>
                <a:effectLst>
                  <a:outerShdw blurRad="63500" dist="38099" dir="2700000" algn="ctr" rotWithShape="0">
                    <a:srgbClr val="C0C0C0">
                      <a:alpha val="79999"/>
                    </a:srgbClr>
                  </a:outerShdw>
                </a:effectLst>
                <a:latin typeface="Franklin Gothic Medium"/>
                <a:ea typeface="Franklin Gothic Medium"/>
                <a:cs typeface="Franklin Gothic Medium"/>
              </a:endParaRPr>
            </a:p>
          </p:txBody>
        </p:sp>
      </p:grpSp>
      <p:sp>
        <p:nvSpPr>
          <p:cNvPr id="269316" name="AutoShape 5"/>
          <p:cNvSpPr>
            <a:spLocks noChangeArrowheads="1"/>
          </p:cNvSpPr>
          <p:nvPr/>
        </p:nvSpPr>
        <p:spPr bwMode="auto">
          <a:xfrm>
            <a:off x="2971800" y="1219200"/>
            <a:ext cx="914400" cy="609600"/>
          </a:xfrm>
          <a:prstGeom prst="flowChartAlternateProcess">
            <a:avLst/>
          </a:prstGeom>
          <a:solidFill>
            <a:schemeClr val="bg1"/>
          </a:solidFill>
          <a:ln w="9525">
            <a:solidFill>
              <a:schemeClr val="tx1"/>
            </a:solidFill>
            <a:miter lim="800000"/>
            <a:headEnd/>
            <a:tailEnd/>
          </a:ln>
        </p:spPr>
        <p:txBody>
          <a:bodyPr wrap="none" anchor="ctr"/>
          <a:lstStyle/>
          <a:p>
            <a:pPr algn="ctr"/>
            <a:r>
              <a:rPr lang="ar-JO" sz="1800" b="1" dirty="0">
                <a:solidFill>
                  <a:srgbClr val="000000"/>
                </a:solidFill>
                <a:latin typeface="Arial" panose="020B0604020202020204" pitchFamily="34" charset="0"/>
                <a:cs typeface="Arial" panose="020B0604020202020204" pitchFamily="34" charset="0"/>
              </a:rPr>
              <a:t>لاوي</a:t>
            </a:r>
            <a:endParaRPr lang="en-US" sz="1800" b="1" dirty="0">
              <a:solidFill>
                <a:srgbClr val="000000"/>
              </a:solidFill>
              <a:latin typeface="Arial" panose="020B0604020202020204" pitchFamily="34" charset="0"/>
              <a:cs typeface="Arial" panose="020B0604020202020204" pitchFamily="34" charset="0"/>
            </a:endParaRPr>
          </a:p>
        </p:txBody>
      </p:sp>
      <p:sp>
        <p:nvSpPr>
          <p:cNvPr id="269317" name="AutoShape 6"/>
          <p:cNvSpPr>
            <a:spLocks noChangeArrowheads="1"/>
          </p:cNvSpPr>
          <p:nvPr/>
        </p:nvSpPr>
        <p:spPr bwMode="auto">
          <a:xfrm>
            <a:off x="1371600" y="2286000"/>
            <a:ext cx="1066800" cy="609600"/>
          </a:xfrm>
          <a:prstGeom prst="flowChartAlternateProcess">
            <a:avLst/>
          </a:prstGeom>
          <a:solidFill>
            <a:srgbClr val="CCFFCC"/>
          </a:solidFill>
          <a:ln w="9525">
            <a:solidFill>
              <a:schemeClr val="tx1"/>
            </a:solidFill>
            <a:miter lim="800000"/>
            <a:headEnd/>
            <a:tailEnd/>
          </a:ln>
        </p:spPr>
        <p:txBody>
          <a:bodyPr wrap="none" anchor="ctr"/>
          <a:lstStyle/>
          <a:p>
            <a:pPr algn="ctr"/>
            <a:r>
              <a:rPr lang="ar-JO" sz="1800" b="1" dirty="0">
                <a:solidFill>
                  <a:srgbClr val="000000"/>
                </a:solidFill>
                <a:latin typeface="Arial" panose="020B0604020202020204" pitchFamily="34" charset="0"/>
                <a:cs typeface="Arial" panose="020B0604020202020204" pitchFamily="34" charset="0"/>
              </a:rPr>
              <a:t>جرشون</a:t>
            </a:r>
            <a:endParaRPr lang="en-US" sz="1800" b="1" dirty="0">
              <a:solidFill>
                <a:srgbClr val="000000"/>
              </a:solidFill>
              <a:latin typeface="Arial" panose="020B0604020202020204" pitchFamily="34" charset="0"/>
              <a:cs typeface="Arial" panose="020B0604020202020204" pitchFamily="34" charset="0"/>
            </a:endParaRPr>
          </a:p>
        </p:txBody>
      </p:sp>
      <p:sp>
        <p:nvSpPr>
          <p:cNvPr id="269318" name="AutoShape 7"/>
          <p:cNvSpPr>
            <a:spLocks noChangeArrowheads="1"/>
          </p:cNvSpPr>
          <p:nvPr/>
        </p:nvSpPr>
        <p:spPr bwMode="auto">
          <a:xfrm>
            <a:off x="2895600" y="2286000"/>
            <a:ext cx="990600" cy="609600"/>
          </a:xfrm>
          <a:prstGeom prst="flowChartAlternateProcess">
            <a:avLst/>
          </a:prstGeom>
          <a:solidFill>
            <a:srgbClr val="CCFFCC"/>
          </a:solidFill>
          <a:ln w="9525">
            <a:solidFill>
              <a:schemeClr val="tx1"/>
            </a:solidFill>
            <a:miter lim="800000"/>
            <a:headEnd/>
            <a:tailEnd/>
          </a:ln>
        </p:spPr>
        <p:txBody>
          <a:bodyPr wrap="none" anchor="ctr"/>
          <a:lstStyle/>
          <a:p>
            <a:pPr algn="ctr"/>
            <a:r>
              <a:rPr lang="ar-JO" sz="1800" b="1" dirty="0">
                <a:solidFill>
                  <a:srgbClr val="000000"/>
                </a:solidFill>
                <a:latin typeface="Arial" panose="020B0604020202020204" pitchFamily="34" charset="0"/>
                <a:cs typeface="Arial" panose="020B0604020202020204" pitchFamily="34" charset="0"/>
              </a:rPr>
              <a:t>قهات</a:t>
            </a:r>
            <a:endParaRPr lang="en-US" sz="1800" b="1" dirty="0">
              <a:solidFill>
                <a:srgbClr val="000000"/>
              </a:solidFill>
              <a:latin typeface="Arial" panose="020B0604020202020204" pitchFamily="34" charset="0"/>
              <a:cs typeface="Arial" panose="020B0604020202020204" pitchFamily="34" charset="0"/>
            </a:endParaRPr>
          </a:p>
        </p:txBody>
      </p:sp>
      <p:sp>
        <p:nvSpPr>
          <p:cNvPr id="269319" name="AutoShape 8"/>
          <p:cNvSpPr>
            <a:spLocks noChangeArrowheads="1"/>
          </p:cNvSpPr>
          <p:nvPr/>
        </p:nvSpPr>
        <p:spPr bwMode="auto">
          <a:xfrm>
            <a:off x="4419600" y="2286000"/>
            <a:ext cx="914400" cy="609600"/>
          </a:xfrm>
          <a:prstGeom prst="flowChartAlternateProcess">
            <a:avLst/>
          </a:prstGeom>
          <a:solidFill>
            <a:srgbClr val="CCFFCC"/>
          </a:solidFill>
          <a:ln w="9525">
            <a:solidFill>
              <a:schemeClr val="tx1"/>
            </a:solidFill>
            <a:miter lim="800000"/>
            <a:headEnd/>
            <a:tailEnd/>
          </a:ln>
        </p:spPr>
        <p:txBody>
          <a:bodyPr wrap="none" anchor="ctr"/>
          <a:lstStyle/>
          <a:p>
            <a:pPr algn="ctr"/>
            <a:r>
              <a:rPr lang="ar-JO" sz="1800" b="1" dirty="0">
                <a:solidFill>
                  <a:srgbClr val="000000"/>
                </a:solidFill>
                <a:latin typeface="Arial" panose="020B0604020202020204" pitchFamily="34" charset="0"/>
                <a:cs typeface="Arial" panose="020B0604020202020204" pitchFamily="34" charset="0"/>
              </a:rPr>
              <a:t>مراري</a:t>
            </a:r>
            <a:endParaRPr lang="en-US" sz="1800" b="1" dirty="0">
              <a:solidFill>
                <a:srgbClr val="000000"/>
              </a:solidFill>
              <a:latin typeface="Arial" panose="020B0604020202020204" pitchFamily="34" charset="0"/>
              <a:cs typeface="Arial" panose="020B0604020202020204" pitchFamily="34" charset="0"/>
            </a:endParaRPr>
          </a:p>
        </p:txBody>
      </p:sp>
      <p:sp>
        <p:nvSpPr>
          <p:cNvPr id="269320" name="AutoShape 9"/>
          <p:cNvSpPr>
            <a:spLocks noChangeArrowheads="1"/>
          </p:cNvSpPr>
          <p:nvPr/>
        </p:nvSpPr>
        <p:spPr bwMode="auto">
          <a:xfrm>
            <a:off x="1752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a:r>
              <a:rPr lang="ar-JO" sz="1800" b="1" dirty="0">
                <a:solidFill>
                  <a:srgbClr val="000000"/>
                </a:solidFill>
                <a:latin typeface="Arial" panose="020B0604020202020204" pitchFamily="34" charset="0"/>
                <a:cs typeface="Arial" panose="020B0604020202020204" pitchFamily="34" charset="0"/>
              </a:rPr>
              <a:t>مريم</a:t>
            </a:r>
            <a:endParaRPr lang="en-US" sz="1800" b="1" dirty="0">
              <a:solidFill>
                <a:srgbClr val="000000"/>
              </a:solidFill>
              <a:latin typeface="Arial" panose="020B0604020202020204" pitchFamily="34" charset="0"/>
              <a:cs typeface="Arial" panose="020B0604020202020204" pitchFamily="34" charset="0"/>
            </a:endParaRPr>
          </a:p>
        </p:txBody>
      </p:sp>
      <p:sp>
        <p:nvSpPr>
          <p:cNvPr id="269321" name="AutoShape 10"/>
          <p:cNvSpPr>
            <a:spLocks noChangeArrowheads="1"/>
          </p:cNvSpPr>
          <p:nvPr/>
        </p:nvSpPr>
        <p:spPr bwMode="auto">
          <a:xfrm>
            <a:off x="4038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a:r>
              <a:rPr lang="ar-JO" sz="1800" b="1" dirty="0">
                <a:solidFill>
                  <a:srgbClr val="000000"/>
                </a:solidFill>
                <a:latin typeface="Arial" panose="020B0604020202020204" pitchFamily="34" charset="0"/>
                <a:cs typeface="Arial" panose="020B0604020202020204" pitchFamily="34" charset="0"/>
              </a:rPr>
              <a:t>موسى</a:t>
            </a:r>
            <a:endParaRPr lang="en-US" sz="1800" b="1" dirty="0">
              <a:solidFill>
                <a:srgbClr val="000000"/>
              </a:solidFill>
              <a:latin typeface="Arial" panose="020B0604020202020204" pitchFamily="34" charset="0"/>
              <a:cs typeface="Arial" panose="020B0604020202020204" pitchFamily="34" charset="0"/>
            </a:endParaRPr>
          </a:p>
        </p:txBody>
      </p:sp>
      <p:sp>
        <p:nvSpPr>
          <p:cNvPr id="691211" name="AutoShape 11"/>
          <p:cNvSpPr>
            <a:spLocks noChangeArrowheads="1"/>
          </p:cNvSpPr>
          <p:nvPr/>
        </p:nvSpPr>
        <p:spPr bwMode="auto">
          <a:xfrm>
            <a:off x="2895600" y="44196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p>
            <a:pPr algn="ctr">
              <a:defRPr/>
            </a:pPr>
            <a:r>
              <a:rPr lang="ar-JO"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هارون</a:t>
            </a:r>
            <a:endParaRPr lang="en-US"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69323" name="AutoShape 12"/>
          <p:cNvSpPr>
            <a:spLocks noChangeArrowheads="1"/>
          </p:cNvSpPr>
          <p:nvPr/>
        </p:nvSpPr>
        <p:spPr bwMode="auto">
          <a:xfrm>
            <a:off x="2895600" y="33528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a:r>
              <a:rPr lang="ar-JO" sz="1800" b="1" dirty="0">
                <a:solidFill>
                  <a:srgbClr val="000000"/>
                </a:solidFill>
                <a:latin typeface="Arial" panose="020B0604020202020204" pitchFamily="34" charset="0"/>
                <a:cs typeface="Arial" panose="020B0604020202020204" pitchFamily="34" charset="0"/>
              </a:rPr>
              <a:t>عمرام</a:t>
            </a:r>
            <a:endParaRPr lang="en-US" sz="1800" b="1" dirty="0">
              <a:solidFill>
                <a:srgbClr val="000000"/>
              </a:solidFill>
              <a:latin typeface="Arial" panose="020B0604020202020204" pitchFamily="34" charset="0"/>
              <a:cs typeface="Arial" panose="020B0604020202020204" pitchFamily="34" charset="0"/>
            </a:endParaRPr>
          </a:p>
        </p:txBody>
      </p:sp>
      <p:sp>
        <p:nvSpPr>
          <p:cNvPr id="269324" name="AutoShape 13"/>
          <p:cNvSpPr>
            <a:spLocks noChangeArrowheads="1"/>
          </p:cNvSpPr>
          <p:nvPr/>
        </p:nvSpPr>
        <p:spPr bwMode="auto">
          <a:xfrm>
            <a:off x="11430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a:r>
              <a:rPr lang="ar-JO" sz="1800" b="1" dirty="0">
                <a:solidFill>
                  <a:srgbClr val="000000"/>
                </a:solidFill>
                <a:latin typeface="Arial" panose="020B0604020202020204" pitchFamily="34" charset="0"/>
                <a:cs typeface="Arial" panose="020B0604020202020204" pitchFamily="34" charset="0"/>
              </a:rPr>
              <a:t>ناداب</a:t>
            </a:r>
            <a:endParaRPr lang="en-US" sz="1800" b="1" dirty="0">
              <a:solidFill>
                <a:srgbClr val="000000"/>
              </a:solidFill>
              <a:latin typeface="Arial" panose="020B0604020202020204" pitchFamily="34" charset="0"/>
              <a:cs typeface="Arial" panose="020B0604020202020204" pitchFamily="34" charset="0"/>
            </a:endParaRPr>
          </a:p>
        </p:txBody>
      </p:sp>
      <p:sp>
        <p:nvSpPr>
          <p:cNvPr id="269325" name="AutoShape 14"/>
          <p:cNvSpPr>
            <a:spLocks noChangeArrowheads="1"/>
          </p:cNvSpPr>
          <p:nvPr/>
        </p:nvSpPr>
        <p:spPr bwMode="auto">
          <a:xfrm>
            <a:off x="23622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a:r>
              <a:rPr lang="ar-JO" sz="1800" b="1" dirty="0">
                <a:solidFill>
                  <a:srgbClr val="000000"/>
                </a:solidFill>
                <a:latin typeface="Arial" panose="020B0604020202020204" pitchFamily="34" charset="0"/>
                <a:cs typeface="Arial" panose="020B0604020202020204" pitchFamily="34" charset="0"/>
              </a:rPr>
              <a:t>أبيهو</a:t>
            </a:r>
            <a:endParaRPr lang="en-US" sz="1800" b="1" dirty="0">
              <a:solidFill>
                <a:srgbClr val="000000"/>
              </a:solidFill>
              <a:latin typeface="Arial" panose="020B0604020202020204" pitchFamily="34" charset="0"/>
              <a:cs typeface="Arial" panose="020B0604020202020204" pitchFamily="34" charset="0"/>
            </a:endParaRPr>
          </a:p>
        </p:txBody>
      </p:sp>
      <p:sp>
        <p:nvSpPr>
          <p:cNvPr id="691215" name="AutoShape 15"/>
          <p:cNvSpPr>
            <a:spLocks noChangeArrowheads="1"/>
          </p:cNvSpPr>
          <p:nvPr/>
        </p:nvSpPr>
        <p:spPr bwMode="auto">
          <a:xfrm>
            <a:off x="3505200" y="54102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p>
            <a:pPr algn="ctr">
              <a:defRPr/>
            </a:pPr>
            <a:r>
              <a:rPr lang="ar-JO"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أليعازر</a:t>
            </a:r>
            <a:endParaRPr lang="en-US"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69327" name="AutoShape 16"/>
          <p:cNvSpPr>
            <a:spLocks noChangeArrowheads="1"/>
          </p:cNvSpPr>
          <p:nvPr/>
        </p:nvSpPr>
        <p:spPr bwMode="auto">
          <a:xfrm>
            <a:off x="46482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a:r>
              <a:rPr lang="ar-JO" sz="1800" b="1" dirty="0">
                <a:solidFill>
                  <a:srgbClr val="000000"/>
                </a:solidFill>
                <a:latin typeface="Arial" panose="020B0604020202020204" pitchFamily="34" charset="0"/>
                <a:cs typeface="Arial" panose="020B0604020202020204" pitchFamily="34" charset="0"/>
              </a:rPr>
              <a:t>إيثامار</a:t>
            </a:r>
            <a:endParaRPr lang="en-US" sz="1800" b="1" dirty="0">
              <a:solidFill>
                <a:srgbClr val="000000"/>
              </a:solidFill>
              <a:latin typeface="Arial" panose="020B0604020202020204" pitchFamily="34" charset="0"/>
              <a:cs typeface="Arial" panose="020B0604020202020204" pitchFamily="34" charset="0"/>
            </a:endParaRPr>
          </a:p>
        </p:txBody>
      </p:sp>
      <p:sp>
        <p:nvSpPr>
          <p:cNvPr id="269328" name="Line 17"/>
          <p:cNvSpPr>
            <a:spLocks noChangeShapeType="1"/>
          </p:cNvSpPr>
          <p:nvPr/>
        </p:nvSpPr>
        <p:spPr bwMode="auto">
          <a:xfrm>
            <a:off x="3429000" y="1828800"/>
            <a:ext cx="0" cy="45720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29" name="Line 18"/>
          <p:cNvSpPr>
            <a:spLocks noChangeShapeType="1"/>
          </p:cNvSpPr>
          <p:nvPr/>
        </p:nvSpPr>
        <p:spPr bwMode="auto">
          <a:xfrm flipV="1">
            <a:off x="1828800" y="20574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30" name="Line 19"/>
          <p:cNvSpPr>
            <a:spLocks noChangeShapeType="1"/>
          </p:cNvSpPr>
          <p:nvPr/>
        </p:nvSpPr>
        <p:spPr bwMode="auto">
          <a:xfrm>
            <a:off x="1828800" y="2057400"/>
            <a:ext cx="2971800" cy="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31" name="Line 20"/>
          <p:cNvSpPr>
            <a:spLocks noChangeShapeType="1"/>
          </p:cNvSpPr>
          <p:nvPr/>
        </p:nvSpPr>
        <p:spPr bwMode="auto">
          <a:xfrm>
            <a:off x="4800600" y="20574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cxnSp>
        <p:nvCxnSpPr>
          <p:cNvPr id="269332" name="AutoShape 21"/>
          <p:cNvCxnSpPr>
            <a:cxnSpLocks noChangeShapeType="1"/>
          </p:cNvCxnSpPr>
          <p:nvPr/>
        </p:nvCxnSpPr>
        <p:spPr bwMode="auto">
          <a:xfrm>
            <a:off x="10668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269333" name="AutoShape 22"/>
          <p:cNvCxnSpPr>
            <a:cxnSpLocks noChangeShapeType="1"/>
          </p:cNvCxnSpPr>
          <p:nvPr/>
        </p:nvCxnSpPr>
        <p:spPr bwMode="auto">
          <a:xfrm>
            <a:off x="2286000" y="52578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269334" name="AutoShape 23"/>
          <p:cNvCxnSpPr>
            <a:cxnSpLocks noChangeShapeType="1"/>
          </p:cNvCxnSpPr>
          <p:nvPr/>
        </p:nvCxnSpPr>
        <p:spPr bwMode="auto">
          <a:xfrm flipH="1">
            <a:off x="9906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269335" name="AutoShape 24"/>
          <p:cNvCxnSpPr>
            <a:cxnSpLocks noChangeShapeType="1"/>
          </p:cNvCxnSpPr>
          <p:nvPr/>
        </p:nvCxnSpPr>
        <p:spPr bwMode="auto">
          <a:xfrm flipH="1">
            <a:off x="2286000" y="52578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269336" name="Line 25"/>
          <p:cNvSpPr>
            <a:spLocks noChangeShapeType="1"/>
          </p:cNvSpPr>
          <p:nvPr/>
        </p:nvSpPr>
        <p:spPr bwMode="auto">
          <a:xfrm>
            <a:off x="3429000" y="2895600"/>
            <a:ext cx="0" cy="4572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37" name="Line 26"/>
          <p:cNvSpPr>
            <a:spLocks noChangeShapeType="1"/>
          </p:cNvSpPr>
          <p:nvPr/>
        </p:nvSpPr>
        <p:spPr bwMode="auto">
          <a:xfrm>
            <a:off x="3429000" y="3962400"/>
            <a:ext cx="0" cy="4572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38" name="Line 27"/>
          <p:cNvSpPr>
            <a:spLocks noChangeShapeType="1"/>
          </p:cNvSpPr>
          <p:nvPr/>
        </p:nvSpPr>
        <p:spPr bwMode="auto">
          <a:xfrm flipV="1">
            <a:off x="2209800" y="41910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39" name="Line 28"/>
          <p:cNvSpPr>
            <a:spLocks noChangeShapeType="1"/>
          </p:cNvSpPr>
          <p:nvPr/>
        </p:nvSpPr>
        <p:spPr bwMode="auto">
          <a:xfrm>
            <a:off x="2209800" y="4191000"/>
            <a:ext cx="2362200" cy="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40" name="Line 29"/>
          <p:cNvSpPr>
            <a:spLocks noChangeShapeType="1"/>
          </p:cNvSpPr>
          <p:nvPr/>
        </p:nvSpPr>
        <p:spPr bwMode="auto">
          <a:xfrm>
            <a:off x="4572000" y="41910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41" name="Line 30"/>
          <p:cNvSpPr>
            <a:spLocks noChangeShapeType="1"/>
          </p:cNvSpPr>
          <p:nvPr/>
        </p:nvSpPr>
        <p:spPr bwMode="auto">
          <a:xfrm flipV="1">
            <a:off x="16002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42" name="Line 31"/>
          <p:cNvSpPr>
            <a:spLocks noChangeShapeType="1"/>
          </p:cNvSpPr>
          <p:nvPr/>
        </p:nvSpPr>
        <p:spPr bwMode="auto">
          <a:xfrm>
            <a:off x="1600200" y="5181600"/>
            <a:ext cx="3505200" cy="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43" name="Line 32"/>
          <p:cNvSpPr>
            <a:spLocks noChangeShapeType="1"/>
          </p:cNvSpPr>
          <p:nvPr/>
        </p:nvSpPr>
        <p:spPr bwMode="auto">
          <a:xfrm>
            <a:off x="51054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44" name="Line 33"/>
          <p:cNvSpPr>
            <a:spLocks noChangeShapeType="1"/>
          </p:cNvSpPr>
          <p:nvPr/>
        </p:nvSpPr>
        <p:spPr bwMode="auto">
          <a:xfrm>
            <a:off x="28194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45" name="Line 34"/>
          <p:cNvSpPr>
            <a:spLocks noChangeShapeType="1"/>
          </p:cNvSpPr>
          <p:nvPr/>
        </p:nvSpPr>
        <p:spPr bwMode="auto">
          <a:xfrm>
            <a:off x="39624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46" name="Line 35"/>
          <p:cNvSpPr>
            <a:spLocks noChangeShapeType="1"/>
          </p:cNvSpPr>
          <p:nvPr/>
        </p:nvSpPr>
        <p:spPr bwMode="auto">
          <a:xfrm>
            <a:off x="3429000" y="5029200"/>
            <a:ext cx="0" cy="1524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47" name="Rectangle 36"/>
          <p:cNvSpPr>
            <a:spLocks noChangeArrowheads="1"/>
          </p:cNvSpPr>
          <p:nvPr/>
        </p:nvSpPr>
        <p:spPr bwMode="auto">
          <a:xfrm>
            <a:off x="6324600" y="2209800"/>
            <a:ext cx="2286000" cy="3048000"/>
          </a:xfrm>
          <a:prstGeom prst="rect">
            <a:avLst/>
          </a:prstGeom>
          <a:solidFill>
            <a:srgbClr val="FFFFFF"/>
          </a:solidFill>
          <a:ln w="9525">
            <a:solidFill>
              <a:schemeClr val="tx1"/>
            </a:solidFill>
            <a:miter lim="800000"/>
            <a:headEnd/>
            <a:tailEnd/>
          </a:ln>
        </p:spPr>
        <p:txBody>
          <a:bodyPr wrap="none" anchor="ctr"/>
          <a:lstStyle/>
          <a:p>
            <a:pPr algn="ctr"/>
            <a:endParaRPr lang="en-US" sz="1800" b="1" dirty="0">
              <a:solidFill>
                <a:srgbClr val="000000"/>
              </a:solidFill>
              <a:latin typeface="Arial" panose="020B0604020202020204" pitchFamily="34" charset="0"/>
              <a:cs typeface="Arial" panose="020B0604020202020204" pitchFamily="34" charset="0"/>
            </a:endParaRPr>
          </a:p>
        </p:txBody>
      </p:sp>
      <p:sp>
        <p:nvSpPr>
          <p:cNvPr id="269348" name="AutoShape 37"/>
          <p:cNvSpPr>
            <a:spLocks noChangeArrowheads="1"/>
          </p:cNvSpPr>
          <p:nvPr/>
        </p:nvSpPr>
        <p:spPr bwMode="auto">
          <a:xfrm>
            <a:off x="6553200" y="2667000"/>
            <a:ext cx="533400" cy="304800"/>
          </a:xfrm>
          <a:prstGeom prst="flowChartAlternateProcess">
            <a:avLst/>
          </a:prstGeom>
          <a:solidFill>
            <a:srgbClr val="CCFFCC"/>
          </a:solidFill>
          <a:ln w="9525">
            <a:solidFill>
              <a:schemeClr val="tx1"/>
            </a:solidFill>
            <a:miter lim="800000"/>
            <a:headEnd/>
            <a:tailEnd/>
          </a:ln>
        </p:spPr>
        <p:txBody>
          <a:bodyPr wrap="none" anchor="ctr"/>
          <a:lstStyle/>
          <a:p>
            <a:pPr algn="ctr"/>
            <a:endParaRPr lang="en-US" sz="1800" b="1" dirty="0">
              <a:solidFill>
                <a:srgbClr val="000000"/>
              </a:solidFill>
              <a:latin typeface="Arial" panose="020B0604020202020204" pitchFamily="34" charset="0"/>
              <a:cs typeface="Arial" panose="020B0604020202020204" pitchFamily="34" charset="0"/>
            </a:endParaRPr>
          </a:p>
        </p:txBody>
      </p:sp>
      <p:sp>
        <p:nvSpPr>
          <p:cNvPr id="269349" name="AutoShape 38"/>
          <p:cNvSpPr>
            <a:spLocks noChangeArrowheads="1"/>
          </p:cNvSpPr>
          <p:nvPr/>
        </p:nvSpPr>
        <p:spPr bwMode="auto">
          <a:xfrm>
            <a:off x="6553200" y="3352800"/>
            <a:ext cx="533400" cy="304800"/>
          </a:xfrm>
          <a:prstGeom prst="flowChartAlternateProcess">
            <a:avLst/>
          </a:prstGeom>
          <a:solidFill>
            <a:srgbClr val="FFFF00"/>
          </a:solidFill>
          <a:ln w="9525">
            <a:solidFill>
              <a:schemeClr val="tx1"/>
            </a:solidFill>
            <a:miter lim="800000"/>
            <a:headEnd/>
            <a:tailEnd/>
          </a:ln>
        </p:spPr>
        <p:txBody>
          <a:bodyPr wrap="none" anchor="ctr"/>
          <a:lstStyle/>
          <a:p>
            <a:pPr algn="ctr"/>
            <a:endParaRPr lang="en-US" sz="1800" b="1" dirty="0">
              <a:solidFill>
                <a:srgbClr val="000000"/>
              </a:solidFill>
              <a:latin typeface="Arial" panose="020B0604020202020204" pitchFamily="34" charset="0"/>
              <a:cs typeface="Arial" panose="020B0604020202020204" pitchFamily="34" charset="0"/>
            </a:endParaRPr>
          </a:p>
        </p:txBody>
      </p:sp>
      <p:sp>
        <p:nvSpPr>
          <p:cNvPr id="269350" name="AutoShape 39"/>
          <p:cNvSpPr>
            <a:spLocks noChangeArrowheads="1"/>
          </p:cNvSpPr>
          <p:nvPr/>
        </p:nvSpPr>
        <p:spPr bwMode="auto">
          <a:xfrm>
            <a:off x="6553200" y="4038600"/>
            <a:ext cx="533400" cy="304800"/>
          </a:xfrm>
          <a:prstGeom prst="flowChartAlternateProcess">
            <a:avLst/>
          </a:prstGeom>
          <a:solidFill>
            <a:srgbClr val="CC3300"/>
          </a:solidFill>
          <a:ln w="9525">
            <a:solidFill>
              <a:schemeClr val="tx1"/>
            </a:solidFill>
            <a:miter lim="800000"/>
            <a:headEnd/>
            <a:tailEnd/>
          </a:ln>
        </p:spPr>
        <p:txBody>
          <a:bodyPr wrap="none" anchor="ctr"/>
          <a:lstStyle/>
          <a:p>
            <a:pPr algn="ctr"/>
            <a:endParaRPr lang="en-US" sz="1800" b="1" dirty="0">
              <a:solidFill>
                <a:srgbClr val="000000"/>
              </a:solidFill>
              <a:latin typeface="Arial" panose="020B0604020202020204" pitchFamily="34" charset="0"/>
              <a:cs typeface="Arial" panose="020B0604020202020204" pitchFamily="34" charset="0"/>
            </a:endParaRPr>
          </a:p>
        </p:txBody>
      </p:sp>
      <p:sp>
        <p:nvSpPr>
          <p:cNvPr id="269351" name="Text Box 40"/>
          <p:cNvSpPr txBox="1">
            <a:spLocks noChangeArrowheads="1"/>
          </p:cNvSpPr>
          <p:nvPr/>
        </p:nvSpPr>
        <p:spPr bwMode="auto">
          <a:xfrm>
            <a:off x="7316788" y="2667000"/>
            <a:ext cx="55175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ar-JO" b="1" dirty="0">
                <a:latin typeface="Arial" panose="020B0604020202020204" pitchFamily="34" charset="0"/>
                <a:cs typeface="Arial" panose="020B0604020202020204" pitchFamily="34" charset="0"/>
              </a:rPr>
              <a:t>لاويين</a:t>
            </a:r>
            <a:endParaRPr lang="en-US" b="1" dirty="0">
              <a:latin typeface="Arial" panose="020B0604020202020204" pitchFamily="34" charset="0"/>
              <a:cs typeface="Arial" panose="020B0604020202020204" pitchFamily="34" charset="0"/>
            </a:endParaRPr>
          </a:p>
        </p:txBody>
      </p:sp>
      <p:sp>
        <p:nvSpPr>
          <p:cNvPr id="269352" name="Text Box 41"/>
          <p:cNvSpPr txBox="1">
            <a:spLocks noChangeArrowheads="1"/>
          </p:cNvSpPr>
          <p:nvPr/>
        </p:nvSpPr>
        <p:spPr bwMode="auto">
          <a:xfrm>
            <a:off x="7310438" y="3352800"/>
            <a:ext cx="45397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ar-JO" b="1" dirty="0">
                <a:latin typeface="Arial" panose="020B0604020202020204" pitchFamily="34" charset="0"/>
                <a:cs typeface="Arial" panose="020B0604020202020204" pitchFamily="34" charset="0"/>
              </a:rPr>
              <a:t>كهنة</a:t>
            </a:r>
            <a:endParaRPr lang="en-US" b="1" dirty="0">
              <a:latin typeface="Arial" panose="020B0604020202020204" pitchFamily="34" charset="0"/>
              <a:cs typeface="Arial" panose="020B0604020202020204" pitchFamily="34" charset="0"/>
            </a:endParaRPr>
          </a:p>
        </p:txBody>
      </p:sp>
      <p:sp>
        <p:nvSpPr>
          <p:cNvPr id="269353" name="Text Box 42"/>
          <p:cNvSpPr txBox="1">
            <a:spLocks noChangeArrowheads="1"/>
          </p:cNvSpPr>
          <p:nvPr/>
        </p:nvSpPr>
        <p:spPr bwMode="auto">
          <a:xfrm>
            <a:off x="7315200" y="4038600"/>
            <a:ext cx="84350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ar-JO" b="1" dirty="0">
                <a:latin typeface="Arial" panose="020B0604020202020204" pitchFamily="34" charset="0"/>
                <a:cs typeface="Arial" panose="020B0604020202020204" pitchFamily="34" charset="0"/>
              </a:rPr>
              <a:t>رئيس كهنة</a:t>
            </a:r>
            <a:endParaRPr lang="en-US" b="1" dirty="0">
              <a:latin typeface="Arial" panose="020B0604020202020204" pitchFamily="34" charset="0"/>
              <a:cs typeface="Arial" panose="020B0604020202020204" pitchFamily="34" charset="0"/>
            </a:endParaRPr>
          </a:p>
        </p:txBody>
      </p:sp>
      <p:sp>
        <p:nvSpPr>
          <p:cNvPr id="269354" name="Text Box 43"/>
          <p:cNvSpPr txBox="1">
            <a:spLocks noChangeArrowheads="1"/>
          </p:cNvSpPr>
          <p:nvPr/>
        </p:nvSpPr>
        <p:spPr bwMode="auto">
          <a:xfrm>
            <a:off x="7319963" y="4572000"/>
            <a:ext cx="95090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r>
              <a:rPr lang="ar-JO" sz="1000" b="1" dirty="0">
                <a:latin typeface="Arial" panose="020B0604020202020204" pitchFamily="34" charset="0"/>
                <a:cs typeface="Arial" panose="020B0604020202020204" pitchFamily="34" charset="0"/>
              </a:rPr>
              <a:t>قدموا نار غريبة : </a:t>
            </a:r>
          </a:p>
          <a:p>
            <a:pPr algn="ctr"/>
            <a:r>
              <a:rPr lang="ar-JO" sz="1000" b="1" dirty="0">
                <a:latin typeface="Arial" panose="020B0604020202020204" pitchFamily="34" charset="0"/>
                <a:cs typeface="Arial" panose="020B0604020202020204" pitchFamily="34" charset="0"/>
              </a:rPr>
              <a:t>قتلهم الرب</a:t>
            </a:r>
            <a:endParaRPr lang="en-US" sz="1000" b="1" dirty="0">
              <a:latin typeface="Arial" panose="020B0604020202020204" pitchFamily="34" charset="0"/>
              <a:cs typeface="Arial" panose="020B0604020202020204" pitchFamily="34" charset="0"/>
            </a:endParaRPr>
          </a:p>
        </p:txBody>
      </p:sp>
      <p:sp>
        <p:nvSpPr>
          <p:cNvPr id="269355" name="AutoShape 44"/>
          <p:cNvSpPr>
            <a:spLocks noChangeArrowheads="1"/>
          </p:cNvSpPr>
          <p:nvPr/>
        </p:nvSpPr>
        <p:spPr bwMode="auto">
          <a:xfrm>
            <a:off x="6553200" y="4648200"/>
            <a:ext cx="533400" cy="304800"/>
          </a:xfrm>
          <a:prstGeom prst="flowChartAlternateProcess">
            <a:avLst/>
          </a:prstGeom>
          <a:solidFill>
            <a:srgbClr val="FFFF00"/>
          </a:solidFill>
          <a:ln w="9525">
            <a:solidFill>
              <a:schemeClr val="tx1"/>
            </a:solidFill>
            <a:miter lim="800000"/>
            <a:headEnd/>
            <a:tailEnd/>
          </a:ln>
        </p:spPr>
        <p:txBody>
          <a:bodyPr wrap="none" anchor="ctr"/>
          <a:lstStyle/>
          <a:p>
            <a:pPr algn="ctr"/>
            <a:endParaRPr lang="en-US" sz="1800" b="1" dirty="0">
              <a:solidFill>
                <a:srgbClr val="000000"/>
              </a:solidFill>
              <a:latin typeface="Arial" panose="020B0604020202020204" pitchFamily="34" charset="0"/>
              <a:cs typeface="Arial" panose="020B0604020202020204" pitchFamily="34" charset="0"/>
            </a:endParaRPr>
          </a:p>
        </p:txBody>
      </p:sp>
      <p:sp>
        <p:nvSpPr>
          <p:cNvPr id="269356" name="Line 45"/>
          <p:cNvSpPr>
            <a:spLocks noChangeShapeType="1"/>
          </p:cNvSpPr>
          <p:nvPr/>
        </p:nvSpPr>
        <p:spPr bwMode="auto">
          <a:xfrm>
            <a:off x="6477000" y="4572000"/>
            <a:ext cx="685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57" name="Line 46"/>
          <p:cNvSpPr>
            <a:spLocks noChangeShapeType="1"/>
          </p:cNvSpPr>
          <p:nvPr/>
        </p:nvSpPr>
        <p:spPr bwMode="auto">
          <a:xfrm flipH="1">
            <a:off x="6477000" y="4572000"/>
            <a:ext cx="685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58" name="TextBox 47"/>
          <p:cNvSpPr txBox="1">
            <a:spLocks noChangeArrowheads="1"/>
          </p:cNvSpPr>
          <p:nvPr/>
        </p:nvSpPr>
        <p:spPr bwMode="auto">
          <a:xfrm>
            <a:off x="8241074" y="6477000"/>
            <a:ext cx="75052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r" eaLnBrk="0" hangingPunct="0"/>
            <a:r>
              <a:rPr lang="en-US" b="1" dirty="0">
                <a:latin typeface="Arial" panose="020B0604020202020204" pitchFamily="34" charset="0"/>
                <a:cs typeface="Arial" panose="020B0604020202020204" pitchFamily="34" charset="0"/>
              </a:rPr>
              <a:t>Manna</a:t>
            </a:r>
          </a:p>
        </p:txBody>
      </p:sp>
      <p:sp>
        <p:nvSpPr>
          <p:cNvPr id="269359" name="TextBox 1"/>
          <p:cNvSpPr txBox="1">
            <a:spLocks noChangeArrowheads="1"/>
          </p:cNvSpPr>
          <p:nvPr/>
        </p:nvSpPr>
        <p:spPr bwMode="auto">
          <a:xfrm>
            <a:off x="5967063" y="6453188"/>
            <a:ext cx="295786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r" eaLnBrk="0" hangingPunct="0"/>
            <a:r>
              <a:rPr lang="en-US" b="1" dirty="0">
                <a:solidFill>
                  <a:srgbClr val="FFFFFF"/>
                </a:solidFill>
                <a:latin typeface="Arial" panose="020B0604020202020204" pitchFamily="34" charset="0"/>
                <a:cs typeface="Arial" panose="020B0604020202020204" pitchFamily="34" charset="0"/>
              </a:rPr>
              <a:t>Adapted from Manna Bible Maps</a:t>
            </a:r>
          </a:p>
        </p:txBody>
      </p:sp>
      <p:sp>
        <p:nvSpPr>
          <p:cNvPr id="269360" name="Text Box 41"/>
          <p:cNvSpPr txBox="1">
            <a:spLocks noChangeArrowheads="1"/>
          </p:cNvSpPr>
          <p:nvPr/>
        </p:nvSpPr>
        <p:spPr bwMode="auto">
          <a:xfrm>
            <a:off x="8374063" y="128588"/>
            <a:ext cx="688009"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ar-JO" sz="2000" b="1" dirty="0">
                <a:solidFill>
                  <a:srgbClr val="FFFFFF"/>
                </a:solidFill>
                <a:latin typeface="Arial" panose="020B0604020202020204" pitchFamily="34" charset="0"/>
                <a:cs typeface="Arial" panose="020B0604020202020204" pitchFamily="34" charset="0"/>
              </a:rPr>
              <a:t>125 </a:t>
            </a:r>
          </a:p>
          <a:p>
            <a:pPr eaLnBrk="0" hangingPunct="0"/>
            <a:r>
              <a:rPr lang="ar-JO" sz="2000" b="1" dirty="0">
                <a:solidFill>
                  <a:srgbClr val="FFFFFF"/>
                </a:solidFill>
                <a:latin typeface="Arial" panose="020B0604020202020204" pitchFamily="34" charset="0"/>
                <a:cs typeface="Arial" panose="020B0604020202020204" pitchFamily="34" charset="0"/>
              </a:rPr>
              <a:t>202</a:t>
            </a:r>
            <a:endParaRPr lang="en-US" sz="2000" b="1" dirty="0">
              <a:solidFill>
                <a:srgbClr val="FFFFFF"/>
              </a:solidFill>
              <a:latin typeface="Arial" panose="020B0604020202020204" pitchFamily="34" charset="0"/>
              <a:cs typeface="Arial" panose="020B0604020202020204" pitchFamily="34" charset="0"/>
            </a:endParaRPr>
          </a:p>
        </p:txBody>
      </p:sp>
      <p:sp>
        <p:nvSpPr>
          <p:cNvPr id="51" name="Text Box 62"/>
          <p:cNvSpPr txBox="1">
            <a:spLocks noChangeArrowheads="1"/>
          </p:cNvSpPr>
          <p:nvPr/>
        </p:nvSpPr>
        <p:spPr bwMode="auto">
          <a:xfrm>
            <a:off x="5580112" y="1465620"/>
            <a:ext cx="3312368" cy="523220"/>
          </a:xfrm>
          <a:prstGeom prst="rect">
            <a:avLst/>
          </a:prstGeom>
          <a:solidFill>
            <a:srgbClr val="000000"/>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2800" b="1" dirty="0">
                <a:solidFill>
                  <a:srgbClr val="FFFFFF"/>
                </a:solidFill>
                <a:latin typeface="Arial" panose="020B0604020202020204" pitchFamily="34" charset="0"/>
                <a:cs typeface="Arial" panose="020B0604020202020204" pitchFamily="34" charset="0"/>
              </a:rPr>
              <a:t>1 أخ 6 : 1 - 3</a:t>
            </a:r>
            <a:endParaRPr lang="en-US" altLang="zh-CN"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60622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430561" y="196572"/>
            <a:ext cx="3444584" cy="512935"/>
          </a:xfrm>
          <a:effectLst>
            <a:outerShdw blurRad="63500" dist="35921" dir="2700000" algn="ctr" rotWithShape="0">
              <a:schemeClr val="tx2">
                <a:alpha val="74998"/>
              </a:schemeClr>
            </a:outerShdw>
          </a:effectLst>
        </p:spPr>
        <p:txBody>
          <a:bodyPr/>
          <a:lstStyle/>
          <a:p>
            <a:pPr algn="l">
              <a:defRPr/>
            </a:pPr>
            <a:r>
              <a:rPr lang="ar-JO" sz="2400" dirty="0">
                <a:effectLst>
                  <a:glow rad="127000">
                    <a:schemeClr val="tx1"/>
                  </a:glow>
                </a:effectLst>
                <a:ea typeface="ＭＳ Ｐゴシック" charset="0"/>
                <a:cs typeface="ＭＳ Ｐゴシック" charset="0"/>
              </a:rPr>
              <a:t>48 مدن اللاويين</a:t>
            </a:r>
            <a:endParaRPr lang="en-US" sz="2400" dirty="0">
              <a:effectLst>
                <a:glow rad="127000">
                  <a:schemeClr val="tx1"/>
                </a:glow>
              </a:effectLst>
              <a:ea typeface="ＭＳ Ｐゴシック" charset="0"/>
              <a:cs typeface="ＭＳ Ｐゴシック" charset="0"/>
            </a:endParaRPr>
          </a:p>
        </p:txBody>
      </p:sp>
      <p:sp>
        <p:nvSpPr>
          <p:cNvPr id="178179" name="Text Box 2"/>
          <p:cNvSpPr txBox="1">
            <a:spLocks noChangeArrowheads="1"/>
          </p:cNvSpPr>
          <p:nvPr/>
        </p:nvSpPr>
        <p:spPr bwMode="auto">
          <a:xfrm>
            <a:off x="8202693" y="88900"/>
            <a:ext cx="771366"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171أ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78180" name="Group 2"/>
          <p:cNvGrpSpPr>
            <a:grpSpLocks/>
          </p:cNvGrpSpPr>
          <p:nvPr/>
        </p:nvGrpSpPr>
        <p:grpSpPr bwMode="auto">
          <a:xfrm>
            <a:off x="4673600" y="276228"/>
            <a:ext cx="369888" cy="744438"/>
            <a:chOff x="1293990" y="4843883"/>
            <a:chExt cx="369930" cy="744250"/>
          </a:xfrm>
        </p:grpSpPr>
        <p:sp>
          <p:nvSpPr>
            <p:cNvPr id="178329" name="Oval 11"/>
            <p:cNvSpPr>
              <a:spLocks noChangeAspect="1"/>
            </p:cNvSpPr>
            <p:nvPr/>
          </p:nvSpPr>
          <p:spPr bwMode="auto">
            <a:xfrm>
              <a:off x="1293990" y="4843883"/>
              <a:ext cx="369930" cy="64902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330" name="Oval 5"/>
            <p:cNvSpPr>
              <a:spLocks noChangeAspect="1"/>
            </p:cNvSpPr>
            <p:nvPr/>
          </p:nvSpPr>
          <p:spPr bwMode="auto">
            <a:xfrm>
              <a:off x="1386473" y="4939109"/>
              <a:ext cx="184965" cy="649024"/>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181" name="Group 14"/>
          <p:cNvGrpSpPr>
            <a:grpSpLocks/>
          </p:cNvGrpSpPr>
          <p:nvPr/>
        </p:nvGrpSpPr>
        <p:grpSpPr bwMode="auto">
          <a:xfrm>
            <a:off x="3600450" y="1809752"/>
            <a:ext cx="206375" cy="676992"/>
            <a:chOff x="6972297" y="5071534"/>
            <a:chExt cx="206026" cy="679896"/>
          </a:xfrm>
        </p:grpSpPr>
        <p:sp>
          <p:nvSpPr>
            <p:cNvPr id="178327" name="Oval 15"/>
            <p:cNvSpPr>
              <a:spLocks noChangeAspect="1"/>
            </p:cNvSpPr>
            <p:nvPr/>
          </p:nvSpPr>
          <p:spPr bwMode="auto">
            <a:xfrm>
              <a:off x="6993408" y="5099457"/>
              <a:ext cx="184915" cy="651973"/>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328" name="Oval 16"/>
            <p:cNvSpPr>
              <a:spLocks noChangeAspect="1"/>
            </p:cNvSpPr>
            <p:nvPr/>
          </p:nvSpPr>
          <p:spPr bwMode="auto">
            <a:xfrm>
              <a:off x="6972297" y="5071534"/>
              <a:ext cx="184915" cy="651973"/>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182" name="Group 18"/>
          <p:cNvGrpSpPr>
            <a:grpSpLocks/>
          </p:cNvGrpSpPr>
          <p:nvPr/>
        </p:nvGrpSpPr>
        <p:grpSpPr bwMode="auto">
          <a:xfrm>
            <a:off x="3740150" y="1625602"/>
            <a:ext cx="206375" cy="689650"/>
            <a:chOff x="6972297" y="4233136"/>
            <a:chExt cx="206026" cy="692454"/>
          </a:xfrm>
        </p:grpSpPr>
        <p:sp>
          <p:nvSpPr>
            <p:cNvPr id="178325" name="Oval 19"/>
            <p:cNvSpPr>
              <a:spLocks noChangeAspect="1"/>
            </p:cNvSpPr>
            <p:nvPr/>
          </p:nvSpPr>
          <p:spPr bwMode="auto">
            <a:xfrm>
              <a:off x="6993408" y="4273762"/>
              <a:ext cx="184915" cy="65182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326" name="Oval 20"/>
            <p:cNvSpPr>
              <a:spLocks noChangeAspect="1"/>
            </p:cNvSpPr>
            <p:nvPr/>
          </p:nvSpPr>
          <p:spPr bwMode="auto">
            <a:xfrm>
              <a:off x="6972297" y="4233136"/>
              <a:ext cx="184915" cy="651827"/>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183" name="Group 22"/>
          <p:cNvGrpSpPr>
            <a:grpSpLocks/>
          </p:cNvGrpSpPr>
          <p:nvPr/>
        </p:nvGrpSpPr>
        <p:grpSpPr bwMode="auto">
          <a:xfrm>
            <a:off x="2719388" y="4235453"/>
            <a:ext cx="206375" cy="677195"/>
            <a:chOff x="6972297" y="5071534"/>
            <a:chExt cx="206026" cy="675173"/>
          </a:xfrm>
        </p:grpSpPr>
        <p:sp>
          <p:nvSpPr>
            <p:cNvPr id="178323" name="Oval 23"/>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324" name="Oval 24"/>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184" name="Group 6"/>
          <p:cNvGrpSpPr>
            <a:grpSpLocks/>
          </p:cNvGrpSpPr>
          <p:nvPr/>
        </p:nvGrpSpPr>
        <p:grpSpPr bwMode="auto">
          <a:xfrm>
            <a:off x="3249613" y="5878516"/>
            <a:ext cx="206375" cy="677195"/>
            <a:chOff x="6972297" y="5071534"/>
            <a:chExt cx="206026" cy="675173"/>
          </a:xfrm>
        </p:grpSpPr>
        <p:sp>
          <p:nvSpPr>
            <p:cNvPr id="178321" name="Oval 11"/>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322" name="Oval 5"/>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185" name="Group 6"/>
          <p:cNvGrpSpPr>
            <a:grpSpLocks/>
          </p:cNvGrpSpPr>
          <p:nvPr/>
        </p:nvGrpSpPr>
        <p:grpSpPr bwMode="auto">
          <a:xfrm>
            <a:off x="3595688" y="5678491"/>
            <a:ext cx="206375" cy="676992"/>
            <a:chOff x="6972297" y="5071534"/>
            <a:chExt cx="206026" cy="679899"/>
          </a:xfrm>
        </p:grpSpPr>
        <p:sp>
          <p:nvSpPr>
            <p:cNvPr id="178319" name="Oval 11"/>
            <p:cNvSpPr>
              <a:spLocks noChangeAspect="1"/>
            </p:cNvSpPr>
            <p:nvPr/>
          </p:nvSpPr>
          <p:spPr bwMode="auto">
            <a:xfrm>
              <a:off x="6993408" y="5099457"/>
              <a:ext cx="184915" cy="651976"/>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320" name="Oval 5"/>
            <p:cNvSpPr>
              <a:spLocks noChangeAspect="1"/>
            </p:cNvSpPr>
            <p:nvPr/>
          </p:nvSpPr>
          <p:spPr bwMode="auto">
            <a:xfrm>
              <a:off x="6972297" y="5071534"/>
              <a:ext cx="184915" cy="651976"/>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186" name="Group 6"/>
          <p:cNvGrpSpPr>
            <a:grpSpLocks/>
          </p:cNvGrpSpPr>
          <p:nvPr/>
        </p:nvGrpSpPr>
        <p:grpSpPr bwMode="auto">
          <a:xfrm>
            <a:off x="3749675" y="5408616"/>
            <a:ext cx="206375" cy="677195"/>
            <a:chOff x="6972297" y="5071534"/>
            <a:chExt cx="206026" cy="675173"/>
          </a:xfrm>
        </p:grpSpPr>
        <p:sp>
          <p:nvSpPr>
            <p:cNvPr id="178317" name="Oval 11"/>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318" name="Oval 5"/>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187" name="Group 6"/>
          <p:cNvGrpSpPr>
            <a:grpSpLocks/>
          </p:cNvGrpSpPr>
          <p:nvPr/>
        </p:nvGrpSpPr>
        <p:grpSpPr bwMode="auto">
          <a:xfrm>
            <a:off x="3444875" y="5434016"/>
            <a:ext cx="204788" cy="677195"/>
            <a:chOff x="6972297" y="5071534"/>
            <a:chExt cx="206026" cy="675173"/>
          </a:xfrm>
        </p:grpSpPr>
        <p:sp>
          <p:nvSpPr>
            <p:cNvPr id="178315" name="Oval 11"/>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316" name="Oval 5"/>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188" name="Group 64"/>
          <p:cNvGrpSpPr>
            <a:grpSpLocks/>
          </p:cNvGrpSpPr>
          <p:nvPr/>
        </p:nvGrpSpPr>
        <p:grpSpPr bwMode="auto">
          <a:xfrm>
            <a:off x="3563938" y="5027616"/>
            <a:ext cx="369887" cy="744438"/>
            <a:chOff x="1293990" y="4843883"/>
            <a:chExt cx="369930" cy="744250"/>
          </a:xfrm>
        </p:grpSpPr>
        <p:sp>
          <p:nvSpPr>
            <p:cNvPr id="178313" name="Oval 11"/>
            <p:cNvSpPr>
              <a:spLocks noChangeAspect="1"/>
            </p:cNvSpPr>
            <p:nvPr/>
          </p:nvSpPr>
          <p:spPr bwMode="auto">
            <a:xfrm>
              <a:off x="1293990" y="4843883"/>
              <a:ext cx="369930" cy="64902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314" name="Oval 5"/>
            <p:cNvSpPr>
              <a:spLocks noChangeAspect="1"/>
            </p:cNvSpPr>
            <p:nvPr/>
          </p:nvSpPr>
          <p:spPr bwMode="auto">
            <a:xfrm>
              <a:off x="1386472" y="4939109"/>
              <a:ext cx="184966" cy="649024"/>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189" name="Group 67"/>
          <p:cNvGrpSpPr>
            <a:grpSpLocks/>
          </p:cNvGrpSpPr>
          <p:nvPr/>
        </p:nvGrpSpPr>
        <p:grpSpPr bwMode="auto">
          <a:xfrm>
            <a:off x="31750" y="777878"/>
            <a:ext cx="369888" cy="744438"/>
            <a:chOff x="1293990" y="4843883"/>
            <a:chExt cx="369930" cy="744250"/>
          </a:xfrm>
        </p:grpSpPr>
        <p:sp>
          <p:nvSpPr>
            <p:cNvPr id="178311" name="Oval 11"/>
            <p:cNvSpPr>
              <a:spLocks noChangeAspect="1"/>
            </p:cNvSpPr>
            <p:nvPr/>
          </p:nvSpPr>
          <p:spPr bwMode="auto">
            <a:xfrm>
              <a:off x="1293990" y="4843883"/>
              <a:ext cx="369930" cy="64902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312" name="Oval 5"/>
            <p:cNvSpPr>
              <a:spLocks noChangeAspect="1"/>
            </p:cNvSpPr>
            <p:nvPr/>
          </p:nvSpPr>
          <p:spPr bwMode="auto">
            <a:xfrm>
              <a:off x="1386472" y="4939109"/>
              <a:ext cx="184965" cy="649024"/>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190" name="Group 6"/>
          <p:cNvGrpSpPr>
            <a:grpSpLocks/>
          </p:cNvGrpSpPr>
          <p:nvPr/>
        </p:nvGrpSpPr>
        <p:grpSpPr bwMode="auto">
          <a:xfrm>
            <a:off x="107950" y="360366"/>
            <a:ext cx="206375" cy="677195"/>
            <a:chOff x="6972297" y="5071534"/>
            <a:chExt cx="206026" cy="675173"/>
          </a:xfrm>
        </p:grpSpPr>
        <p:sp>
          <p:nvSpPr>
            <p:cNvPr id="178309" name="Oval 11"/>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310" name="Oval 5"/>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191" name="Group 73"/>
          <p:cNvGrpSpPr>
            <a:grpSpLocks/>
          </p:cNvGrpSpPr>
          <p:nvPr/>
        </p:nvGrpSpPr>
        <p:grpSpPr bwMode="auto">
          <a:xfrm>
            <a:off x="5653088" y="1403353"/>
            <a:ext cx="369887" cy="744438"/>
            <a:chOff x="1293990" y="4843883"/>
            <a:chExt cx="369930" cy="744250"/>
          </a:xfrm>
        </p:grpSpPr>
        <p:sp>
          <p:nvSpPr>
            <p:cNvPr id="178307" name="Oval 11"/>
            <p:cNvSpPr>
              <a:spLocks noChangeAspect="1"/>
            </p:cNvSpPr>
            <p:nvPr/>
          </p:nvSpPr>
          <p:spPr bwMode="auto">
            <a:xfrm>
              <a:off x="1293990" y="4843883"/>
              <a:ext cx="369930" cy="64902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308" name="Oval 5"/>
            <p:cNvSpPr>
              <a:spLocks noChangeAspect="1"/>
            </p:cNvSpPr>
            <p:nvPr/>
          </p:nvSpPr>
          <p:spPr bwMode="auto">
            <a:xfrm>
              <a:off x="1386472" y="4939109"/>
              <a:ext cx="184966" cy="649024"/>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192" name="Group 76"/>
          <p:cNvGrpSpPr>
            <a:grpSpLocks/>
          </p:cNvGrpSpPr>
          <p:nvPr/>
        </p:nvGrpSpPr>
        <p:grpSpPr bwMode="auto">
          <a:xfrm>
            <a:off x="5653088" y="4533903"/>
            <a:ext cx="369887" cy="744438"/>
            <a:chOff x="1293990" y="4843883"/>
            <a:chExt cx="369930" cy="744250"/>
          </a:xfrm>
        </p:grpSpPr>
        <p:sp>
          <p:nvSpPr>
            <p:cNvPr id="178305" name="Oval 11"/>
            <p:cNvSpPr>
              <a:spLocks noChangeAspect="1"/>
            </p:cNvSpPr>
            <p:nvPr/>
          </p:nvSpPr>
          <p:spPr bwMode="auto">
            <a:xfrm>
              <a:off x="1293990" y="4843883"/>
              <a:ext cx="369930" cy="64902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306" name="Oval 5"/>
            <p:cNvSpPr>
              <a:spLocks noChangeAspect="1"/>
            </p:cNvSpPr>
            <p:nvPr/>
          </p:nvSpPr>
          <p:spPr bwMode="auto">
            <a:xfrm>
              <a:off x="1386472" y="4939109"/>
              <a:ext cx="184966" cy="649024"/>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193" name="Group 79"/>
          <p:cNvGrpSpPr>
            <a:grpSpLocks/>
          </p:cNvGrpSpPr>
          <p:nvPr/>
        </p:nvGrpSpPr>
        <p:grpSpPr bwMode="auto">
          <a:xfrm>
            <a:off x="6161088" y="2727328"/>
            <a:ext cx="369887" cy="744438"/>
            <a:chOff x="1293990" y="4843883"/>
            <a:chExt cx="369930" cy="744250"/>
          </a:xfrm>
        </p:grpSpPr>
        <p:sp>
          <p:nvSpPr>
            <p:cNvPr id="178303" name="Oval 11"/>
            <p:cNvSpPr>
              <a:spLocks noChangeAspect="1"/>
            </p:cNvSpPr>
            <p:nvPr/>
          </p:nvSpPr>
          <p:spPr bwMode="auto">
            <a:xfrm>
              <a:off x="1293990" y="4843883"/>
              <a:ext cx="369930" cy="64902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304" name="Oval 5"/>
            <p:cNvSpPr>
              <a:spLocks noChangeAspect="1"/>
            </p:cNvSpPr>
            <p:nvPr/>
          </p:nvSpPr>
          <p:spPr bwMode="auto">
            <a:xfrm>
              <a:off x="1386472" y="4939109"/>
              <a:ext cx="184966" cy="649024"/>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sp>
        <p:nvSpPr>
          <p:cNvPr id="83" name="Rectangle 2"/>
          <p:cNvSpPr txBox="1">
            <a:spLocks noChangeArrowheads="1"/>
          </p:cNvSpPr>
          <p:nvPr/>
        </p:nvSpPr>
        <p:spPr bwMode="auto">
          <a:xfrm>
            <a:off x="430561" y="682910"/>
            <a:ext cx="3620439"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6 مدن الملجأ</a:t>
            </a: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grpSp>
        <p:nvGrpSpPr>
          <p:cNvPr id="178195" name="Group 22"/>
          <p:cNvGrpSpPr>
            <a:grpSpLocks/>
          </p:cNvGrpSpPr>
          <p:nvPr/>
        </p:nvGrpSpPr>
        <p:grpSpPr bwMode="auto">
          <a:xfrm>
            <a:off x="2986088" y="4410078"/>
            <a:ext cx="206375" cy="677195"/>
            <a:chOff x="6972297" y="5071534"/>
            <a:chExt cx="206026" cy="675173"/>
          </a:xfrm>
        </p:grpSpPr>
        <p:sp>
          <p:nvSpPr>
            <p:cNvPr id="178301" name="Oval 23"/>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302" name="Oval 24"/>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196" name="Group 22"/>
          <p:cNvGrpSpPr>
            <a:grpSpLocks/>
          </p:cNvGrpSpPr>
          <p:nvPr/>
        </p:nvGrpSpPr>
        <p:grpSpPr bwMode="auto">
          <a:xfrm>
            <a:off x="3290888" y="4302127"/>
            <a:ext cx="206375" cy="676992"/>
            <a:chOff x="6972297" y="5071534"/>
            <a:chExt cx="206026" cy="679896"/>
          </a:xfrm>
        </p:grpSpPr>
        <p:sp>
          <p:nvSpPr>
            <p:cNvPr id="178299" name="Oval 23"/>
            <p:cNvSpPr>
              <a:spLocks noChangeAspect="1"/>
            </p:cNvSpPr>
            <p:nvPr/>
          </p:nvSpPr>
          <p:spPr bwMode="auto">
            <a:xfrm>
              <a:off x="6993408" y="5099457"/>
              <a:ext cx="184915" cy="651973"/>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300" name="Oval 24"/>
            <p:cNvSpPr>
              <a:spLocks noChangeAspect="1"/>
            </p:cNvSpPr>
            <p:nvPr/>
          </p:nvSpPr>
          <p:spPr bwMode="auto">
            <a:xfrm>
              <a:off x="6972297" y="5071534"/>
              <a:ext cx="184915" cy="651973"/>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197" name="Group 22"/>
          <p:cNvGrpSpPr>
            <a:grpSpLocks/>
          </p:cNvGrpSpPr>
          <p:nvPr/>
        </p:nvGrpSpPr>
        <p:grpSpPr bwMode="auto">
          <a:xfrm>
            <a:off x="3497263" y="4581528"/>
            <a:ext cx="206375" cy="677195"/>
            <a:chOff x="6972297" y="5071534"/>
            <a:chExt cx="206026" cy="675173"/>
          </a:xfrm>
        </p:grpSpPr>
        <p:sp>
          <p:nvSpPr>
            <p:cNvPr id="178297" name="Oval 23"/>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298" name="Oval 24"/>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198" name="Group 6"/>
          <p:cNvGrpSpPr>
            <a:grpSpLocks/>
          </p:cNvGrpSpPr>
          <p:nvPr/>
        </p:nvGrpSpPr>
        <p:grpSpPr bwMode="auto">
          <a:xfrm>
            <a:off x="2586038" y="6022977"/>
            <a:ext cx="206375" cy="676992"/>
            <a:chOff x="6972297" y="5071534"/>
            <a:chExt cx="206026" cy="679896"/>
          </a:xfrm>
        </p:grpSpPr>
        <p:sp>
          <p:nvSpPr>
            <p:cNvPr id="178295" name="Oval 11"/>
            <p:cNvSpPr>
              <a:spLocks noChangeAspect="1"/>
            </p:cNvSpPr>
            <p:nvPr/>
          </p:nvSpPr>
          <p:spPr bwMode="auto">
            <a:xfrm>
              <a:off x="6993408" y="5099457"/>
              <a:ext cx="184915" cy="651973"/>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296" name="Oval 5"/>
            <p:cNvSpPr>
              <a:spLocks noChangeAspect="1"/>
            </p:cNvSpPr>
            <p:nvPr/>
          </p:nvSpPr>
          <p:spPr bwMode="auto">
            <a:xfrm>
              <a:off x="6972297" y="5071534"/>
              <a:ext cx="184915" cy="651973"/>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199" name="Group 22"/>
          <p:cNvGrpSpPr>
            <a:grpSpLocks/>
          </p:cNvGrpSpPr>
          <p:nvPr/>
        </p:nvGrpSpPr>
        <p:grpSpPr bwMode="auto">
          <a:xfrm>
            <a:off x="3756025" y="2266953"/>
            <a:ext cx="204788" cy="677195"/>
            <a:chOff x="6972297" y="5071534"/>
            <a:chExt cx="206026" cy="675173"/>
          </a:xfrm>
        </p:grpSpPr>
        <p:sp>
          <p:nvSpPr>
            <p:cNvPr id="178293" name="Oval 23"/>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294" name="Oval 24"/>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200" name="Group 22"/>
          <p:cNvGrpSpPr>
            <a:grpSpLocks/>
          </p:cNvGrpSpPr>
          <p:nvPr/>
        </p:nvGrpSpPr>
        <p:grpSpPr bwMode="auto">
          <a:xfrm>
            <a:off x="3879850" y="3994152"/>
            <a:ext cx="206375" cy="676992"/>
            <a:chOff x="6972297" y="5071534"/>
            <a:chExt cx="206026" cy="679896"/>
          </a:xfrm>
        </p:grpSpPr>
        <p:sp>
          <p:nvSpPr>
            <p:cNvPr id="178291" name="Oval 23"/>
            <p:cNvSpPr>
              <a:spLocks noChangeAspect="1"/>
            </p:cNvSpPr>
            <p:nvPr/>
          </p:nvSpPr>
          <p:spPr bwMode="auto">
            <a:xfrm>
              <a:off x="6993408" y="5099457"/>
              <a:ext cx="184915" cy="651973"/>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292" name="Oval 24"/>
            <p:cNvSpPr>
              <a:spLocks noChangeAspect="1"/>
            </p:cNvSpPr>
            <p:nvPr/>
          </p:nvSpPr>
          <p:spPr bwMode="auto">
            <a:xfrm>
              <a:off x="6972297" y="5071534"/>
              <a:ext cx="184915" cy="651973"/>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201" name="Group 22"/>
          <p:cNvGrpSpPr>
            <a:grpSpLocks/>
          </p:cNvGrpSpPr>
          <p:nvPr/>
        </p:nvGrpSpPr>
        <p:grpSpPr bwMode="auto">
          <a:xfrm>
            <a:off x="4383088" y="4129091"/>
            <a:ext cx="206375" cy="676992"/>
            <a:chOff x="6972297" y="5071534"/>
            <a:chExt cx="206026" cy="679899"/>
          </a:xfrm>
        </p:grpSpPr>
        <p:sp>
          <p:nvSpPr>
            <p:cNvPr id="178289" name="Oval 23"/>
            <p:cNvSpPr>
              <a:spLocks noChangeAspect="1"/>
            </p:cNvSpPr>
            <p:nvPr/>
          </p:nvSpPr>
          <p:spPr bwMode="auto">
            <a:xfrm>
              <a:off x="6993408" y="5099457"/>
              <a:ext cx="184915" cy="651976"/>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290" name="Oval 24"/>
            <p:cNvSpPr>
              <a:spLocks noChangeAspect="1"/>
            </p:cNvSpPr>
            <p:nvPr/>
          </p:nvSpPr>
          <p:spPr bwMode="auto">
            <a:xfrm>
              <a:off x="6972297" y="5071534"/>
              <a:ext cx="184915" cy="651976"/>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202" name="Group 6"/>
          <p:cNvGrpSpPr>
            <a:grpSpLocks/>
          </p:cNvGrpSpPr>
          <p:nvPr/>
        </p:nvGrpSpPr>
        <p:grpSpPr bwMode="auto">
          <a:xfrm>
            <a:off x="3135313" y="3622678"/>
            <a:ext cx="206375" cy="677195"/>
            <a:chOff x="6972297" y="5071534"/>
            <a:chExt cx="206026" cy="675173"/>
          </a:xfrm>
        </p:grpSpPr>
        <p:sp>
          <p:nvSpPr>
            <p:cNvPr id="178287" name="Oval 11"/>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288" name="Oval 5"/>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203" name="Group 22"/>
          <p:cNvGrpSpPr>
            <a:grpSpLocks/>
          </p:cNvGrpSpPr>
          <p:nvPr/>
        </p:nvGrpSpPr>
        <p:grpSpPr bwMode="auto">
          <a:xfrm>
            <a:off x="3738563" y="4306891"/>
            <a:ext cx="206375" cy="676992"/>
            <a:chOff x="6972297" y="5071534"/>
            <a:chExt cx="206026" cy="679899"/>
          </a:xfrm>
        </p:grpSpPr>
        <p:sp>
          <p:nvSpPr>
            <p:cNvPr id="178285" name="Oval 23"/>
            <p:cNvSpPr>
              <a:spLocks noChangeAspect="1"/>
            </p:cNvSpPr>
            <p:nvPr/>
          </p:nvSpPr>
          <p:spPr bwMode="auto">
            <a:xfrm>
              <a:off x="6993408" y="5099457"/>
              <a:ext cx="184915" cy="651976"/>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286" name="Oval 24"/>
            <p:cNvSpPr>
              <a:spLocks noChangeAspect="1"/>
            </p:cNvSpPr>
            <p:nvPr/>
          </p:nvSpPr>
          <p:spPr bwMode="auto">
            <a:xfrm>
              <a:off x="6972297" y="5071534"/>
              <a:ext cx="184915" cy="651976"/>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204" name="Group 22"/>
          <p:cNvGrpSpPr>
            <a:grpSpLocks/>
          </p:cNvGrpSpPr>
          <p:nvPr/>
        </p:nvGrpSpPr>
        <p:grpSpPr bwMode="auto">
          <a:xfrm>
            <a:off x="4043363" y="4197353"/>
            <a:ext cx="206375" cy="677195"/>
            <a:chOff x="6972297" y="5071534"/>
            <a:chExt cx="206026" cy="675173"/>
          </a:xfrm>
        </p:grpSpPr>
        <p:sp>
          <p:nvSpPr>
            <p:cNvPr id="178283" name="Oval 23"/>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284" name="Oval 24"/>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205" name="Group 22"/>
          <p:cNvGrpSpPr>
            <a:grpSpLocks/>
          </p:cNvGrpSpPr>
          <p:nvPr/>
        </p:nvGrpSpPr>
        <p:grpSpPr bwMode="auto">
          <a:xfrm>
            <a:off x="4486275" y="4427541"/>
            <a:ext cx="204788" cy="676992"/>
            <a:chOff x="6972297" y="5071534"/>
            <a:chExt cx="206026" cy="679899"/>
          </a:xfrm>
        </p:grpSpPr>
        <p:sp>
          <p:nvSpPr>
            <p:cNvPr id="178281" name="Oval 23"/>
            <p:cNvSpPr>
              <a:spLocks noChangeAspect="1"/>
            </p:cNvSpPr>
            <p:nvPr/>
          </p:nvSpPr>
          <p:spPr bwMode="auto">
            <a:xfrm>
              <a:off x="6993408" y="5099457"/>
              <a:ext cx="184915" cy="651976"/>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282" name="Oval 24"/>
            <p:cNvSpPr>
              <a:spLocks noChangeAspect="1"/>
            </p:cNvSpPr>
            <p:nvPr/>
          </p:nvSpPr>
          <p:spPr bwMode="auto">
            <a:xfrm>
              <a:off x="6972297" y="5071534"/>
              <a:ext cx="184915" cy="651976"/>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206" name="Group 22"/>
          <p:cNvGrpSpPr>
            <a:grpSpLocks/>
          </p:cNvGrpSpPr>
          <p:nvPr/>
        </p:nvGrpSpPr>
        <p:grpSpPr bwMode="auto">
          <a:xfrm>
            <a:off x="4240213" y="4537078"/>
            <a:ext cx="206375" cy="677195"/>
            <a:chOff x="6972297" y="5071534"/>
            <a:chExt cx="206026" cy="675173"/>
          </a:xfrm>
        </p:grpSpPr>
        <p:sp>
          <p:nvSpPr>
            <p:cNvPr id="178279" name="Oval 23"/>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280" name="Oval 24"/>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207" name="Group 119"/>
          <p:cNvGrpSpPr>
            <a:grpSpLocks/>
          </p:cNvGrpSpPr>
          <p:nvPr/>
        </p:nvGrpSpPr>
        <p:grpSpPr bwMode="auto">
          <a:xfrm>
            <a:off x="4137025" y="3006728"/>
            <a:ext cx="369888" cy="744438"/>
            <a:chOff x="1293990" y="4843883"/>
            <a:chExt cx="369930" cy="744250"/>
          </a:xfrm>
        </p:grpSpPr>
        <p:sp>
          <p:nvSpPr>
            <p:cNvPr id="178277" name="Oval 11"/>
            <p:cNvSpPr>
              <a:spLocks noChangeAspect="1"/>
            </p:cNvSpPr>
            <p:nvPr/>
          </p:nvSpPr>
          <p:spPr bwMode="auto">
            <a:xfrm>
              <a:off x="1293990" y="4843883"/>
              <a:ext cx="369930" cy="64902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278" name="Oval 5"/>
            <p:cNvSpPr>
              <a:spLocks noChangeAspect="1"/>
            </p:cNvSpPr>
            <p:nvPr/>
          </p:nvSpPr>
          <p:spPr bwMode="auto">
            <a:xfrm>
              <a:off x="1386472" y="4939109"/>
              <a:ext cx="184965" cy="649024"/>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208" name="Group 22"/>
          <p:cNvGrpSpPr>
            <a:grpSpLocks/>
          </p:cNvGrpSpPr>
          <p:nvPr/>
        </p:nvGrpSpPr>
        <p:grpSpPr bwMode="auto">
          <a:xfrm>
            <a:off x="4176713" y="3449641"/>
            <a:ext cx="206375" cy="676992"/>
            <a:chOff x="6972297" y="5071534"/>
            <a:chExt cx="206026" cy="679899"/>
          </a:xfrm>
        </p:grpSpPr>
        <p:sp>
          <p:nvSpPr>
            <p:cNvPr id="178275" name="Oval 23"/>
            <p:cNvSpPr>
              <a:spLocks noChangeAspect="1"/>
            </p:cNvSpPr>
            <p:nvPr/>
          </p:nvSpPr>
          <p:spPr bwMode="auto">
            <a:xfrm>
              <a:off x="6993408" y="5099457"/>
              <a:ext cx="184915" cy="651976"/>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276" name="Oval 24"/>
            <p:cNvSpPr>
              <a:spLocks noChangeAspect="1"/>
            </p:cNvSpPr>
            <p:nvPr/>
          </p:nvSpPr>
          <p:spPr bwMode="auto">
            <a:xfrm>
              <a:off x="6972297" y="5071534"/>
              <a:ext cx="184915" cy="651976"/>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209" name="Group 22"/>
          <p:cNvGrpSpPr>
            <a:grpSpLocks/>
          </p:cNvGrpSpPr>
          <p:nvPr/>
        </p:nvGrpSpPr>
        <p:grpSpPr bwMode="auto">
          <a:xfrm>
            <a:off x="3859213" y="2587628"/>
            <a:ext cx="206375" cy="677195"/>
            <a:chOff x="6972297" y="5071534"/>
            <a:chExt cx="206026" cy="675173"/>
          </a:xfrm>
        </p:grpSpPr>
        <p:sp>
          <p:nvSpPr>
            <p:cNvPr id="178273" name="Oval 23"/>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274" name="Oval 24"/>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210" name="Group 22"/>
          <p:cNvGrpSpPr>
            <a:grpSpLocks/>
          </p:cNvGrpSpPr>
          <p:nvPr/>
        </p:nvGrpSpPr>
        <p:grpSpPr bwMode="auto">
          <a:xfrm>
            <a:off x="3924300" y="1971677"/>
            <a:ext cx="204788" cy="676992"/>
            <a:chOff x="6972297" y="5071534"/>
            <a:chExt cx="206026" cy="679896"/>
          </a:xfrm>
        </p:grpSpPr>
        <p:sp>
          <p:nvSpPr>
            <p:cNvPr id="178271" name="Oval 23"/>
            <p:cNvSpPr>
              <a:spLocks noChangeAspect="1"/>
            </p:cNvSpPr>
            <p:nvPr/>
          </p:nvSpPr>
          <p:spPr bwMode="auto">
            <a:xfrm>
              <a:off x="6993408" y="5099457"/>
              <a:ext cx="184915" cy="651973"/>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272" name="Oval 24"/>
            <p:cNvSpPr>
              <a:spLocks noChangeAspect="1"/>
            </p:cNvSpPr>
            <p:nvPr/>
          </p:nvSpPr>
          <p:spPr bwMode="auto">
            <a:xfrm>
              <a:off x="6972297" y="5071534"/>
              <a:ext cx="184915" cy="651973"/>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211" name="Group 18"/>
          <p:cNvGrpSpPr>
            <a:grpSpLocks/>
          </p:cNvGrpSpPr>
          <p:nvPr/>
        </p:nvGrpSpPr>
        <p:grpSpPr bwMode="auto">
          <a:xfrm>
            <a:off x="3576638" y="1498602"/>
            <a:ext cx="206375" cy="689650"/>
            <a:chOff x="6972297" y="4233136"/>
            <a:chExt cx="206026" cy="692454"/>
          </a:xfrm>
        </p:grpSpPr>
        <p:sp>
          <p:nvSpPr>
            <p:cNvPr id="178269" name="Oval 19"/>
            <p:cNvSpPr>
              <a:spLocks noChangeAspect="1"/>
            </p:cNvSpPr>
            <p:nvPr/>
          </p:nvSpPr>
          <p:spPr bwMode="auto">
            <a:xfrm>
              <a:off x="6993408" y="4273762"/>
              <a:ext cx="184915" cy="65182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270" name="Oval 20"/>
            <p:cNvSpPr>
              <a:spLocks noChangeAspect="1"/>
            </p:cNvSpPr>
            <p:nvPr/>
          </p:nvSpPr>
          <p:spPr bwMode="auto">
            <a:xfrm>
              <a:off x="6972297" y="4233136"/>
              <a:ext cx="184915" cy="651827"/>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212" name="Group 18"/>
          <p:cNvGrpSpPr>
            <a:grpSpLocks/>
          </p:cNvGrpSpPr>
          <p:nvPr/>
        </p:nvGrpSpPr>
        <p:grpSpPr bwMode="auto">
          <a:xfrm>
            <a:off x="3770313" y="1266826"/>
            <a:ext cx="206375" cy="689929"/>
            <a:chOff x="6972297" y="4233136"/>
            <a:chExt cx="206026" cy="687991"/>
          </a:xfrm>
        </p:grpSpPr>
        <p:sp>
          <p:nvSpPr>
            <p:cNvPr id="178267" name="Oval 19"/>
            <p:cNvSpPr>
              <a:spLocks noChangeAspect="1"/>
            </p:cNvSpPr>
            <p:nvPr/>
          </p:nvSpPr>
          <p:spPr bwMode="auto">
            <a:xfrm>
              <a:off x="6993408" y="4273762"/>
              <a:ext cx="184915" cy="647365"/>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268" name="Oval 20"/>
            <p:cNvSpPr>
              <a:spLocks noChangeAspect="1"/>
            </p:cNvSpPr>
            <p:nvPr/>
          </p:nvSpPr>
          <p:spPr bwMode="auto">
            <a:xfrm>
              <a:off x="6972297" y="4233136"/>
              <a:ext cx="184915" cy="647364"/>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213" name="Group 18"/>
          <p:cNvGrpSpPr>
            <a:grpSpLocks/>
          </p:cNvGrpSpPr>
          <p:nvPr/>
        </p:nvGrpSpPr>
        <p:grpSpPr bwMode="auto">
          <a:xfrm>
            <a:off x="3738563" y="620714"/>
            <a:ext cx="206375" cy="689929"/>
            <a:chOff x="6972297" y="4233136"/>
            <a:chExt cx="206026" cy="687991"/>
          </a:xfrm>
        </p:grpSpPr>
        <p:sp>
          <p:nvSpPr>
            <p:cNvPr id="178265" name="Oval 19"/>
            <p:cNvSpPr>
              <a:spLocks noChangeAspect="1"/>
            </p:cNvSpPr>
            <p:nvPr/>
          </p:nvSpPr>
          <p:spPr bwMode="auto">
            <a:xfrm>
              <a:off x="6993408" y="4273762"/>
              <a:ext cx="184915" cy="647365"/>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266" name="Oval 20"/>
            <p:cNvSpPr>
              <a:spLocks noChangeAspect="1"/>
            </p:cNvSpPr>
            <p:nvPr/>
          </p:nvSpPr>
          <p:spPr bwMode="auto">
            <a:xfrm>
              <a:off x="6972297" y="4233136"/>
              <a:ext cx="184915" cy="647364"/>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214" name="Group 18"/>
          <p:cNvGrpSpPr>
            <a:grpSpLocks/>
          </p:cNvGrpSpPr>
          <p:nvPr/>
        </p:nvGrpSpPr>
        <p:grpSpPr bwMode="auto">
          <a:xfrm>
            <a:off x="4173538" y="736601"/>
            <a:ext cx="206375" cy="689929"/>
            <a:chOff x="6972297" y="4233136"/>
            <a:chExt cx="206026" cy="687991"/>
          </a:xfrm>
        </p:grpSpPr>
        <p:sp>
          <p:nvSpPr>
            <p:cNvPr id="178263" name="Oval 19"/>
            <p:cNvSpPr>
              <a:spLocks noChangeAspect="1"/>
            </p:cNvSpPr>
            <p:nvPr/>
          </p:nvSpPr>
          <p:spPr bwMode="auto">
            <a:xfrm>
              <a:off x="6993408" y="4273762"/>
              <a:ext cx="184915" cy="647365"/>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264" name="Oval 20"/>
            <p:cNvSpPr>
              <a:spLocks noChangeAspect="1"/>
            </p:cNvSpPr>
            <p:nvPr/>
          </p:nvSpPr>
          <p:spPr bwMode="auto">
            <a:xfrm>
              <a:off x="6972297" y="4233136"/>
              <a:ext cx="184915" cy="647364"/>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215" name="Group 18"/>
          <p:cNvGrpSpPr>
            <a:grpSpLocks/>
          </p:cNvGrpSpPr>
          <p:nvPr/>
        </p:nvGrpSpPr>
        <p:grpSpPr bwMode="auto">
          <a:xfrm>
            <a:off x="4310063" y="1612901"/>
            <a:ext cx="206375" cy="689929"/>
            <a:chOff x="6972297" y="4233136"/>
            <a:chExt cx="206026" cy="687991"/>
          </a:xfrm>
        </p:grpSpPr>
        <p:sp>
          <p:nvSpPr>
            <p:cNvPr id="178261" name="Oval 19"/>
            <p:cNvSpPr>
              <a:spLocks noChangeAspect="1"/>
            </p:cNvSpPr>
            <p:nvPr/>
          </p:nvSpPr>
          <p:spPr bwMode="auto">
            <a:xfrm>
              <a:off x="6993408" y="4273762"/>
              <a:ext cx="184915" cy="647365"/>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262" name="Oval 20"/>
            <p:cNvSpPr>
              <a:spLocks noChangeAspect="1"/>
            </p:cNvSpPr>
            <p:nvPr/>
          </p:nvSpPr>
          <p:spPr bwMode="auto">
            <a:xfrm>
              <a:off x="6972297" y="4233136"/>
              <a:ext cx="184915" cy="647364"/>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216" name="Group 18"/>
          <p:cNvGrpSpPr>
            <a:grpSpLocks/>
          </p:cNvGrpSpPr>
          <p:nvPr/>
        </p:nvGrpSpPr>
        <p:grpSpPr bwMode="auto">
          <a:xfrm>
            <a:off x="4557713" y="1739901"/>
            <a:ext cx="206375" cy="689929"/>
            <a:chOff x="6972297" y="4233136"/>
            <a:chExt cx="206026" cy="687991"/>
          </a:xfrm>
        </p:grpSpPr>
        <p:sp>
          <p:nvSpPr>
            <p:cNvPr id="178259" name="Oval 19"/>
            <p:cNvSpPr>
              <a:spLocks noChangeAspect="1"/>
            </p:cNvSpPr>
            <p:nvPr/>
          </p:nvSpPr>
          <p:spPr bwMode="auto">
            <a:xfrm>
              <a:off x="6993408" y="4273762"/>
              <a:ext cx="184915" cy="647365"/>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260" name="Oval 20"/>
            <p:cNvSpPr>
              <a:spLocks noChangeAspect="1"/>
            </p:cNvSpPr>
            <p:nvPr/>
          </p:nvSpPr>
          <p:spPr bwMode="auto">
            <a:xfrm>
              <a:off x="6972297" y="4233136"/>
              <a:ext cx="184915" cy="647364"/>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217" name="Group 18"/>
          <p:cNvGrpSpPr>
            <a:grpSpLocks/>
          </p:cNvGrpSpPr>
          <p:nvPr/>
        </p:nvGrpSpPr>
        <p:grpSpPr bwMode="auto">
          <a:xfrm>
            <a:off x="4351338" y="1893890"/>
            <a:ext cx="206375" cy="689650"/>
            <a:chOff x="6972297" y="4233136"/>
            <a:chExt cx="206026" cy="692457"/>
          </a:xfrm>
        </p:grpSpPr>
        <p:sp>
          <p:nvSpPr>
            <p:cNvPr id="178257" name="Oval 19"/>
            <p:cNvSpPr>
              <a:spLocks noChangeAspect="1"/>
            </p:cNvSpPr>
            <p:nvPr/>
          </p:nvSpPr>
          <p:spPr bwMode="auto">
            <a:xfrm>
              <a:off x="6993408" y="4273762"/>
              <a:ext cx="184915" cy="651831"/>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258" name="Oval 20"/>
            <p:cNvSpPr>
              <a:spLocks noChangeAspect="1"/>
            </p:cNvSpPr>
            <p:nvPr/>
          </p:nvSpPr>
          <p:spPr bwMode="auto">
            <a:xfrm>
              <a:off x="6972297" y="4233136"/>
              <a:ext cx="184915" cy="651830"/>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218" name="Group 18"/>
          <p:cNvGrpSpPr>
            <a:grpSpLocks/>
          </p:cNvGrpSpPr>
          <p:nvPr/>
        </p:nvGrpSpPr>
        <p:grpSpPr bwMode="auto">
          <a:xfrm>
            <a:off x="4732338" y="1538289"/>
            <a:ext cx="206375" cy="689929"/>
            <a:chOff x="6972297" y="4233136"/>
            <a:chExt cx="206026" cy="687991"/>
          </a:xfrm>
        </p:grpSpPr>
        <p:sp>
          <p:nvSpPr>
            <p:cNvPr id="178255" name="Oval 19"/>
            <p:cNvSpPr>
              <a:spLocks noChangeAspect="1"/>
            </p:cNvSpPr>
            <p:nvPr/>
          </p:nvSpPr>
          <p:spPr bwMode="auto">
            <a:xfrm>
              <a:off x="6993408" y="4273762"/>
              <a:ext cx="184915" cy="647365"/>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256" name="Oval 20"/>
            <p:cNvSpPr>
              <a:spLocks noChangeAspect="1"/>
            </p:cNvSpPr>
            <p:nvPr/>
          </p:nvSpPr>
          <p:spPr bwMode="auto">
            <a:xfrm>
              <a:off x="6972297" y="4233136"/>
              <a:ext cx="184915" cy="647364"/>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219" name="Group 18"/>
          <p:cNvGrpSpPr>
            <a:grpSpLocks/>
          </p:cNvGrpSpPr>
          <p:nvPr/>
        </p:nvGrpSpPr>
        <p:grpSpPr bwMode="auto">
          <a:xfrm>
            <a:off x="6116638" y="1617664"/>
            <a:ext cx="206375" cy="689929"/>
            <a:chOff x="6972297" y="4233136"/>
            <a:chExt cx="206026" cy="687991"/>
          </a:xfrm>
        </p:grpSpPr>
        <p:sp>
          <p:nvSpPr>
            <p:cNvPr id="178253" name="Oval 19"/>
            <p:cNvSpPr>
              <a:spLocks noChangeAspect="1"/>
            </p:cNvSpPr>
            <p:nvPr/>
          </p:nvSpPr>
          <p:spPr bwMode="auto">
            <a:xfrm>
              <a:off x="6993408" y="4273762"/>
              <a:ext cx="184915" cy="647365"/>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254" name="Oval 20"/>
            <p:cNvSpPr>
              <a:spLocks noChangeAspect="1"/>
            </p:cNvSpPr>
            <p:nvPr/>
          </p:nvSpPr>
          <p:spPr bwMode="auto">
            <a:xfrm>
              <a:off x="6972297" y="4233136"/>
              <a:ext cx="184915" cy="647364"/>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220" name="Group 18"/>
          <p:cNvGrpSpPr>
            <a:grpSpLocks/>
          </p:cNvGrpSpPr>
          <p:nvPr/>
        </p:nvGrpSpPr>
        <p:grpSpPr bwMode="auto">
          <a:xfrm>
            <a:off x="5592763" y="3155952"/>
            <a:ext cx="204787" cy="689650"/>
            <a:chOff x="6972297" y="4233136"/>
            <a:chExt cx="206026" cy="692454"/>
          </a:xfrm>
        </p:grpSpPr>
        <p:sp>
          <p:nvSpPr>
            <p:cNvPr id="178251" name="Oval 19"/>
            <p:cNvSpPr>
              <a:spLocks noChangeAspect="1"/>
            </p:cNvSpPr>
            <p:nvPr/>
          </p:nvSpPr>
          <p:spPr bwMode="auto">
            <a:xfrm>
              <a:off x="6993408" y="4273762"/>
              <a:ext cx="184915" cy="65182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252" name="Oval 20"/>
            <p:cNvSpPr>
              <a:spLocks noChangeAspect="1"/>
            </p:cNvSpPr>
            <p:nvPr/>
          </p:nvSpPr>
          <p:spPr bwMode="auto">
            <a:xfrm>
              <a:off x="6972297" y="4233136"/>
              <a:ext cx="184915" cy="651827"/>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221" name="Group 18"/>
          <p:cNvGrpSpPr>
            <a:grpSpLocks/>
          </p:cNvGrpSpPr>
          <p:nvPr/>
        </p:nvGrpSpPr>
        <p:grpSpPr bwMode="auto">
          <a:xfrm>
            <a:off x="5446713" y="3838577"/>
            <a:ext cx="206375" cy="689650"/>
            <a:chOff x="6972297" y="4233136"/>
            <a:chExt cx="206026" cy="692454"/>
          </a:xfrm>
        </p:grpSpPr>
        <p:sp>
          <p:nvSpPr>
            <p:cNvPr id="178249" name="Oval 19"/>
            <p:cNvSpPr>
              <a:spLocks noChangeAspect="1"/>
            </p:cNvSpPr>
            <p:nvPr/>
          </p:nvSpPr>
          <p:spPr bwMode="auto">
            <a:xfrm>
              <a:off x="6993408" y="4273762"/>
              <a:ext cx="184915" cy="65182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250" name="Oval 20"/>
            <p:cNvSpPr>
              <a:spLocks noChangeAspect="1"/>
            </p:cNvSpPr>
            <p:nvPr/>
          </p:nvSpPr>
          <p:spPr bwMode="auto">
            <a:xfrm>
              <a:off x="6972297" y="4233136"/>
              <a:ext cx="184915" cy="651827"/>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222" name="Group 18"/>
          <p:cNvGrpSpPr>
            <a:grpSpLocks/>
          </p:cNvGrpSpPr>
          <p:nvPr/>
        </p:nvGrpSpPr>
        <p:grpSpPr bwMode="auto">
          <a:xfrm>
            <a:off x="5343525" y="4467227"/>
            <a:ext cx="204788" cy="689650"/>
            <a:chOff x="6972297" y="4233136"/>
            <a:chExt cx="206026" cy="692454"/>
          </a:xfrm>
        </p:grpSpPr>
        <p:sp>
          <p:nvSpPr>
            <p:cNvPr id="178247" name="Oval 19"/>
            <p:cNvSpPr>
              <a:spLocks noChangeAspect="1"/>
            </p:cNvSpPr>
            <p:nvPr/>
          </p:nvSpPr>
          <p:spPr bwMode="auto">
            <a:xfrm>
              <a:off x="6993408" y="4273762"/>
              <a:ext cx="184915" cy="65182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248" name="Oval 20"/>
            <p:cNvSpPr>
              <a:spLocks noChangeAspect="1"/>
            </p:cNvSpPr>
            <p:nvPr/>
          </p:nvSpPr>
          <p:spPr bwMode="auto">
            <a:xfrm>
              <a:off x="6972297" y="4233136"/>
              <a:ext cx="184915" cy="651827"/>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223" name="Group 18"/>
          <p:cNvGrpSpPr>
            <a:grpSpLocks/>
          </p:cNvGrpSpPr>
          <p:nvPr/>
        </p:nvGrpSpPr>
        <p:grpSpPr bwMode="auto">
          <a:xfrm>
            <a:off x="5745163" y="4311652"/>
            <a:ext cx="206375" cy="689650"/>
            <a:chOff x="6972297" y="4233136"/>
            <a:chExt cx="206026" cy="692454"/>
          </a:xfrm>
        </p:grpSpPr>
        <p:sp>
          <p:nvSpPr>
            <p:cNvPr id="178245" name="Oval 19"/>
            <p:cNvSpPr>
              <a:spLocks noChangeAspect="1"/>
            </p:cNvSpPr>
            <p:nvPr/>
          </p:nvSpPr>
          <p:spPr bwMode="auto">
            <a:xfrm>
              <a:off x="6993408" y="4273762"/>
              <a:ext cx="184915" cy="65182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246" name="Oval 20"/>
            <p:cNvSpPr>
              <a:spLocks noChangeAspect="1"/>
            </p:cNvSpPr>
            <p:nvPr/>
          </p:nvSpPr>
          <p:spPr bwMode="auto">
            <a:xfrm>
              <a:off x="6972297" y="4233136"/>
              <a:ext cx="184915" cy="651827"/>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224" name="Group 18"/>
          <p:cNvGrpSpPr>
            <a:grpSpLocks/>
          </p:cNvGrpSpPr>
          <p:nvPr/>
        </p:nvGrpSpPr>
        <p:grpSpPr bwMode="auto">
          <a:xfrm>
            <a:off x="5708650" y="5072064"/>
            <a:ext cx="206375" cy="689929"/>
            <a:chOff x="6972297" y="4233136"/>
            <a:chExt cx="206026" cy="687991"/>
          </a:xfrm>
        </p:grpSpPr>
        <p:sp>
          <p:nvSpPr>
            <p:cNvPr id="178243" name="Oval 19"/>
            <p:cNvSpPr>
              <a:spLocks noChangeAspect="1"/>
            </p:cNvSpPr>
            <p:nvPr/>
          </p:nvSpPr>
          <p:spPr bwMode="auto">
            <a:xfrm>
              <a:off x="6993408" y="4273762"/>
              <a:ext cx="184915" cy="647365"/>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244" name="Oval 20"/>
            <p:cNvSpPr>
              <a:spLocks noChangeAspect="1"/>
            </p:cNvSpPr>
            <p:nvPr/>
          </p:nvSpPr>
          <p:spPr bwMode="auto">
            <a:xfrm>
              <a:off x="6972297" y="4233136"/>
              <a:ext cx="184915" cy="647364"/>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225" name="Group 18"/>
          <p:cNvGrpSpPr>
            <a:grpSpLocks/>
          </p:cNvGrpSpPr>
          <p:nvPr/>
        </p:nvGrpSpPr>
        <p:grpSpPr bwMode="auto">
          <a:xfrm>
            <a:off x="5822950" y="5549901"/>
            <a:ext cx="204788" cy="689929"/>
            <a:chOff x="6972297" y="4233136"/>
            <a:chExt cx="206026" cy="687991"/>
          </a:xfrm>
        </p:grpSpPr>
        <p:sp>
          <p:nvSpPr>
            <p:cNvPr id="178241" name="Oval 19"/>
            <p:cNvSpPr>
              <a:spLocks noChangeAspect="1"/>
            </p:cNvSpPr>
            <p:nvPr/>
          </p:nvSpPr>
          <p:spPr bwMode="auto">
            <a:xfrm>
              <a:off x="6993408" y="4273762"/>
              <a:ext cx="184915" cy="647365"/>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242" name="Oval 20"/>
            <p:cNvSpPr>
              <a:spLocks noChangeAspect="1"/>
            </p:cNvSpPr>
            <p:nvPr/>
          </p:nvSpPr>
          <p:spPr bwMode="auto">
            <a:xfrm>
              <a:off x="6972297" y="4233136"/>
              <a:ext cx="184915" cy="647364"/>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226" name="Group 18"/>
          <p:cNvGrpSpPr>
            <a:grpSpLocks/>
          </p:cNvGrpSpPr>
          <p:nvPr/>
        </p:nvGrpSpPr>
        <p:grpSpPr bwMode="auto">
          <a:xfrm>
            <a:off x="4148138" y="1331914"/>
            <a:ext cx="206375" cy="689929"/>
            <a:chOff x="6972297" y="4233136"/>
            <a:chExt cx="206026" cy="687991"/>
          </a:xfrm>
        </p:grpSpPr>
        <p:sp>
          <p:nvSpPr>
            <p:cNvPr id="178239" name="Oval 19"/>
            <p:cNvSpPr>
              <a:spLocks noChangeAspect="1"/>
            </p:cNvSpPr>
            <p:nvPr/>
          </p:nvSpPr>
          <p:spPr bwMode="auto">
            <a:xfrm>
              <a:off x="6993408" y="4273762"/>
              <a:ext cx="184915" cy="647365"/>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240" name="Oval 20"/>
            <p:cNvSpPr>
              <a:spLocks noChangeAspect="1"/>
            </p:cNvSpPr>
            <p:nvPr/>
          </p:nvSpPr>
          <p:spPr bwMode="auto">
            <a:xfrm>
              <a:off x="6972297" y="4233136"/>
              <a:ext cx="184915" cy="647364"/>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227" name="Group 18"/>
          <p:cNvGrpSpPr>
            <a:grpSpLocks/>
          </p:cNvGrpSpPr>
          <p:nvPr/>
        </p:nvGrpSpPr>
        <p:grpSpPr bwMode="auto">
          <a:xfrm>
            <a:off x="4662488" y="1306514"/>
            <a:ext cx="206375" cy="689929"/>
            <a:chOff x="6972297" y="4233136"/>
            <a:chExt cx="206026" cy="687991"/>
          </a:xfrm>
        </p:grpSpPr>
        <p:sp>
          <p:nvSpPr>
            <p:cNvPr id="178237" name="Oval 19"/>
            <p:cNvSpPr>
              <a:spLocks noChangeAspect="1"/>
            </p:cNvSpPr>
            <p:nvPr/>
          </p:nvSpPr>
          <p:spPr bwMode="auto">
            <a:xfrm>
              <a:off x="6993408" y="4273762"/>
              <a:ext cx="184915" cy="647365"/>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238" name="Oval 20"/>
            <p:cNvSpPr>
              <a:spLocks noChangeAspect="1"/>
            </p:cNvSpPr>
            <p:nvPr/>
          </p:nvSpPr>
          <p:spPr bwMode="auto">
            <a:xfrm>
              <a:off x="6972297" y="4233136"/>
              <a:ext cx="184915" cy="647364"/>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228" name="Group 22"/>
          <p:cNvGrpSpPr>
            <a:grpSpLocks/>
          </p:cNvGrpSpPr>
          <p:nvPr/>
        </p:nvGrpSpPr>
        <p:grpSpPr bwMode="auto">
          <a:xfrm>
            <a:off x="4684713" y="2101853"/>
            <a:ext cx="206375" cy="677195"/>
            <a:chOff x="6972297" y="5071534"/>
            <a:chExt cx="206026" cy="675173"/>
          </a:xfrm>
        </p:grpSpPr>
        <p:sp>
          <p:nvSpPr>
            <p:cNvPr id="178235" name="Oval 23"/>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236" name="Oval 24"/>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229" name="Group 6"/>
          <p:cNvGrpSpPr>
            <a:grpSpLocks/>
          </p:cNvGrpSpPr>
          <p:nvPr/>
        </p:nvGrpSpPr>
        <p:grpSpPr bwMode="auto">
          <a:xfrm>
            <a:off x="3198813" y="5072066"/>
            <a:ext cx="206375" cy="677195"/>
            <a:chOff x="6972297" y="5071534"/>
            <a:chExt cx="206026" cy="675173"/>
          </a:xfrm>
        </p:grpSpPr>
        <p:sp>
          <p:nvSpPr>
            <p:cNvPr id="178233" name="Oval 11"/>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234" name="Oval 5"/>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8230" name="Group 6"/>
          <p:cNvGrpSpPr>
            <a:grpSpLocks/>
          </p:cNvGrpSpPr>
          <p:nvPr/>
        </p:nvGrpSpPr>
        <p:grpSpPr bwMode="auto">
          <a:xfrm>
            <a:off x="3443288" y="4894266"/>
            <a:ext cx="206375" cy="677195"/>
            <a:chOff x="6972297" y="5071534"/>
            <a:chExt cx="206026" cy="675173"/>
          </a:xfrm>
        </p:grpSpPr>
        <p:sp>
          <p:nvSpPr>
            <p:cNvPr id="178231" name="Oval 11"/>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178232" name="Oval 5"/>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sp>
        <p:nvSpPr>
          <p:cNvPr id="2" name="Rectangle 2">
            <a:extLst>
              <a:ext uri="{FF2B5EF4-FFF2-40B4-BE49-F238E27FC236}">
                <a16:creationId xmlns:a16="http://schemas.microsoft.com/office/drawing/2014/main" id="{05811F11-EC09-63B0-A3D9-D0B550DE99CD}"/>
              </a:ext>
            </a:extLst>
          </p:cNvPr>
          <p:cNvSpPr txBox="1">
            <a:spLocks noChangeArrowheads="1"/>
          </p:cNvSpPr>
          <p:nvPr/>
        </p:nvSpPr>
        <p:spPr bwMode="auto">
          <a:xfrm>
            <a:off x="-1" y="1435223"/>
            <a:ext cx="3582158" cy="7696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أخ 6 : 54 - 80</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55472C83-35B7-7FE7-990D-D9A191E93F7A}"/>
              </a:ext>
            </a:extLst>
          </p:cNvPr>
          <p:cNvSpPr txBox="1">
            <a:spLocks noChangeArrowheads="1"/>
          </p:cNvSpPr>
          <p:nvPr/>
        </p:nvSpPr>
        <p:spPr bwMode="auto">
          <a:xfrm>
            <a:off x="1691680" y="5301208"/>
            <a:ext cx="3582158"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قهات</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6: 54-61</a:t>
            </a: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BEC1154C-7991-49EC-F16D-E388D21143FF}"/>
              </a:ext>
            </a:extLst>
          </p:cNvPr>
          <p:cNvSpPr txBox="1">
            <a:spLocks noChangeArrowheads="1"/>
          </p:cNvSpPr>
          <p:nvPr/>
        </p:nvSpPr>
        <p:spPr bwMode="auto">
          <a:xfrm>
            <a:off x="2699792" y="908720"/>
            <a:ext cx="4824536" cy="7920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جرشون (6: 62)</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FA13B81A-0158-F4BF-0EA1-5AC183263518}"/>
              </a:ext>
            </a:extLst>
          </p:cNvPr>
          <p:cNvSpPr txBox="1">
            <a:spLocks noChangeArrowheads="1"/>
          </p:cNvSpPr>
          <p:nvPr/>
        </p:nvSpPr>
        <p:spPr bwMode="auto">
          <a:xfrm>
            <a:off x="3563888" y="3573016"/>
            <a:ext cx="4464496" cy="1584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مراري</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(6: 63،</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78-81)</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2672454B-DF1A-E743-5426-CCF3451E384A}"/>
              </a:ext>
            </a:extLst>
          </p:cNvPr>
          <p:cNvSpPr txBox="1">
            <a:spLocks noChangeArrowheads="1"/>
          </p:cNvSpPr>
          <p:nvPr/>
        </p:nvSpPr>
        <p:spPr bwMode="auto">
          <a:xfrm>
            <a:off x="2195736" y="2564904"/>
            <a:ext cx="3582158"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قهات</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(6: 66-70)</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12ED7B9F-9A0A-0775-C34E-B4A7F780F59A}"/>
              </a:ext>
            </a:extLst>
          </p:cNvPr>
          <p:cNvSpPr txBox="1">
            <a:spLocks noChangeArrowheads="1"/>
          </p:cNvSpPr>
          <p:nvPr/>
        </p:nvSpPr>
        <p:spPr bwMode="auto">
          <a:xfrm>
            <a:off x="1835696" y="1412776"/>
            <a:ext cx="4464496" cy="1584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مراري                       (6: 77)</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656674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7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0096278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ar-JO" sz="4000" dirty="0">
                <a:solidFill>
                  <a:srgbClr val="FFFFFF"/>
                </a:solidFill>
                <a:effectLst>
                  <a:glow rad="127000">
                    <a:schemeClr val="tx1"/>
                  </a:glow>
                </a:effectLst>
                <a:ea typeface="ＭＳ Ｐゴシック" charset="0"/>
                <a:cs typeface="Arial" panose="020B0604020202020204" pitchFamily="34" charset="0"/>
              </a:rPr>
              <a:t>تعداد كل سبط</a:t>
            </a:r>
            <a:endParaRPr lang="en-US" sz="4000" dirty="0">
              <a:solidFill>
                <a:srgbClr val="FFFFFF"/>
              </a:solidFill>
              <a:effectLst>
                <a:glow rad="127000">
                  <a:schemeClr val="tx1"/>
                </a:glow>
              </a:effectLst>
              <a:ea typeface="ＭＳ Ｐゴシック" charset="0"/>
              <a:cs typeface="Arial" panose="020B0604020202020204" pitchFamily="34" charset="0"/>
            </a:endParaRPr>
          </a:p>
        </p:txBody>
      </p:sp>
      <p:sp>
        <p:nvSpPr>
          <p:cNvPr id="13" name="Text Box 9"/>
          <p:cNvSpPr txBox="1">
            <a:spLocks noChangeArrowheads="1"/>
          </p:cNvSpPr>
          <p:nvPr/>
        </p:nvSpPr>
        <p:spPr bwMode="auto">
          <a:xfrm>
            <a:off x="4652708" y="3099759"/>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أفرايم                    32500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نفتالي  45400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أشير   53400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يساكر                    64300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74095" name="Text Box 2"/>
          <p:cNvSpPr txBox="1">
            <a:spLocks noChangeArrowheads="1"/>
          </p:cNvSpPr>
          <p:nvPr/>
        </p:nvSpPr>
        <p:spPr bwMode="auto">
          <a:xfrm>
            <a:off x="8388756" y="8890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171</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2" y="1435222"/>
            <a:ext cx="4644009" cy="21377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عد 26</a:t>
            </a:r>
          </a:p>
          <a:p>
            <a:pPr algn="l" defTabSz="457200">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يش 13: 1-19: 48</a:t>
            </a:r>
          </a:p>
          <a:p>
            <a:pPr algn="l" defTabSz="457200">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أخ 7</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بنيامين       45600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22"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منسى         52700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89409945"/>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8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65599228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ar-JO" sz="4000" dirty="0">
                <a:solidFill>
                  <a:srgbClr val="FFFFFF"/>
                </a:solidFill>
                <a:effectLst>
                  <a:glow rad="127000">
                    <a:schemeClr val="tx1"/>
                  </a:glow>
                </a:effectLst>
                <a:ea typeface="ＭＳ Ｐゴシック" charset="0"/>
                <a:cs typeface="Arial" panose="020B0604020202020204" pitchFamily="34" charset="0"/>
              </a:rPr>
              <a:t>تعداد كل سبط</a:t>
            </a:r>
            <a:endParaRPr lang="en-US" sz="4000" dirty="0">
              <a:solidFill>
                <a:srgbClr val="FFFFFF"/>
              </a:solidFill>
              <a:effectLst>
                <a:glow rad="127000">
                  <a:schemeClr val="tx1"/>
                </a:glow>
              </a:effectLst>
              <a:ea typeface="ＭＳ Ｐゴシック" charset="0"/>
              <a:cs typeface="Arial" panose="020B0604020202020204" pitchFamily="34" charset="0"/>
            </a:endParaRPr>
          </a:p>
        </p:txBody>
      </p:sp>
      <p:sp>
        <p:nvSpPr>
          <p:cNvPr id="174095" name="Text Box 2"/>
          <p:cNvSpPr txBox="1">
            <a:spLocks noChangeArrowheads="1"/>
          </p:cNvSpPr>
          <p:nvPr/>
        </p:nvSpPr>
        <p:spPr bwMode="auto">
          <a:xfrm>
            <a:off x="8388756" y="8890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171</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2" y="1435222"/>
            <a:ext cx="4788025" cy="192177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عد 26</a:t>
            </a:r>
          </a:p>
          <a:p>
            <a:pPr algn="l" defTabSz="457200">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يش 13: 1-19: 48</a:t>
            </a:r>
          </a:p>
          <a:p>
            <a:pPr algn="l" defTabSz="457200">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أخ 8</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5" name="Text Box 11"/>
          <p:cNvSpPr txBox="1">
            <a:spLocks noChangeArrowheads="1"/>
          </p:cNvSpPr>
          <p:nvPr/>
        </p:nvSpPr>
        <p:spPr bwMode="auto">
          <a:xfrm>
            <a:off x="5310717" y="3726311"/>
            <a:ext cx="1887573"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بنيامين      45600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6204908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2077" r="6139" b="7354"/>
          <a:stretch/>
        </p:blipFill>
        <p:spPr>
          <a:xfrm rot="10800000">
            <a:off x="18645" y="-83137"/>
            <a:ext cx="9217867" cy="6574921"/>
          </a:xfrm>
          <a:prstGeom prst="rect">
            <a:avLst/>
          </a:prstGeom>
        </p:spPr>
      </p:pic>
      <p:sp>
        <p:nvSpPr>
          <p:cNvPr id="11" name="Rectangle 10"/>
          <p:cNvSpPr/>
          <p:nvPr/>
        </p:nvSpPr>
        <p:spPr>
          <a:xfrm>
            <a:off x="1314192" y="2263388"/>
            <a:ext cx="227948" cy="276999"/>
          </a:xfrm>
          <a:prstGeom prst="rect">
            <a:avLst/>
          </a:prstGeom>
        </p:spPr>
        <p:txBody>
          <a:bodyPr wrap="none">
            <a:spAutoFit/>
          </a:bodyPr>
          <a:lstStyle/>
          <a:p>
            <a:pPr defTabSz="457200" fontAlgn="auto">
              <a:spcBef>
                <a:spcPts val="0"/>
              </a:spcBef>
              <a:spcAft>
                <a:spcPts val="0"/>
              </a:spcAft>
            </a:pPr>
            <a:r>
              <a:rPr lang="en-US" sz="1200" b="1" dirty="0">
                <a:solidFill>
                  <a:prstClr val="black"/>
                </a:solidFill>
                <a:latin typeface="Arial" panose="020B0604020202020204" pitchFamily="34" charset="0"/>
                <a:ea typeface="+mn-ea"/>
                <a:cs typeface="Arial" panose="020B0604020202020204" pitchFamily="34" charset="0"/>
              </a:rPr>
              <a:t> </a:t>
            </a:r>
            <a:endParaRPr lang="en-US" sz="1800" b="1" dirty="0">
              <a:solidFill>
                <a:prstClr val="black"/>
              </a:solidFill>
              <a:latin typeface="Arial" panose="020B0604020202020204" pitchFamily="34" charset="0"/>
              <a:ea typeface="+mn-ea"/>
              <a:cs typeface="Arial" panose="020B0604020202020204" pitchFamily="34" charset="0"/>
            </a:endParaRPr>
          </a:p>
        </p:txBody>
      </p:sp>
      <p:sp>
        <p:nvSpPr>
          <p:cNvPr id="16" name="Rectangle 15"/>
          <p:cNvSpPr/>
          <p:nvPr/>
        </p:nvSpPr>
        <p:spPr>
          <a:xfrm>
            <a:off x="2034621" y="3717032"/>
            <a:ext cx="2790072" cy="2568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JO" sz="1600" b="1" dirty="0">
                <a:solidFill>
                  <a:schemeClr val="tx1"/>
                </a:solidFill>
                <a:latin typeface="Arial" panose="020B0604020202020204" pitchFamily="34" charset="0"/>
                <a:cs typeface="Arial" panose="020B0604020202020204" pitchFamily="34" charset="0"/>
              </a:rPr>
              <a:t>8. أبناء سبط بنيامين</a:t>
            </a:r>
          </a:p>
          <a:p>
            <a:pPr algn="r"/>
            <a:r>
              <a:rPr lang="ar-JO" sz="1600" b="1" dirty="0">
                <a:solidFill>
                  <a:schemeClr val="tx1"/>
                </a:solidFill>
                <a:latin typeface="Arial" panose="020B0604020202020204" pitchFamily="34" charset="0"/>
                <a:cs typeface="Arial" panose="020B0604020202020204" pitchFamily="34" charset="0"/>
              </a:rPr>
              <a:t>9. تحديد مراكز اللاويين </a:t>
            </a:r>
          </a:p>
          <a:p>
            <a:pPr algn="r"/>
            <a:r>
              <a:rPr lang="ar-JO" sz="1600" b="1" dirty="0">
                <a:solidFill>
                  <a:schemeClr val="tx1"/>
                </a:solidFill>
                <a:latin typeface="Arial" panose="020B0604020202020204" pitchFamily="34" charset="0"/>
                <a:cs typeface="Arial" panose="020B0604020202020204" pitchFamily="34" charset="0"/>
              </a:rPr>
              <a:t>10. نهاية بشعة لشاول</a:t>
            </a:r>
          </a:p>
          <a:p>
            <a:pPr algn="r"/>
            <a:r>
              <a:rPr lang="ar-JO" sz="1600" b="1" dirty="0">
                <a:solidFill>
                  <a:schemeClr val="tx1"/>
                </a:solidFill>
                <a:latin typeface="Arial" panose="020B0604020202020204" pitchFamily="34" charset="0"/>
                <a:cs typeface="Arial" panose="020B0604020202020204" pitchFamily="34" charset="0"/>
              </a:rPr>
              <a:t>11. قادة جيش داود</a:t>
            </a:r>
          </a:p>
          <a:p>
            <a:pPr algn="r"/>
            <a:r>
              <a:rPr lang="ar-JO" sz="1600" b="1" dirty="0">
                <a:solidFill>
                  <a:schemeClr val="tx1"/>
                </a:solidFill>
                <a:latin typeface="Arial" panose="020B0604020202020204" pitchFamily="34" charset="0"/>
                <a:cs typeface="Arial" panose="020B0604020202020204" pitchFamily="34" charset="0"/>
              </a:rPr>
              <a:t>12. مجموعات الأسباط في الجيش</a:t>
            </a:r>
          </a:p>
          <a:p>
            <a:pPr algn="r"/>
            <a:r>
              <a:rPr lang="ar-JO" sz="1600" b="1" dirty="0">
                <a:solidFill>
                  <a:schemeClr val="tx1"/>
                </a:solidFill>
                <a:latin typeface="Arial" panose="020B0604020202020204" pitchFamily="34" charset="0"/>
                <a:cs typeface="Arial" panose="020B0604020202020204" pitchFamily="34" charset="0"/>
              </a:rPr>
              <a:t>13. تأديب يد امتدت إلى التابوت</a:t>
            </a:r>
          </a:p>
          <a:p>
            <a:pPr algn="r"/>
            <a:r>
              <a:rPr lang="ar-JO" sz="1600" b="1" dirty="0">
                <a:solidFill>
                  <a:schemeClr val="tx1"/>
                </a:solidFill>
                <a:latin typeface="Arial" panose="020B0604020202020204" pitchFamily="34" charset="0"/>
                <a:cs typeface="Arial" panose="020B0604020202020204" pitchFamily="34" charset="0"/>
              </a:rPr>
              <a:t>14. صد غارات الفلسطينيين </a:t>
            </a:r>
          </a:p>
          <a:p>
            <a:pPr algn="r"/>
            <a:r>
              <a:rPr lang="ar-JO" sz="1600" b="1" dirty="0">
                <a:solidFill>
                  <a:schemeClr val="tx1"/>
                </a:solidFill>
                <a:latin typeface="Arial" panose="020B0604020202020204" pitchFamily="34" charset="0"/>
                <a:cs typeface="Arial" panose="020B0604020202020204" pitchFamily="34" charset="0"/>
              </a:rPr>
              <a:t>15. إحضار التابوت إلى أورشليم</a:t>
            </a:r>
          </a:p>
          <a:p>
            <a:pPr algn="r"/>
            <a:r>
              <a:rPr lang="ar-JO" sz="1600" b="1" dirty="0">
                <a:solidFill>
                  <a:schemeClr val="tx1"/>
                </a:solidFill>
                <a:latin typeface="Arial" panose="020B0604020202020204" pitchFamily="34" charset="0"/>
                <a:cs typeface="Arial" panose="020B0604020202020204" pitchFamily="34" charset="0"/>
              </a:rPr>
              <a:t>16. احتفال الوحدة في خيمة الإجتماع</a:t>
            </a:r>
          </a:p>
          <a:p>
            <a:pPr algn="r"/>
            <a:r>
              <a:rPr lang="ar-JO" sz="1600" b="1" dirty="0">
                <a:solidFill>
                  <a:schemeClr val="tx1"/>
                </a:solidFill>
                <a:latin typeface="Arial" panose="020B0604020202020204" pitchFamily="34" charset="0"/>
                <a:cs typeface="Arial" panose="020B0604020202020204" pitchFamily="34" charset="0"/>
              </a:rPr>
              <a:t>17. عهد الله مع داود</a:t>
            </a:r>
          </a:p>
          <a:p>
            <a:pPr algn="r"/>
            <a:r>
              <a:rPr lang="ar-JO" sz="1600" b="1" dirty="0">
                <a:solidFill>
                  <a:schemeClr val="tx1"/>
                </a:solidFill>
                <a:latin typeface="Arial" panose="020B0604020202020204" pitchFamily="34" charset="0"/>
                <a:cs typeface="Arial" panose="020B0604020202020204" pitchFamily="34" charset="0"/>
              </a:rPr>
              <a:t>18. الإنسجام خلال حكم داود</a:t>
            </a:r>
          </a:p>
        </p:txBody>
      </p:sp>
      <p:sp>
        <p:nvSpPr>
          <p:cNvPr id="15" name="Rectangle 14"/>
          <p:cNvSpPr/>
          <p:nvPr/>
        </p:nvSpPr>
        <p:spPr>
          <a:xfrm>
            <a:off x="-108520" y="3738034"/>
            <a:ext cx="2340060" cy="2461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algn="r"/>
            <a:r>
              <a:rPr lang="ar-JO" sz="1600" b="1" dirty="0">
                <a:solidFill>
                  <a:schemeClr val="tx1"/>
                </a:solidFill>
                <a:latin typeface="Arial" panose="020B0604020202020204" pitchFamily="34" charset="0"/>
                <a:cs typeface="Arial" panose="020B0604020202020204" pitchFamily="34" charset="0"/>
              </a:rPr>
              <a:t>1. نسل آدم إلى أدوم</a:t>
            </a:r>
          </a:p>
          <a:p>
            <a:pPr algn="r"/>
            <a:r>
              <a:rPr lang="ar-JO" sz="1600" b="1" dirty="0">
                <a:solidFill>
                  <a:schemeClr val="tx1"/>
                </a:solidFill>
                <a:latin typeface="Arial" panose="020B0604020202020204" pitchFamily="34" charset="0"/>
                <a:cs typeface="Arial" panose="020B0604020202020204" pitchFamily="34" charset="0"/>
              </a:rPr>
              <a:t>2. كل نسل يهوذا</a:t>
            </a:r>
          </a:p>
          <a:p>
            <a:pPr algn="r"/>
            <a:r>
              <a:rPr lang="ar-JO" sz="1600" b="1" dirty="0">
                <a:solidFill>
                  <a:schemeClr val="tx1"/>
                </a:solidFill>
                <a:latin typeface="Arial" panose="020B0604020202020204" pitchFamily="34" charset="0"/>
                <a:cs typeface="Arial" panose="020B0604020202020204" pitchFamily="34" charset="0"/>
              </a:rPr>
              <a:t>3. كل أولاد داود</a:t>
            </a:r>
          </a:p>
          <a:p>
            <a:pPr algn="r"/>
            <a:r>
              <a:rPr lang="ar-JO" sz="1600" b="1" dirty="0">
                <a:solidFill>
                  <a:schemeClr val="tx1"/>
                </a:solidFill>
                <a:latin typeface="Arial" panose="020B0604020202020204" pitchFamily="34" charset="0"/>
                <a:cs typeface="Arial" panose="020B0604020202020204" pitchFamily="34" charset="0"/>
              </a:rPr>
              <a:t>4. قبائل يهوذا وشمعون</a:t>
            </a:r>
          </a:p>
          <a:p>
            <a:pPr algn="r"/>
            <a:r>
              <a:rPr lang="ar-JO" sz="1600" b="1" dirty="0">
                <a:solidFill>
                  <a:schemeClr val="tx1"/>
                </a:solidFill>
                <a:latin typeface="Arial" panose="020B0604020202020204" pitchFamily="34" charset="0"/>
                <a:cs typeface="Arial" panose="020B0604020202020204" pitchFamily="34" charset="0"/>
              </a:rPr>
              <a:t>5. بيوت رأوبين وجاد</a:t>
            </a:r>
          </a:p>
          <a:p>
            <a:pPr algn="r"/>
            <a:endParaRPr lang="ar-JO" sz="1600" b="1" dirty="0">
              <a:solidFill>
                <a:schemeClr val="tx1"/>
              </a:solidFill>
              <a:latin typeface="Arial" panose="020B0604020202020204" pitchFamily="34" charset="0"/>
              <a:cs typeface="Arial" panose="020B0604020202020204" pitchFamily="34" charset="0"/>
            </a:endParaRPr>
          </a:p>
          <a:p>
            <a:pPr algn="r"/>
            <a:r>
              <a:rPr lang="ar-JO" sz="1600" b="1" dirty="0">
                <a:solidFill>
                  <a:schemeClr val="tx1"/>
                </a:solidFill>
                <a:latin typeface="Arial" panose="020B0604020202020204" pitchFamily="34" charset="0"/>
                <a:cs typeface="Arial" panose="020B0604020202020204" pitchFamily="34" charset="0"/>
              </a:rPr>
              <a:t>6. نسل أولاد لاوي</a:t>
            </a:r>
          </a:p>
          <a:p>
            <a:pPr algn="r"/>
            <a:r>
              <a:rPr lang="ar-JO" sz="1600" b="1" dirty="0">
                <a:solidFill>
                  <a:schemeClr val="tx1"/>
                </a:solidFill>
                <a:latin typeface="Arial" panose="020B0604020202020204" pitchFamily="34" charset="0"/>
                <a:cs typeface="Arial" panose="020B0604020202020204" pitchFamily="34" charset="0"/>
              </a:rPr>
              <a:t>7. أبناء يساكر الأربعة</a:t>
            </a:r>
          </a:p>
        </p:txBody>
      </p:sp>
      <p:pic>
        <p:nvPicPr>
          <p:cNvPr id="13" name="Picture 12" descr="00-Acrostic Bible Scanned (dragged).pdf">
            <a:extLst>
              <a:ext uri="{FF2B5EF4-FFF2-40B4-BE49-F238E27FC236}">
                <a16:creationId xmlns:a16="http://schemas.microsoft.com/office/drawing/2014/main" id="{B3EB93FD-A080-23EA-10B8-2EFBDA9EBE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077" t="5312" r="53253" b="36383"/>
          <a:stretch/>
        </p:blipFill>
        <p:spPr>
          <a:xfrm rot="10800000">
            <a:off x="4738852" y="2720148"/>
            <a:ext cx="4486269" cy="4137852"/>
          </a:xfrm>
          <a:prstGeom prst="rect">
            <a:avLst/>
          </a:prstGeom>
        </p:spPr>
      </p:pic>
      <p:sp>
        <p:nvSpPr>
          <p:cNvPr id="17" name="Rectangle 16"/>
          <p:cNvSpPr/>
          <p:nvPr/>
        </p:nvSpPr>
        <p:spPr>
          <a:xfrm>
            <a:off x="5143504" y="-83138"/>
            <a:ext cx="3676968" cy="3080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JO" sz="1600" b="1" dirty="0">
                <a:solidFill>
                  <a:schemeClr val="tx1"/>
                </a:solidFill>
                <a:latin typeface="Arial" panose="020B0604020202020204" pitchFamily="34" charset="0"/>
                <a:cs typeface="Arial" panose="020B0604020202020204" pitchFamily="34" charset="0"/>
              </a:rPr>
              <a:t>19. هزيمة عمون وأرام</a:t>
            </a:r>
          </a:p>
          <a:p>
            <a:pPr algn="r"/>
            <a:r>
              <a:rPr lang="ar-JO" sz="1600" b="1" dirty="0">
                <a:solidFill>
                  <a:schemeClr val="tx1"/>
                </a:solidFill>
                <a:latin typeface="Arial" panose="020B0604020202020204" pitchFamily="34" charset="0"/>
                <a:cs typeface="Arial" panose="020B0604020202020204" pitchFamily="34" charset="0"/>
              </a:rPr>
              <a:t>20. الإعتداء على الفسطينيين</a:t>
            </a:r>
          </a:p>
          <a:p>
            <a:pPr algn="r"/>
            <a:r>
              <a:rPr lang="ar-JO" sz="1600" b="1" dirty="0">
                <a:solidFill>
                  <a:schemeClr val="tx1"/>
                </a:solidFill>
                <a:latin typeface="Arial" panose="020B0604020202020204" pitchFamily="34" charset="0"/>
                <a:cs typeface="Arial" panose="020B0604020202020204" pitchFamily="34" charset="0"/>
              </a:rPr>
              <a:t>21. إدانة إحصاء داود</a:t>
            </a:r>
          </a:p>
          <a:p>
            <a:pPr algn="r"/>
            <a:r>
              <a:rPr lang="ar-JO" sz="1600" b="1" dirty="0">
                <a:solidFill>
                  <a:schemeClr val="tx1"/>
                </a:solidFill>
                <a:latin typeface="Arial" panose="020B0604020202020204" pitchFamily="34" charset="0"/>
                <a:cs typeface="Arial" panose="020B0604020202020204" pitchFamily="34" charset="0"/>
              </a:rPr>
              <a:t>22. تعليمات بناء الهيكل</a:t>
            </a:r>
          </a:p>
          <a:p>
            <a:pPr algn="r"/>
            <a:r>
              <a:rPr lang="ar-JO" sz="1600" b="1" dirty="0">
                <a:solidFill>
                  <a:schemeClr val="tx1"/>
                </a:solidFill>
                <a:latin typeface="Arial" panose="020B0604020202020204" pitchFamily="34" charset="0"/>
                <a:cs typeface="Arial" panose="020B0604020202020204" pitchFamily="34" charset="0"/>
              </a:rPr>
              <a:t>23. داود ينظم أعمال اللاويين</a:t>
            </a:r>
          </a:p>
          <a:p>
            <a:pPr algn="r"/>
            <a:r>
              <a:rPr lang="ar-JO" sz="1600" b="1" dirty="0">
                <a:solidFill>
                  <a:schemeClr val="tx1"/>
                </a:solidFill>
                <a:latin typeface="Arial" panose="020B0604020202020204" pitchFamily="34" charset="0"/>
                <a:cs typeface="Arial" panose="020B0604020202020204" pitchFamily="34" charset="0"/>
              </a:rPr>
              <a:t>24. خدمات كهنة الهيكل</a:t>
            </a:r>
          </a:p>
          <a:p>
            <a:pPr algn="r"/>
            <a:endParaRPr lang="ar-JO" sz="1600" b="1" dirty="0">
              <a:solidFill>
                <a:schemeClr val="tx1"/>
              </a:solidFill>
              <a:latin typeface="Arial" panose="020B0604020202020204" pitchFamily="34" charset="0"/>
              <a:cs typeface="Arial" panose="020B0604020202020204" pitchFamily="34" charset="0"/>
            </a:endParaRPr>
          </a:p>
          <a:p>
            <a:pPr algn="r"/>
            <a:r>
              <a:rPr lang="ar-JO" sz="1600" b="1" dirty="0">
                <a:solidFill>
                  <a:schemeClr val="tx1"/>
                </a:solidFill>
                <a:latin typeface="Arial" panose="020B0604020202020204" pitchFamily="34" charset="0"/>
                <a:cs typeface="Arial" panose="020B0604020202020204" pitchFamily="34" charset="0"/>
              </a:rPr>
              <a:t>25. مسؤوليات عازفي الهيكل</a:t>
            </a:r>
          </a:p>
          <a:p>
            <a:pPr algn="r"/>
            <a:r>
              <a:rPr lang="ar-JO" sz="1600" b="1" dirty="0">
                <a:solidFill>
                  <a:schemeClr val="tx1"/>
                </a:solidFill>
                <a:latin typeface="Arial" panose="020B0604020202020204" pitchFamily="34" charset="0"/>
                <a:cs typeface="Arial" panose="020B0604020202020204" pitchFamily="34" charset="0"/>
              </a:rPr>
              <a:t>26. تعيين حراس الأبواب</a:t>
            </a:r>
          </a:p>
          <a:p>
            <a:pPr algn="r"/>
            <a:r>
              <a:rPr lang="ar-JO" sz="1600" b="1" dirty="0">
                <a:solidFill>
                  <a:schemeClr val="tx1"/>
                </a:solidFill>
                <a:latin typeface="Arial" panose="020B0604020202020204" pitchFamily="34" charset="0"/>
                <a:cs typeface="Arial" panose="020B0604020202020204" pitchFamily="34" charset="0"/>
              </a:rPr>
              <a:t>27. انقسام قادة جيش إسرائيل</a:t>
            </a:r>
          </a:p>
          <a:p>
            <a:pPr algn="r"/>
            <a:r>
              <a:rPr lang="ar-JO" sz="1600" b="1" dirty="0">
                <a:solidFill>
                  <a:schemeClr val="tx1"/>
                </a:solidFill>
                <a:latin typeface="Arial" panose="020B0604020202020204" pitchFamily="34" charset="0"/>
                <a:cs typeface="Arial" panose="020B0604020202020204" pitchFamily="34" charset="0"/>
              </a:rPr>
              <a:t>28. إرشادات بناء الهيكل</a:t>
            </a:r>
          </a:p>
          <a:p>
            <a:pPr algn="r"/>
            <a:r>
              <a:rPr lang="ar-JO" sz="1600" b="1" dirty="0">
                <a:solidFill>
                  <a:schemeClr val="tx1"/>
                </a:solidFill>
                <a:latin typeface="Arial" panose="020B0604020202020204" pitchFamily="34" charset="0"/>
                <a:cs typeface="Arial" panose="020B0604020202020204" pitchFamily="34" charset="0"/>
              </a:rPr>
              <a:t>29. تقديم المواد المطلوبة بسرور</a:t>
            </a:r>
          </a:p>
        </p:txBody>
      </p:sp>
      <p:sp>
        <p:nvSpPr>
          <p:cNvPr id="2" name="Title 1"/>
          <p:cNvSpPr>
            <a:spLocks noGrp="1"/>
          </p:cNvSpPr>
          <p:nvPr>
            <p:ph type="title" idx="4294967295"/>
          </p:nvPr>
        </p:nvSpPr>
        <p:spPr>
          <a:xfrm>
            <a:off x="0" y="6381328"/>
            <a:ext cx="9144000" cy="476672"/>
          </a:xfrm>
          <a:solidFill>
            <a:schemeClr val="tx1"/>
          </a:solidFill>
        </p:spPr>
        <p:txBody>
          <a:bodyPr/>
          <a:lstStyle/>
          <a:p>
            <a:pPr algn="ctr"/>
            <a:r>
              <a:rPr lang="ar-JO" sz="1800" b="1" dirty="0">
                <a:solidFill>
                  <a:schemeClr val="bg1"/>
                </a:solidFill>
                <a:latin typeface="Arial" panose="020B0604020202020204" pitchFamily="34" charset="0"/>
                <a:cs typeface="Arial" panose="020B0604020202020204" pitchFamily="34" charset="0"/>
              </a:rPr>
              <a:t> باري هدلستون</a:t>
            </a:r>
            <a:r>
              <a:rPr lang="en-US" sz="1800" b="1" dirty="0">
                <a:solidFill>
                  <a:schemeClr val="bg1"/>
                </a:solidFill>
                <a:latin typeface="Arial" panose="020B0604020202020204" pitchFamily="34" charset="0"/>
                <a:cs typeface="Arial" panose="020B0604020202020204" pitchFamily="34" charset="0"/>
              </a:rPr>
              <a:t>, The Acrostic Summarized Bible (Grand Rapids: Baker, 1992)</a:t>
            </a:r>
          </a:p>
        </p:txBody>
      </p:sp>
      <p:sp>
        <p:nvSpPr>
          <p:cNvPr id="14" name="Title 1"/>
          <p:cNvSpPr txBox="1">
            <a:spLocks/>
          </p:cNvSpPr>
          <p:nvPr/>
        </p:nvSpPr>
        <p:spPr bwMode="auto">
          <a:xfrm>
            <a:off x="-36512" y="-83136"/>
            <a:ext cx="5905500" cy="723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ar-JO" sz="4800" b="1" dirty="0">
                <a:solidFill>
                  <a:prstClr val="white"/>
                </a:solidFill>
                <a:latin typeface="Arial" panose="020B0604020202020204" pitchFamily="34" charset="0"/>
                <a:cs typeface="Arial" panose="020B0604020202020204" pitchFamily="34" charset="0"/>
              </a:rPr>
              <a:t>أخبار الأيام الأول</a:t>
            </a:r>
            <a:endParaRPr lang="en-US" sz="48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416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9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95829823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ar-JO" sz="4000" dirty="0">
                <a:solidFill>
                  <a:srgbClr val="FFFFFF"/>
                </a:solidFill>
                <a:effectLst>
                  <a:glow rad="127000">
                    <a:schemeClr val="tx1"/>
                  </a:glow>
                </a:effectLst>
                <a:ea typeface="ＭＳ Ｐゴシック" charset="0"/>
                <a:cs typeface="Arial" panose="020B0604020202020204" pitchFamily="34" charset="0"/>
              </a:rPr>
              <a:t>تعداد كل سبط</a:t>
            </a:r>
            <a:endParaRPr lang="en-US" sz="4000" dirty="0">
              <a:solidFill>
                <a:srgbClr val="FFFFFF"/>
              </a:solidFill>
              <a:effectLst>
                <a:glow rad="127000">
                  <a:schemeClr val="tx1"/>
                </a:glow>
              </a:effectLst>
              <a:ea typeface="ＭＳ Ｐゴシック" charset="0"/>
              <a:cs typeface="Arial" panose="020B0604020202020204" pitchFamily="34" charset="0"/>
            </a:endParaRPr>
          </a:p>
        </p:txBody>
      </p:sp>
      <p:sp>
        <p:nvSpPr>
          <p:cNvPr id="7" name="Text Box 3"/>
          <p:cNvSpPr txBox="1">
            <a:spLocks noChangeArrowheads="1"/>
          </p:cNvSpPr>
          <p:nvPr/>
        </p:nvSpPr>
        <p:spPr bwMode="auto">
          <a:xfrm>
            <a:off x="4310414" y="3544580"/>
            <a:ext cx="16721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دان        64400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00"/>
                </a:solidFill>
                <a:effectLst>
                  <a:glow rad="101600">
                    <a:srgbClr val="000000">
                      <a:alpha val="75000"/>
                    </a:srgbClr>
                  </a:glow>
                </a:effectLst>
                <a:latin typeface="Arial" panose="020B0604020202020204" pitchFamily="34" charset="0"/>
                <a:ea typeface="+mn-ea"/>
                <a:cs typeface="Arial" panose="020B0604020202020204" pitchFamily="34" charset="0"/>
              </a:rPr>
              <a:t>يهوذا           76500</a:t>
            </a:r>
            <a:endParaRPr lang="en-US" sz="2000" b="1" dirty="0">
              <a:solidFill>
                <a:srgbClr val="FFFF00"/>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شمعون                 22200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رأوبين      43730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جاد          40500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منسى</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3" name="Text Box 9"/>
          <p:cNvSpPr txBox="1">
            <a:spLocks noChangeArrowheads="1"/>
          </p:cNvSpPr>
          <p:nvPr/>
        </p:nvSpPr>
        <p:spPr bwMode="auto">
          <a:xfrm>
            <a:off x="5500694" y="3099759"/>
            <a:ext cx="150019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2000" b="1" dirty="0">
                <a:solidFill>
                  <a:srgbClr val="FFFF00"/>
                </a:solidFill>
                <a:effectLst>
                  <a:glow rad="101600">
                    <a:srgbClr val="000000">
                      <a:alpha val="75000"/>
                    </a:srgbClr>
                  </a:glow>
                </a:effectLst>
                <a:latin typeface="Arial" panose="020B0604020202020204" pitchFamily="34" charset="0"/>
                <a:ea typeface="+mn-ea"/>
                <a:cs typeface="Arial" panose="020B0604020202020204" pitchFamily="34" charset="0"/>
              </a:rPr>
              <a:t>أفرايم                   32500</a:t>
            </a:r>
            <a:endParaRPr lang="en-US" sz="2000" b="1" dirty="0">
              <a:solidFill>
                <a:srgbClr val="FFFF00"/>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00"/>
                </a:solidFill>
                <a:effectLst>
                  <a:glow rad="101600">
                    <a:srgbClr val="000000">
                      <a:alpha val="75000"/>
                    </a:srgbClr>
                  </a:glow>
                </a:effectLst>
                <a:latin typeface="Arial" panose="020B0604020202020204" pitchFamily="34" charset="0"/>
                <a:ea typeface="+mn-ea"/>
                <a:cs typeface="Arial" panose="020B0604020202020204" pitchFamily="34" charset="0"/>
              </a:rPr>
              <a:t>منسى         52700</a:t>
            </a:r>
            <a:endParaRPr lang="en-US" sz="2000" b="1" dirty="0">
              <a:solidFill>
                <a:srgbClr val="FFFF00"/>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نفتالي  45400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أشير   53400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7" name="Text Box 13"/>
          <p:cNvSpPr txBox="1">
            <a:spLocks noChangeArrowheads="1"/>
          </p:cNvSpPr>
          <p:nvPr/>
        </p:nvSpPr>
        <p:spPr bwMode="auto">
          <a:xfrm>
            <a:off x="4799939" y="1355709"/>
            <a:ext cx="252954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زبولون               60500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يساكر                     64300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74095" name="Text Box 2"/>
          <p:cNvSpPr txBox="1">
            <a:spLocks noChangeArrowheads="1"/>
          </p:cNvSpPr>
          <p:nvPr/>
        </p:nvSpPr>
        <p:spPr bwMode="auto">
          <a:xfrm>
            <a:off x="8388756" y="8890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171</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1" y="1435222"/>
            <a:ext cx="3582158" cy="13457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عد 26</a:t>
            </a:r>
            <a:endParaRPr lang="en-US" sz="2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algn="l" defTabSz="457200">
              <a:defRPr/>
            </a:pPr>
            <a:r>
              <a:rPr lang="ar-JO" sz="2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يش 13: 1-19: 48</a:t>
            </a:r>
            <a:br>
              <a:rPr lang="en-US" sz="2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br>
            <a:r>
              <a:rPr lang="ar-JO" sz="2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أخ 9</a:t>
            </a:r>
            <a:endParaRPr lang="en-US"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5" name="Text Box 11"/>
          <p:cNvSpPr txBox="1">
            <a:spLocks noChangeArrowheads="1"/>
          </p:cNvSpPr>
          <p:nvPr/>
        </p:nvSpPr>
        <p:spPr bwMode="auto">
          <a:xfrm>
            <a:off x="5500694" y="3726311"/>
            <a:ext cx="1697596"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2000" b="1" dirty="0">
                <a:solidFill>
                  <a:srgbClr val="FFFF00"/>
                </a:solidFill>
                <a:effectLst>
                  <a:glow rad="101600">
                    <a:srgbClr val="000000">
                      <a:alpha val="75000"/>
                    </a:srgbClr>
                  </a:glow>
                </a:effectLst>
                <a:latin typeface="Arial" panose="020B0604020202020204" pitchFamily="34" charset="0"/>
                <a:ea typeface="+mn-ea"/>
                <a:cs typeface="Arial" panose="020B0604020202020204" pitchFamily="34" charset="0"/>
              </a:rPr>
              <a:t>بنيامين    45600</a:t>
            </a:r>
            <a:endParaRPr lang="en-US" sz="2000" b="1" dirty="0">
              <a:solidFill>
                <a:srgbClr val="FFFF00"/>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21" name="Text Box 3"/>
          <p:cNvSpPr txBox="1">
            <a:spLocks noChangeArrowheads="1"/>
          </p:cNvSpPr>
          <p:nvPr/>
        </p:nvSpPr>
        <p:spPr bwMode="auto">
          <a:xfrm>
            <a:off x="3491880" y="1772816"/>
            <a:ext cx="1672150" cy="10156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23000 لاوي انتشروا في كل أنحاء إسرائيل</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22" name="Rectangle 2"/>
          <p:cNvSpPr txBox="1">
            <a:spLocks noChangeArrowheads="1"/>
          </p:cNvSpPr>
          <p:nvPr/>
        </p:nvSpPr>
        <p:spPr bwMode="auto">
          <a:xfrm>
            <a:off x="72008" y="2708920"/>
            <a:ext cx="3491880" cy="3816424"/>
          </a:xfrm>
          <a:prstGeom prst="rect">
            <a:avLst/>
          </a:prstGeom>
          <a:solidFill>
            <a:srgbClr val="000000"/>
          </a:solidFill>
          <a:ln>
            <a:noFill/>
          </a:ln>
          <a:effectLst/>
          <a:extLs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2800" b="1" dirty="0">
                <a:latin typeface="Arial" panose="020B0604020202020204" pitchFamily="34" charset="0"/>
                <a:cs typeface="Arial" panose="020B0604020202020204" pitchFamily="34" charset="0"/>
              </a:rPr>
              <a:t>والسكان الأولون في ملكهم ومدنهم هم إسرائيل الكهنة واللاويون والنثينيم وسكن في أورشليم من بني </a:t>
            </a:r>
            <a:r>
              <a:rPr lang="ar-JO" sz="2800" b="1" dirty="0">
                <a:solidFill>
                  <a:srgbClr val="FFFF00"/>
                </a:solidFill>
                <a:latin typeface="Arial" panose="020B0604020202020204" pitchFamily="34" charset="0"/>
                <a:cs typeface="Arial" panose="020B0604020202020204" pitchFamily="34" charset="0"/>
              </a:rPr>
              <a:t>يهوذا</a:t>
            </a:r>
            <a:r>
              <a:rPr lang="ar-JO" sz="2800" b="1" dirty="0">
                <a:latin typeface="Arial" panose="020B0604020202020204" pitchFamily="34" charset="0"/>
                <a:cs typeface="Arial" panose="020B0604020202020204" pitchFamily="34" charset="0"/>
              </a:rPr>
              <a:t> وبني </a:t>
            </a:r>
            <a:r>
              <a:rPr lang="ar-JO" sz="2800" b="1" dirty="0">
                <a:solidFill>
                  <a:srgbClr val="FFFF00"/>
                </a:solidFill>
                <a:latin typeface="Arial" panose="020B0604020202020204" pitchFamily="34" charset="0"/>
                <a:cs typeface="Arial" panose="020B0604020202020204" pitchFamily="34" charset="0"/>
              </a:rPr>
              <a:t>بنيامين</a:t>
            </a:r>
            <a:r>
              <a:rPr lang="ar-JO" sz="2800" b="1" dirty="0">
                <a:latin typeface="Arial" panose="020B0604020202020204" pitchFamily="34" charset="0"/>
                <a:cs typeface="Arial" panose="020B0604020202020204" pitchFamily="34" charset="0"/>
              </a:rPr>
              <a:t> وبني </a:t>
            </a:r>
            <a:r>
              <a:rPr lang="ar-JO" sz="2800" b="1" dirty="0">
                <a:solidFill>
                  <a:srgbClr val="FFFF00"/>
                </a:solidFill>
                <a:latin typeface="Arial" panose="020B0604020202020204" pitchFamily="34" charset="0"/>
                <a:cs typeface="Arial" panose="020B0604020202020204" pitchFamily="34" charset="0"/>
              </a:rPr>
              <a:t>أفرايم</a:t>
            </a:r>
            <a:r>
              <a:rPr lang="ar-JO" sz="2800" b="1" dirty="0">
                <a:latin typeface="Arial" panose="020B0604020202020204" pitchFamily="34" charset="0"/>
                <a:cs typeface="Arial" panose="020B0604020202020204" pitchFamily="34" charset="0"/>
              </a:rPr>
              <a:t> و</a:t>
            </a:r>
            <a:r>
              <a:rPr lang="ar-JO" sz="2800" b="1" dirty="0">
                <a:solidFill>
                  <a:srgbClr val="FFFF00"/>
                </a:solidFill>
                <a:latin typeface="Arial" panose="020B0604020202020204" pitchFamily="34" charset="0"/>
                <a:cs typeface="Arial" panose="020B0604020202020204" pitchFamily="34" charset="0"/>
              </a:rPr>
              <a:t>منسى</a:t>
            </a:r>
          </a:p>
          <a:p>
            <a:r>
              <a:rPr lang="ar-JO" sz="2800" b="1" dirty="0">
                <a:latin typeface="Arial" panose="020B0604020202020204" pitchFamily="34" charset="0"/>
                <a:cs typeface="Arial" panose="020B0604020202020204" pitchFamily="34" charset="0"/>
              </a:rPr>
              <a:t>(1 أخ 9 : 2 – 3)</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6441451"/>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descr="Green marble"/>
          <p:cNvSpPr>
            <a:spLocks noChangeArrowheads="1"/>
          </p:cNvSpPr>
          <p:nvPr/>
        </p:nvSpPr>
        <p:spPr bwMode="auto">
          <a:xfrm>
            <a:off x="-76200" y="0"/>
            <a:ext cx="92202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b="1" dirty="0">
              <a:latin typeface="Arial" panose="020B0604020202020204" pitchFamily="34" charset="0"/>
              <a:cs typeface="Arial" panose="020B0604020202020204" pitchFamily="34" charset="0"/>
            </a:endParaRPr>
          </a:p>
        </p:txBody>
      </p:sp>
      <p:grpSp>
        <p:nvGrpSpPr>
          <p:cNvPr id="79874" name="Group 3"/>
          <p:cNvGrpSpPr>
            <a:grpSpLocks/>
          </p:cNvGrpSpPr>
          <p:nvPr/>
        </p:nvGrpSpPr>
        <p:grpSpPr bwMode="auto">
          <a:xfrm>
            <a:off x="2401888" y="4597400"/>
            <a:ext cx="74612" cy="1570038"/>
            <a:chOff x="2352" y="3120"/>
            <a:chExt cx="48" cy="864"/>
          </a:xfrm>
        </p:grpSpPr>
        <p:sp>
          <p:nvSpPr>
            <p:cNvPr id="90116" name="Line 4"/>
            <p:cNvSpPr>
              <a:spLocks noChangeShapeType="1"/>
            </p:cNvSpPr>
            <p:nvPr/>
          </p:nvSpPr>
          <p:spPr bwMode="auto">
            <a:xfrm>
              <a:off x="2352" y="3552"/>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nvGrpSpPr>
            <p:cNvPr id="79898" name="Group 5"/>
            <p:cNvGrpSpPr>
              <a:grpSpLocks/>
            </p:cNvGrpSpPr>
            <p:nvPr/>
          </p:nvGrpSpPr>
          <p:grpSpPr bwMode="auto">
            <a:xfrm>
              <a:off x="2352" y="3120"/>
              <a:ext cx="48" cy="432"/>
              <a:chOff x="2016" y="3120"/>
              <a:chExt cx="0" cy="864"/>
            </a:xfrm>
          </p:grpSpPr>
          <p:sp>
            <p:nvSpPr>
              <p:cNvPr id="90118" name="Line 6"/>
              <p:cNvSpPr>
                <a:spLocks noChangeShapeType="1"/>
              </p:cNvSpPr>
              <p:nvPr/>
            </p:nvSpPr>
            <p:spPr bwMode="auto">
              <a:xfrm>
                <a:off x="2016" y="3120"/>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0119" name="Line 7"/>
              <p:cNvSpPr>
                <a:spLocks noChangeShapeType="1"/>
              </p:cNvSpPr>
              <p:nvPr/>
            </p:nvSpPr>
            <p:spPr bwMode="auto">
              <a:xfrm>
                <a:off x="2016" y="3553"/>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grpSp>
      <p:sp>
        <p:nvSpPr>
          <p:cNvPr id="90120" name="Line 8"/>
          <p:cNvSpPr>
            <a:spLocks noChangeShapeType="1"/>
          </p:cNvSpPr>
          <p:nvPr/>
        </p:nvSpPr>
        <p:spPr bwMode="auto">
          <a:xfrm flipH="1">
            <a:off x="533400" y="1612900"/>
            <a:ext cx="723900" cy="2992438"/>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0121" name="Text Box 9"/>
          <p:cNvSpPr txBox="1">
            <a:spLocks noChangeArrowheads="1"/>
          </p:cNvSpPr>
          <p:nvPr/>
        </p:nvSpPr>
        <p:spPr bwMode="auto">
          <a:xfrm>
            <a:off x="1295400" y="76200"/>
            <a:ext cx="7162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dirty="0">
                <a:solidFill>
                  <a:schemeClr val="bg1"/>
                </a:solidFill>
                <a:latin typeface="Arial" panose="020B0604020202020204" pitchFamily="34" charset="0"/>
                <a:ea typeface="+mn-ea"/>
                <a:cs typeface="Arial" panose="020B0604020202020204" pitchFamily="34" charset="0"/>
              </a:rPr>
              <a:t>لو أن شعبي</a:t>
            </a:r>
            <a:endParaRPr lang="en-US" sz="3600" b="1" dirty="0">
              <a:solidFill>
                <a:schemeClr val="bg1"/>
              </a:solidFill>
              <a:latin typeface="Arial" panose="020B0604020202020204" pitchFamily="34" charset="0"/>
              <a:ea typeface="+mn-ea"/>
              <a:cs typeface="Arial" panose="020B0604020202020204" pitchFamily="34" charset="0"/>
            </a:endParaRPr>
          </a:p>
        </p:txBody>
      </p:sp>
      <p:sp>
        <p:nvSpPr>
          <p:cNvPr id="90122" name="Text Box 10"/>
          <p:cNvSpPr txBox="1">
            <a:spLocks noChangeArrowheads="1"/>
          </p:cNvSpPr>
          <p:nvPr/>
        </p:nvSpPr>
        <p:spPr bwMode="auto">
          <a:xfrm rot="17026340">
            <a:off x="301625" y="2592556"/>
            <a:ext cx="3086100" cy="10156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chemeClr val="bg1"/>
                </a:solidFill>
                <a:latin typeface="Arial" panose="020B0604020202020204" pitchFamily="34" charset="0"/>
                <a:cs typeface="Arial" panose="020B0604020202020204" pitchFamily="34" charset="0"/>
              </a:rPr>
              <a:t>سيادة الله</a:t>
            </a:r>
          </a:p>
          <a:p>
            <a:pPr algn="ctr" eaLnBrk="1" hangingPunct="1">
              <a:spcBef>
                <a:spcPct val="50000"/>
              </a:spcBef>
              <a:defRPr/>
            </a:pPr>
            <a:r>
              <a:rPr lang="ar-JO" b="1" dirty="0">
                <a:solidFill>
                  <a:schemeClr val="bg1"/>
                </a:solidFill>
                <a:latin typeface="Arial" panose="020B0604020202020204" pitchFamily="34" charset="0"/>
                <a:cs typeface="Arial" panose="020B0604020202020204" pitchFamily="34" charset="0"/>
              </a:rPr>
              <a:t>1-9</a:t>
            </a:r>
            <a:endParaRPr lang="en-US" b="1" dirty="0">
              <a:solidFill>
                <a:schemeClr val="bg1"/>
              </a:solidFill>
              <a:latin typeface="Arial" panose="020B0604020202020204" pitchFamily="34" charset="0"/>
              <a:cs typeface="Arial" panose="020B0604020202020204" pitchFamily="34" charset="0"/>
            </a:endParaRPr>
          </a:p>
        </p:txBody>
      </p:sp>
      <p:sp>
        <p:nvSpPr>
          <p:cNvPr id="90123" name="Text Box 11"/>
          <p:cNvSpPr txBox="1">
            <a:spLocks noChangeArrowheads="1"/>
          </p:cNvSpPr>
          <p:nvPr/>
        </p:nvSpPr>
        <p:spPr bwMode="auto">
          <a:xfrm>
            <a:off x="381000" y="4567238"/>
            <a:ext cx="2171700"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b="1" dirty="0">
                <a:solidFill>
                  <a:schemeClr val="bg1"/>
                </a:solidFill>
                <a:latin typeface="Arial" panose="020B0604020202020204" pitchFamily="34" charset="0"/>
                <a:ea typeface="+mn-ea"/>
                <a:cs typeface="Arial" panose="020B0604020202020204" pitchFamily="34" charset="0"/>
              </a:rPr>
              <a:t>سلاسل النسب</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90124" name="Line 12"/>
          <p:cNvSpPr>
            <a:spLocks noChangeShapeType="1"/>
          </p:cNvSpPr>
          <p:nvPr/>
        </p:nvSpPr>
        <p:spPr bwMode="auto">
          <a:xfrm flipV="1">
            <a:off x="4879975" y="977900"/>
            <a:ext cx="1588" cy="642938"/>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0125" name="Line 13"/>
          <p:cNvSpPr>
            <a:spLocks noChangeShapeType="1"/>
          </p:cNvSpPr>
          <p:nvPr/>
        </p:nvSpPr>
        <p:spPr bwMode="auto">
          <a:xfrm flipH="1">
            <a:off x="24003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0126" name="Line 14"/>
          <p:cNvSpPr>
            <a:spLocks noChangeShapeType="1"/>
          </p:cNvSpPr>
          <p:nvPr/>
        </p:nvSpPr>
        <p:spPr bwMode="auto">
          <a:xfrm flipH="1">
            <a:off x="41529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0127" name="Line 15"/>
          <p:cNvSpPr>
            <a:spLocks noChangeShapeType="1"/>
          </p:cNvSpPr>
          <p:nvPr/>
        </p:nvSpPr>
        <p:spPr bwMode="auto">
          <a:xfrm flipH="1">
            <a:off x="59436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0128" name="Line 16"/>
          <p:cNvSpPr>
            <a:spLocks noChangeShapeType="1"/>
          </p:cNvSpPr>
          <p:nvPr/>
        </p:nvSpPr>
        <p:spPr bwMode="auto">
          <a:xfrm flipH="1">
            <a:off x="78105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0129" name="Rectangle 17"/>
          <p:cNvSpPr>
            <a:spLocks noChangeArrowheads="1"/>
          </p:cNvSpPr>
          <p:nvPr/>
        </p:nvSpPr>
        <p:spPr bwMode="auto">
          <a:xfrm>
            <a:off x="533400" y="510063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90130" name="Text Box 18"/>
          <p:cNvSpPr txBox="1">
            <a:spLocks noChangeArrowheads="1"/>
          </p:cNvSpPr>
          <p:nvPr/>
        </p:nvSpPr>
        <p:spPr bwMode="auto">
          <a:xfrm>
            <a:off x="533400" y="5602288"/>
            <a:ext cx="1828800"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b="1" dirty="0">
                <a:solidFill>
                  <a:schemeClr val="bg1"/>
                </a:solidFill>
                <a:latin typeface="Arial" panose="020B0604020202020204" pitchFamily="34" charset="0"/>
                <a:ea typeface="+mn-ea"/>
                <a:cs typeface="Arial" panose="020B0604020202020204" pitchFamily="34" charset="0"/>
              </a:rPr>
              <a:t>4143-1011</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90131" name="Rectangle 19"/>
          <p:cNvSpPr>
            <a:spLocks noChangeArrowheads="1"/>
          </p:cNvSpPr>
          <p:nvPr/>
        </p:nvSpPr>
        <p:spPr bwMode="auto">
          <a:xfrm>
            <a:off x="533400" y="561498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90132" name="Rectangle 20"/>
          <p:cNvSpPr>
            <a:spLocks noChangeArrowheads="1"/>
          </p:cNvSpPr>
          <p:nvPr/>
        </p:nvSpPr>
        <p:spPr bwMode="auto">
          <a:xfrm>
            <a:off x="533400" y="458628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ctr">
              <a:defRPr/>
            </a:pPr>
            <a:endParaRPr lang="en-US" sz="2000" b="1" u="sng" dirty="0">
              <a:latin typeface="Arial" panose="020B0604020202020204" pitchFamily="34" charset="0"/>
              <a:ea typeface="+mn-ea"/>
              <a:cs typeface="Arial" panose="020B0604020202020204" pitchFamily="34" charset="0"/>
            </a:endParaRPr>
          </a:p>
        </p:txBody>
      </p:sp>
      <p:grpSp>
        <p:nvGrpSpPr>
          <p:cNvPr id="79888" name="Group 21"/>
          <p:cNvGrpSpPr>
            <a:grpSpLocks/>
          </p:cNvGrpSpPr>
          <p:nvPr/>
        </p:nvGrpSpPr>
        <p:grpSpPr bwMode="auto">
          <a:xfrm>
            <a:off x="5945188" y="5100638"/>
            <a:ext cx="74612" cy="1071562"/>
            <a:chOff x="2352" y="3120"/>
            <a:chExt cx="48" cy="864"/>
          </a:xfrm>
        </p:grpSpPr>
        <p:sp>
          <p:nvSpPr>
            <p:cNvPr id="90134" name="Line 22"/>
            <p:cNvSpPr>
              <a:spLocks noChangeShapeType="1"/>
            </p:cNvSpPr>
            <p:nvPr/>
          </p:nvSpPr>
          <p:spPr bwMode="auto">
            <a:xfrm>
              <a:off x="2352" y="3553"/>
              <a:ext cx="0" cy="431"/>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nvGrpSpPr>
            <p:cNvPr id="79894" name="Group 23"/>
            <p:cNvGrpSpPr>
              <a:grpSpLocks/>
            </p:cNvGrpSpPr>
            <p:nvPr/>
          </p:nvGrpSpPr>
          <p:grpSpPr bwMode="auto">
            <a:xfrm>
              <a:off x="2352" y="3120"/>
              <a:ext cx="48" cy="432"/>
              <a:chOff x="2016" y="3120"/>
              <a:chExt cx="0" cy="864"/>
            </a:xfrm>
          </p:grpSpPr>
          <p:sp>
            <p:nvSpPr>
              <p:cNvPr id="90136" name="Line 24"/>
              <p:cNvSpPr>
                <a:spLocks noChangeShapeType="1"/>
              </p:cNvSpPr>
              <p:nvPr/>
            </p:nvSpPr>
            <p:spPr bwMode="auto">
              <a:xfrm>
                <a:off x="2016" y="3120"/>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0137" name="Line 25"/>
              <p:cNvSpPr>
                <a:spLocks noChangeShapeType="1"/>
              </p:cNvSpPr>
              <p:nvPr/>
            </p:nvSpPr>
            <p:spPr bwMode="auto">
              <a:xfrm>
                <a:off x="2016" y="3553"/>
                <a:ext cx="0" cy="44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grpSp>
      <p:sp>
        <p:nvSpPr>
          <p:cNvPr id="90138" name="Rectangle 26"/>
          <p:cNvSpPr>
            <a:spLocks noChangeArrowheads="1"/>
          </p:cNvSpPr>
          <p:nvPr/>
        </p:nvSpPr>
        <p:spPr bwMode="auto">
          <a:xfrm>
            <a:off x="1276350" y="1009650"/>
            <a:ext cx="7258050" cy="585788"/>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90139" name="Text Box 27"/>
          <p:cNvSpPr txBox="1">
            <a:spLocks noChangeArrowheads="1"/>
          </p:cNvSpPr>
          <p:nvPr/>
        </p:nvSpPr>
        <p:spPr bwMode="auto">
          <a:xfrm>
            <a:off x="1447800" y="909638"/>
            <a:ext cx="3095625"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dirty="0">
                <a:solidFill>
                  <a:schemeClr val="bg1"/>
                </a:solidFill>
                <a:latin typeface="Arial" panose="020B0604020202020204" pitchFamily="34" charset="0"/>
                <a:ea typeface="+mn-ea"/>
                <a:cs typeface="Arial" panose="020B0604020202020204" pitchFamily="34" charset="0"/>
              </a:rPr>
              <a:t>١ أخبار اليام</a:t>
            </a:r>
            <a:endParaRPr lang="en-US" sz="3600" b="1" dirty="0">
              <a:solidFill>
                <a:schemeClr val="bg1"/>
              </a:solidFill>
              <a:latin typeface="Arial" panose="020B0604020202020204" pitchFamily="34" charset="0"/>
              <a:ea typeface="+mn-ea"/>
              <a:cs typeface="Arial" panose="020B0604020202020204" pitchFamily="34" charset="0"/>
            </a:endParaRPr>
          </a:p>
        </p:txBody>
      </p:sp>
      <p:sp>
        <p:nvSpPr>
          <p:cNvPr id="90140" name="Text Box 28"/>
          <p:cNvSpPr txBox="1">
            <a:spLocks noChangeArrowheads="1"/>
          </p:cNvSpPr>
          <p:nvPr/>
        </p:nvSpPr>
        <p:spPr bwMode="auto">
          <a:xfrm>
            <a:off x="533400" y="5054600"/>
            <a:ext cx="1905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2800" b="1" dirty="0">
                <a:solidFill>
                  <a:schemeClr val="bg1"/>
                </a:solidFill>
                <a:latin typeface="Arial" panose="020B0604020202020204" pitchFamily="34" charset="0"/>
                <a:ea typeface="+mn-ea"/>
                <a:cs typeface="Arial" panose="020B0604020202020204" pitchFamily="34" charset="0"/>
              </a:rPr>
              <a:t>مجهزة</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29" name="Title 28"/>
          <p:cNvSpPr>
            <a:spLocks noGrp="1"/>
          </p:cNvSpPr>
          <p:nvPr>
            <p:ph type="title" idx="4294967295"/>
          </p:nvPr>
        </p:nvSpPr>
        <p:spPr>
          <a:xfrm>
            <a:off x="-152400" y="0"/>
            <a:ext cx="3581400" cy="685800"/>
          </a:xfrm>
        </p:spPr>
        <p:txBody>
          <a:bodyPr/>
          <a:lstStyle/>
          <a:p>
            <a:pPr>
              <a:defRPr/>
            </a:pPr>
            <a:r>
              <a:rPr lang="ar-JO" sz="2400" b="1" dirty="0">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لماذا سلاسل النسب</a:t>
            </a:r>
            <a:endParaRPr lang="en-US" sz="2400" b="1" dirty="0">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476273" y="0"/>
            <a:ext cx="7896102" cy="774478"/>
          </a:xfrm>
          <a:noFill/>
          <a:effectLst>
            <a:outerShdw blurRad="63500" dist="38099" dir="2700000" algn="ctr" rotWithShape="0">
              <a:schemeClr val="tx1">
                <a:alpha val="74998"/>
              </a:schemeClr>
            </a:outerShdw>
          </a:effectLst>
        </p:spPr>
        <p:txBody>
          <a:bodyPr/>
          <a:lstStyle/>
          <a:p>
            <a:pPr>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بدأت الولايات المتحدة كأمة مسيحية</a:t>
            </a:r>
            <a:endParaRPr lang="en-US" sz="3200" b="1" dirty="0">
              <a:solidFill>
                <a:schemeClr val="bg1"/>
              </a:solidFill>
              <a:latin typeface="Arial" panose="020B0604020202020204" pitchFamily="34" charset="0"/>
              <a:cs typeface="Arial" panose="020B0604020202020204" pitchFamily="34" charset="0"/>
            </a:endParaRPr>
          </a:p>
        </p:txBody>
      </p:sp>
      <p:sp>
        <p:nvSpPr>
          <p:cNvPr id="1073155" name="Text Box 37"/>
          <p:cNvSpPr txBox="1">
            <a:spLocks noChangeArrowheads="1"/>
          </p:cNvSpPr>
          <p:nvPr/>
        </p:nvSpPr>
        <p:spPr bwMode="auto">
          <a:xfrm>
            <a:off x="8272188" y="44450"/>
            <a:ext cx="97845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ar-JO" b="1" dirty="0">
                <a:solidFill>
                  <a:srgbClr val="FFFFFF"/>
                </a:solidFill>
                <a:latin typeface="Arial" panose="020B0604020202020204" pitchFamily="34" charset="0"/>
                <a:cs typeface="Arial" panose="020B0604020202020204" pitchFamily="34" charset="0"/>
              </a:rPr>
              <a:t>408س</a:t>
            </a:r>
            <a:endParaRPr lang="en-US" b="1" dirty="0">
              <a:solidFill>
                <a:srgbClr val="FFFFFF"/>
              </a:solidFill>
              <a:latin typeface="Arial" panose="020B0604020202020204" pitchFamily="34" charset="0"/>
              <a:cs typeface="Arial" panose="020B0604020202020204" pitchFamily="34" charset="0"/>
            </a:endParaRPr>
          </a:p>
        </p:txBody>
      </p:sp>
      <p:pic>
        <p:nvPicPr>
          <p:cNvPr id="4" name="Picture 3" descr="rev 17 USA pilgrim-1620-plymouth-x-boston-u-5293-20090503-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860229"/>
            <a:ext cx="9187267" cy="6063596"/>
          </a:xfrm>
          <a:prstGeom prst="rect">
            <a:avLst/>
          </a:prstGeom>
        </p:spPr>
      </p:pic>
    </p:spTree>
    <p:extLst>
      <p:ext uri="{BB962C8B-B14F-4D97-AF65-F5344CB8AC3E}">
        <p14:creationId xmlns:p14="http://schemas.microsoft.com/office/powerpoint/2010/main" val="98394516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789911" y="-30980"/>
            <a:ext cx="7511904" cy="774478"/>
          </a:xfrm>
          <a:noFill/>
          <a:effectLst>
            <a:outerShdw blurRad="63500" dist="38099" dir="2700000" algn="ctr" rotWithShape="0">
              <a:schemeClr val="tx1">
                <a:alpha val="74998"/>
              </a:schemeClr>
            </a:outerShdw>
          </a:effectLst>
        </p:spPr>
        <p:txBody>
          <a:bodyPr/>
          <a:lstStyle/>
          <a:p>
            <a:pPr>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حجاج بلايموث</a:t>
            </a:r>
            <a:endParaRPr lang="en-US" sz="3200" b="1" dirty="0">
              <a:solidFill>
                <a:schemeClr val="bg1"/>
              </a:solidFill>
              <a:latin typeface="Arial" panose="020B0604020202020204" pitchFamily="34" charset="0"/>
              <a:cs typeface="Arial" panose="020B0604020202020204" pitchFamily="34" charset="0"/>
            </a:endParaRPr>
          </a:p>
        </p:txBody>
      </p:sp>
      <p:pic>
        <p:nvPicPr>
          <p:cNvPr id="2" name="Picture 1" descr="rev 17 USA Plymouth Pilgrim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24100"/>
            <a:ext cx="9144000" cy="6249390"/>
          </a:xfrm>
          <a:prstGeom prst="rect">
            <a:avLst/>
          </a:prstGeom>
        </p:spPr>
      </p:pic>
      <p:sp>
        <p:nvSpPr>
          <p:cNvPr id="1073155" name="Text Box 37"/>
          <p:cNvSpPr txBox="1">
            <a:spLocks noChangeArrowheads="1"/>
          </p:cNvSpPr>
          <p:nvPr/>
        </p:nvSpPr>
        <p:spPr bwMode="auto">
          <a:xfrm>
            <a:off x="8272188" y="44450"/>
            <a:ext cx="97845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ar-JO" b="1" dirty="0">
                <a:solidFill>
                  <a:srgbClr val="FFFFFF"/>
                </a:solidFill>
                <a:latin typeface="Arial" panose="020B0604020202020204" pitchFamily="34" charset="0"/>
                <a:cs typeface="Arial" panose="020B0604020202020204" pitchFamily="34" charset="0"/>
              </a:rPr>
              <a:t>408س</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30437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758934" y="356259"/>
            <a:ext cx="7511904" cy="774478"/>
          </a:xfrm>
          <a:noFill/>
          <a:effectLst>
            <a:outerShdw blurRad="63500" dist="38099" dir="2700000" algn="ctr" rotWithShape="0">
              <a:schemeClr val="tx1">
                <a:alpha val="74998"/>
              </a:schemeClr>
            </a:outerShdw>
          </a:effectLst>
        </p:spPr>
        <p:txBody>
          <a:bodyPr/>
          <a:lstStyle/>
          <a:p>
            <a:pPr>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مع ذلك فقد ذبحوا الهنود الحمر</a:t>
            </a:r>
            <a:endParaRPr lang="en-US" sz="3200" b="1" dirty="0">
              <a:solidFill>
                <a:schemeClr val="bg1"/>
              </a:solidFill>
              <a:latin typeface="Arial" panose="020B0604020202020204" pitchFamily="34" charset="0"/>
              <a:cs typeface="Arial" panose="020B0604020202020204" pitchFamily="34" charset="0"/>
            </a:endParaRPr>
          </a:p>
        </p:txBody>
      </p:sp>
      <p:sp>
        <p:nvSpPr>
          <p:cNvPr id="1073155" name="Text Box 37"/>
          <p:cNvSpPr txBox="1">
            <a:spLocks noChangeArrowheads="1"/>
          </p:cNvSpPr>
          <p:nvPr/>
        </p:nvSpPr>
        <p:spPr bwMode="auto">
          <a:xfrm>
            <a:off x="8272188" y="44450"/>
            <a:ext cx="97845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ar-JO" b="1" dirty="0">
                <a:solidFill>
                  <a:srgbClr val="FFFFFF"/>
                </a:solidFill>
                <a:latin typeface="Arial" panose="020B0604020202020204" pitchFamily="34" charset="0"/>
                <a:cs typeface="Arial" panose="020B0604020202020204" pitchFamily="34" charset="0"/>
              </a:rPr>
              <a:t>408س</a:t>
            </a:r>
            <a:endParaRPr lang="en-US" b="1" dirty="0">
              <a:solidFill>
                <a:srgbClr val="FFFFFF"/>
              </a:solidFill>
              <a:latin typeface="Arial" panose="020B0604020202020204" pitchFamily="34" charset="0"/>
              <a:cs typeface="Arial" panose="020B0604020202020204" pitchFamily="34" charset="0"/>
            </a:endParaRPr>
          </a:p>
        </p:txBody>
      </p:sp>
      <p:pic>
        <p:nvPicPr>
          <p:cNvPr id="3" name="Picture 2" descr="rev 17 USA LeonGardiner_Pequot-Wa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91920"/>
            <a:ext cx="9144000" cy="5466080"/>
          </a:xfrm>
          <a:prstGeom prst="rect">
            <a:avLst/>
          </a:prstGeom>
        </p:spPr>
      </p:pic>
    </p:spTree>
    <p:extLst>
      <p:ext uri="{BB962C8B-B14F-4D97-AF65-F5344CB8AC3E}">
        <p14:creationId xmlns:p14="http://schemas.microsoft.com/office/powerpoint/2010/main" val="16601965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17 usa Flag-Bible.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948" y="789967"/>
            <a:ext cx="9118052" cy="6048308"/>
          </a:xfrm>
          <a:prstGeom prst="rect">
            <a:avLst/>
          </a:prstGeom>
        </p:spPr>
      </p:pic>
      <p:sp>
        <p:nvSpPr>
          <p:cNvPr id="200706" name="Rectangle 2"/>
          <p:cNvSpPr>
            <a:spLocks noGrp="1" noChangeArrowheads="1"/>
          </p:cNvSpPr>
          <p:nvPr>
            <p:ph type="title"/>
          </p:nvPr>
        </p:nvSpPr>
        <p:spPr>
          <a:xfrm>
            <a:off x="0" y="0"/>
            <a:ext cx="8301815" cy="774478"/>
          </a:xfrm>
          <a:noFill/>
          <a:effectLst>
            <a:outerShdw blurRad="63500" dist="38099" dir="2700000" algn="ctr" rotWithShape="0">
              <a:schemeClr val="tx1">
                <a:alpha val="74998"/>
              </a:schemeClr>
            </a:outerShdw>
          </a:effectLst>
        </p:spPr>
        <p:txBody>
          <a:bodyPr/>
          <a:lstStyle/>
          <a:p>
            <a:pPr>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بدأت الولايات المتحدة الأمريكية كأمة مسيحية</a:t>
            </a:r>
            <a:endParaRPr lang="en-US" sz="3200" b="1" dirty="0">
              <a:solidFill>
                <a:schemeClr val="bg1"/>
              </a:solidFill>
              <a:latin typeface="Arial" panose="020B0604020202020204" pitchFamily="34" charset="0"/>
              <a:cs typeface="Arial" panose="020B0604020202020204" pitchFamily="34" charset="0"/>
            </a:endParaRPr>
          </a:p>
        </p:txBody>
      </p:sp>
      <p:sp>
        <p:nvSpPr>
          <p:cNvPr id="1073155" name="Text Box 37"/>
          <p:cNvSpPr txBox="1">
            <a:spLocks noChangeArrowheads="1"/>
          </p:cNvSpPr>
          <p:nvPr/>
        </p:nvSpPr>
        <p:spPr bwMode="auto">
          <a:xfrm>
            <a:off x="8272188" y="44450"/>
            <a:ext cx="97845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ar-JO" b="1" dirty="0">
                <a:solidFill>
                  <a:srgbClr val="FFFFFF"/>
                </a:solidFill>
                <a:latin typeface="Arial" panose="020B0604020202020204" pitchFamily="34" charset="0"/>
                <a:cs typeface="Arial" panose="020B0604020202020204" pitchFamily="34" charset="0"/>
              </a:rPr>
              <a:t>408س</a:t>
            </a:r>
            <a:endParaRPr lang="en-US" b="1" dirty="0">
              <a:solidFill>
                <a:srgbClr val="FFFFFF"/>
              </a:solidFill>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158758" y="1199596"/>
            <a:ext cx="8985242" cy="536291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176213" indent="-176213" algn="r">
              <a:defRPr/>
            </a:pPr>
            <a:r>
              <a:rPr lang="ar-JO" sz="3200" b="1" dirty="0">
                <a:solidFill>
                  <a:srgbClr val="FFFFFF"/>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rPr>
              <a:t>* يذكر </a:t>
            </a:r>
            <a:r>
              <a:rPr lang="ar-JO" sz="3200" b="1" dirty="0">
                <a:solidFill>
                  <a:srgbClr val="FFFF00"/>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rPr>
              <a:t>إعلان الإستقلال </a:t>
            </a:r>
            <a:r>
              <a:rPr lang="ar-JO" sz="3200" b="1" dirty="0">
                <a:solidFill>
                  <a:srgbClr val="FFFFFF"/>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rPr>
              <a:t>(1776) الله 4 مرات .</a:t>
            </a:r>
            <a:endParaRPr lang="en-US" sz="3200" b="1" dirty="0">
              <a:solidFill>
                <a:srgbClr val="FFFFFF"/>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endParaRPr>
          </a:p>
          <a:p>
            <a:pPr marL="176213" indent="-176213" algn="r">
              <a:defRPr/>
            </a:pPr>
            <a:r>
              <a:rPr lang="ar-JO" sz="3200" b="1" dirty="0">
                <a:solidFill>
                  <a:srgbClr val="FFFFFF"/>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rPr>
              <a:t>* </a:t>
            </a:r>
            <a:r>
              <a:rPr lang="ar-JO" sz="3200" b="1" dirty="0">
                <a:solidFill>
                  <a:srgbClr val="FFFF00"/>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rPr>
              <a:t>الآباء المؤسسون، الرؤساء المبكرون والمحكمة العليا </a:t>
            </a:r>
            <a:r>
              <a:rPr lang="ar-JO" sz="3200" b="1" dirty="0">
                <a:solidFill>
                  <a:srgbClr val="FFFFFF"/>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rPr>
              <a:t>سموا الولايات المتحدة الأمريكية أمة مسيحية حتى 1947 ( أنظر</a:t>
            </a:r>
            <a:endParaRPr lang="en-US" sz="3200" b="1" dirty="0">
              <a:solidFill>
                <a:srgbClr val="FFFFFF"/>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endParaRPr>
          </a:p>
          <a:p>
            <a:pPr marL="176213" indent="-176213" algn="l">
              <a:defRPr/>
            </a:pPr>
            <a:r>
              <a:rPr lang="en-US" sz="3200" b="1" dirty="0">
                <a:solidFill>
                  <a:srgbClr val="FFFFFF"/>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rPr>
              <a:t>(http://www.afn.org/~govern/Christian_Nation.html)</a:t>
            </a:r>
          </a:p>
          <a:p>
            <a:pPr marL="176213" indent="-176213" algn="r">
              <a:defRPr/>
            </a:pPr>
            <a:r>
              <a:rPr lang="ar-JO" sz="3200" b="1" dirty="0">
                <a:solidFill>
                  <a:srgbClr val="FFFFFF"/>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rPr>
              <a:t>* الولايات المتحدة الأمريكية </a:t>
            </a:r>
            <a:r>
              <a:rPr lang="ar-JO" sz="3200" b="1" dirty="0">
                <a:solidFill>
                  <a:srgbClr val="FFFF00"/>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rPr>
              <a:t>أرسلت أكثر المرسلين </a:t>
            </a:r>
            <a:r>
              <a:rPr lang="ar-JO" sz="3200" b="1" dirty="0">
                <a:solidFill>
                  <a:srgbClr val="FFFFFF"/>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rPr>
              <a:t>في القرن العشرين</a:t>
            </a:r>
            <a:endParaRPr lang="en-US" sz="3200" b="1" dirty="0">
              <a:solidFill>
                <a:srgbClr val="FFFFFF"/>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endParaRPr>
          </a:p>
          <a:p>
            <a:pPr marL="176213" indent="-176213" algn="r">
              <a:defRPr/>
            </a:pPr>
            <a:r>
              <a:rPr lang="ar-JO" sz="3200" b="1" dirty="0">
                <a:solidFill>
                  <a:srgbClr val="FFFFFF"/>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rPr>
              <a:t>* </a:t>
            </a:r>
            <a:r>
              <a:rPr lang="ar-JO" sz="3200" b="1" dirty="0">
                <a:solidFill>
                  <a:srgbClr val="FFFF00"/>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rPr>
              <a:t>نحن نثق بالله </a:t>
            </a:r>
            <a:r>
              <a:rPr lang="ar-JO" sz="3200" b="1" dirty="0">
                <a:solidFill>
                  <a:srgbClr val="FFFFFF"/>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rPr>
              <a:t>هو الشعار الوطني</a:t>
            </a:r>
            <a:endParaRPr lang="en-US" sz="3200" b="1" dirty="0">
              <a:solidFill>
                <a:srgbClr val="FFFFFF"/>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endParaRPr>
          </a:p>
          <a:p>
            <a:pPr marL="176213" indent="-176213" algn="r">
              <a:defRPr/>
            </a:pPr>
            <a:r>
              <a:rPr lang="ar-JO" sz="3200" b="1" dirty="0">
                <a:solidFill>
                  <a:schemeClr val="bg1"/>
                </a:solidFill>
                <a:latin typeface="Arial" panose="020B0604020202020204" pitchFamily="34" charset="0"/>
                <a:cs typeface="Arial" panose="020B0604020202020204" pitchFamily="34" charset="0"/>
              </a:rPr>
              <a:t>* تناشد </a:t>
            </a:r>
            <a:r>
              <a:rPr lang="ar-JO" sz="3200" b="1" dirty="0">
                <a:solidFill>
                  <a:srgbClr val="FFFF00"/>
                </a:solidFill>
                <a:latin typeface="Arial" panose="020B0604020202020204" pitchFamily="34" charset="0"/>
                <a:cs typeface="Arial" panose="020B0604020202020204" pitchFamily="34" charset="0"/>
              </a:rPr>
              <a:t>مقدمة كل ولاية </a:t>
            </a:r>
            <a:r>
              <a:rPr lang="ar-JO" sz="3200" b="1" dirty="0">
                <a:solidFill>
                  <a:schemeClr val="bg1"/>
                </a:solidFill>
                <a:latin typeface="Arial" panose="020B0604020202020204" pitchFamily="34" charset="0"/>
                <a:cs typeface="Arial" panose="020B0604020202020204" pitchFamily="34" charset="0"/>
              </a:rPr>
              <a:t>من الولايات الخمسين مساعدة الله</a:t>
            </a:r>
            <a:endParaRPr lang="en-US" sz="3200" b="1" dirty="0">
              <a:solidFill>
                <a:schemeClr val="bg1"/>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469830086"/>
      </p:ext>
    </p:extLst>
  </p:cSld>
  <p:clrMapOvr>
    <a:overrideClrMapping bg1="lt1" tx1="dk1" bg2="lt2" tx2="dk2" accent1="accent1" accent2="accent2" accent3="accent3" accent4="accent4" accent5="accent5" accent6="accent6" hlink="hlink" folHlink="folHlink"/>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17 USA JesusFoundedAmeric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27" y="0"/>
            <a:ext cx="9231204" cy="6858000"/>
          </a:xfrm>
          <a:prstGeom prst="rect">
            <a:avLst/>
          </a:prstGeom>
        </p:spPr>
      </p:pic>
      <p:sp>
        <p:nvSpPr>
          <p:cNvPr id="200706" name="Rectangle 2"/>
          <p:cNvSpPr>
            <a:spLocks noGrp="1" noChangeArrowheads="1"/>
          </p:cNvSpPr>
          <p:nvPr>
            <p:ph type="title"/>
          </p:nvPr>
        </p:nvSpPr>
        <p:spPr>
          <a:xfrm>
            <a:off x="0" y="0"/>
            <a:ext cx="8301815" cy="774478"/>
          </a:xfrm>
          <a:noFill/>
          <a:effectLst>
            <a:outerShdw blurRad="63500" dist="38099" dir="2700000" algn="ctr" rotWithShape="0">
              <a:schemeClr val="tx1">
                <a:alpha val="74998"/>
              </a:schemeClr>
            </a:outerShdw>
          </a:effectLst>
        </p:spPr>
        <p:txBody>
          <a:bodyPr/>
          <a:lstStyle/>
          <a:p>
            <a:pPr>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بدأت الولايات المتحدة الأمريكية كأمة مسيحية</a:t>
            </a:r>
            <a:endParaRPr lang="en-US" sz="3200" b="1" dirty="0">
              <a:solidFill>
                <a:schemeClr val="bg1"/>
              </a:solidFill>
              <a:latin typeface="Arial" panose="020B0604020202020204" pitchFamily="34" charset="0"/>
              <a:cs typeface="Arial" panose="020B0604020202020204" pitchFamily="34" charset="0"/>
            </a:endParaRPr>
          </a:p>
        </p:txBody>
      </p:sp>
      <p:sp>
        <p:nvSpPr>
          <p:cNvPr id="1073155" name="Text Box 37"/>
          <p:cNvSpPr txBox="1">
            <a:spLocks noChangeArrowheads="1"/>
          </p:cNvSpPr>
          <p:nvPr/>
        </p:nvSpPr>
        <p:spPr bwMode="auto">
          <a:xfrm>
            <a:off x="8272188" y="44450"/>
            <a:ext cx="97845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ar-JO" b="1" dirty="0">
                <a:solidFill>
                  <a:srgbClr val="FFFFFF"/>
                </a:solidFill>
                <a:latin typeface="Arial" panose="020B0604020202020204" pitchFamily="34" charset="0"/>
                <a:cs typeface="Arial" panose="020B0604020202020204" pitchFamily="34" charset="0"/>
              </a:rPr>
              <a:t>408س</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090632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ctrTitle"/>
          </p:nvPr>
        </p:nvSpPr>
        <p:spPr>
          <a:xfrm>
            <a:off x="6019800" y="381000"/>
            <a:ext cx="2743200" cy="2286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هل         تثق         بالله؟</a:t>
            </a:r>
            <a:endParaRPr lang="en-US" b="1" dirty="0">
              <a:latin typeface="Arial" panose="020B0604020202020204" pitchFamily="34" charset="0"/>
              <a:ea typeface="ＭＳ Ｐゴシック" charset="0"/>
              <a:cs typeface="Arial" panose="020B0604020202020204" pitchFamily="34" charset="0"/>
            </a:endParaRPr>
          </a:p>
        </p:txBody>
      </p:sp>
      <p:pic>
        <p:nvPicPr>
          <p:cNvPr id="37890" name="Picture 7" descr="In-God-We-Tru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33400"/>
            <a:ext cx="5715000" cy="558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1" name="Picture 8" descr="silberdolla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3429000"/>
            <a:ext cx="3417888"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6361" name="Oval 9"/>
          <p:cNvSpPr>
            <a:spLocks noChangeArrowheads="1"/>
          </p:cNvSpPr>
          <p:nvPr/>
        </p:nvSpPr>
        <p:spPr bwMode="auto">
          <a:xfrm>
            <a:off x="0" y="1092200"/>
            <a:ext cx="2743200" cy="838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b="1" dirty="0">
              <a:solidFill>
                <a:srgbClr val="FFFFFF"/>
              </a:solidFill>
              <a:latin typeface="Arial" panose="020B0604020202020204" pitchFamily="34" charset="0"/>
              <a:cs typeface="Arial" panose="020B0604020202020204" pitchFamily="34" charset="0"/>
            </a:endParaRPr>
          </a:p>
        </p:txBody>
      </p:sp>
      <p:sp>
        <p:nvSpPr>
          <p:cNvPr id="356362" name="Oval 10"/>
          <p:cNvSpPr>
            <a:spLocks noChangeArrowheads="1"/>
          </p:cNvSpPr>
          <p:nvPr/>
        </p:nvSpPr>
        <p:spPr bwMode="auto">
          <a:xfrm>
            <a:off x="1219200" y="3225800"/>
            <a:ext cx="2743200" cy="838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b="1" dirty="0">
              <a:solidFill>
                <a:srgbClr val="FFFFFF"/>
              </a:solidFill>
              <a:latin typeface="Arial" panose="020B0604020202020204" pitchFamily="34" charset="0"/>
              <a:cs typeface="Arial" panose="020B0604020202020204" pitchFamily="34" charset="0"/>
            </a:endParaRPr>
          </a:p>
        </p:txBody>
      </p:sp>
      <p:sp>
        <p:nvSpPr>
          <p:cNvPr id="356363" name="Oval 11"/>
          <p:cNvSpPr>
            <a:spLocks noChangeArrowheads="1"/>
          </p:cNvSpPr>
          <p:nvPr/>
        </p:nvSpPr>
        <p:spPr bwMode="auto">
          <a:xfrm>
            <a:off x="0" y="4876800"/>
            <a:ext cx="5562600" cy="1600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b="1" dirty="0">
              <a:solidFill>
                <a:srgbClr val="FFFFFF"/>
              </a:solidFill>
              <a:latin typeface="Arial" panose="020B0604020202020204" pitchFamily="34" charset="0"/>
              <a:cs typeface="Arial" panose="020B0604020202020204" pitchFamily="34" charset="0"/>
            </a:endParaRPr>
          </a:p>
        </p:txBody>
      </p:sp>
      <p:sp>
        <p:nvSpPr>
          <p:cNvPr id="356364" name="Oval 12"/>
          <p:cNvSpPr>
            <a:spLocks noChangeArrowheads="1"/>
          </p:cNvSpPr>
          <p:nvPr/>
        </p:nvSpPr>
        <p:spPr bwMode="auto">
          <a:xfrm>
            <a:off x="6096000" y="3581400"/>
            <a:ext cx="2743200" cy="9906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b="1" dirty="0">
              <a:solidFill>
                <a:srgbClr val="FFFFFF"/>
              </a:solidFill>
              <a:latin typeface="Arial" panose="020B0604020202020204" pitchFamily="34" charset="0"/>
              <a:cs typeface="Arial" panose="020B0604020202020204" pitchFamily="34" charset="0"/>
            </a:endParaRPr>
          </a:p>
        </p:txBody>
      </p:sp>
      <p:sp>
        <p:nvSpPr>
          <p:cNvPr id="356365" name="Oval 13"/>
          <p:cNvSpPr>
            <a:spLocks noChangeArrowheads="1"/>
          </p:cNvSpPr>
          <p:nvPr/>
        </p:nvSpPr>
        <p:spPr bwMode="auto">
          <a:xfrm>
            <a:off x="2209800" y="1066800"/>
            <a:ext cx="2743200" cy="838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b="1" dirty="0">
              <a:solidFill>
                <a:srgbClr val="FFFFFF"/>
              </a:solidFill>
              <a:latin typeface="Arial" panose="020B0604020202020204" pitchFamily="34" charset="0"/>
              <a:cs typeface="Arial" panose="020B0604020202020204" pitchFamily="34" charset="0"/>
            </a:endParaRPr>
          </a:p>
        </p:txBody>
      </p:sp>
      <p:sp>
        <p:nvSpPr>
          <p:cNvPr id="356366" name="Oval 14"/>
          <p:cNvSpPr>
            <a:spLocks noChangeArrowheads="1"/>
          </p:cNvSpPr>
          <p:nvPr/>
        </p:nvSpPr>
        <p:spPr bwMode="auto">
          <a:xfrm>
            <a:off x="3810000" y="2438400"/>
            <a:ext cx="2743200" cy="838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2379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56361"/>
                                        </p:tgtEl>
                                        <p:attrNameLst>
                                          <p:attrName>style.visibility</p:attrName>
                                        </p:attrNameLst>
                                      </p:cBhvr>
                                      <p:to>
                                        <p:strVal val="visible"/>
                                      </p:to>
                                    </p:set>
                                    <p:anim calcmode="lin" valueType="num">
                                      <p:cBhvr>
                                        <p:cTn id="7" dur="500" fill="hold"/>
                                        <p:tgtEl>
                                          <p:spTgt spid="356361"/>
                                        </p:tgtEl>
                                        <p:attrNameLst>
                                          <p:attrName>ppt_w</p:attrName>
                                        </p:attrNameLst>
                                      </p:cBhvr>
                                      <p:tavLst>
                                        <p:tav tm="0">
                                          <p:val>
                                            <p:fltVal val="0"/>
                                          </p:val>
                                        </p:tav>
                                        <p:tav tm="100000">
                                          <p:val>
                                            <p:strVal val="#ppt_w"/>
                                          </p:val>
                                        </p:tav>
                                      </p:tavLst>
                                    </p:anim>
                                    <p:anim calcmode="lin" valueType="num">
                                      <p:cBhvr>
                                        <p:cTn id="8" dur="500" fill="hold"/>
                                        <p:tgtEl>
                                          <p:spTgt spid="35636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56362"/>
                                        </p:tgtEl>
                                        <p:attrNameLst>
                                          <p:attrName>style.visibility</p:attrName>
                                        </p:attrNameLst>
                                      </p:cBhvr>
                                      <p:to>
                                        <p:strVal val="visible"/>
                                      </p:to>
                                    </p:set>
                                    <p:anim calcmode="lin" valueType="num">
                                      <p:cBhvr>
                                        <p:cTn id="12" dur="500" fill="hold"/>
                                        <p:tgtEl>
                                          <p:spTgt spid="356362"/>
                                        </p:tgtEl>
                                        <p:attrNameLst>
                                          <p:attrName>ppt_w</p:attrName>
                                        </p:attrNameLst>
                                      </p:cBhvr>
                                      <p:tavLst>
                                        <p:tav tm="0">
                                          <p:val>
                                            <p:fltVal val="0"/>
                                          </p:val>
                                        </p:tav>
                                        <p:tav tm="100000">
                                          <p:val>
                                            <p:strVal val="#ppt_w"/>
                                          </p:val>
                                        </p:tav>
                                      </p:tavLst>
                                    </p:anim>
                                    <p:anim calcmode="lin" valueType="num">
                                      <p:cBhvr>
                                        <p:cTn id="13" dur="500" fill="hold"/>
                                        <p:tgtEl>
                                          <p:spTgt spid="356362"/>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56363"/>
                                        </p:tgtEl>
                                        <p:attrNameLst>
                                          <p:attrName>style.visibility</p:attrName>
                                        </p:attrNameLst>
                                      </p:cBhvr>
                                      <p:to>
                                        <p:strVal val="visible"/>
                                      </p:to>
                                    </p:set>
                                    <p:anim calcmode="lin" valueType="num">
                                      <p:cBhvr>
                                        <p:cTn id="17" dur="500" fill="hold"/>
                                        <p:tgtEl>
                                          <p:spTgt spid="356363"/>
                                        </p:tgtEl>
                                        <p:attrNameLst>
                                          <p:attrName>ppt_w</p:attrName>
                                        </p:attrNameLst>
                                      </p:cBhvr>
                                      <p:tavLst>
                                        <p:tav tm="0">
                                          <p:val>
                                            <p:fltVal val="0"/>
                                          </p:val>
                                        </p:tav>
                                        <p:tav tm="100000">
                                          <p:val>
                                            <p:strVal val="#ppt_w"/>
                                          </p:val>
                                        </p:tav>
                                      </p:tavLst>
                                    </p:anim>
                                    <p:anim calcmode="lin" valueType="num">
                                      <p:cBhvr>
                                        <p:cTn id="18" dur="500" fill="hold"/>
                                        <p:tgtEl>
                                          <p:spTgt spid="356363"/>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356364"/>
                                        </p:tgtEl>
                                        <p:attrNameLst>
                                          <p:attrName>style.visibility</p:attrName>
                                        </p:attrNameLst>
                                      </p:cBhvr>
                                      <p:to>
                                        <p:strVal val="visible"/>
                                      </p:to>
                                    </p:set>
                                    <p:anim calcmode="lin" valueType="num">
                                      <p:cBhvr>
                                        <p:cTn id="22" dur="500" fill="hold"/>
                                        <p:tgtEl>
                                          <p:spTgt spid="356364"/>
                                        </p:tgtEl>
                                        <p:attrNameLst>
                                          <p:attrName>ppt_w</p:attrName>
                                        </p:attrNameLst>
                                      </p:cBhvr>
                                      <p:tavLst>
                                        <p:tav tm="0">
                                          <p:val>
                                            <p:fltVal val="0"/>
                                          </p:val>
                                        </p:tav>
                                        <p:tav tm="100000">
                                          <p:val>
                                            <p:strVal val="#ppt_w"/>
                                          </p:val>
                                        </p:tav>
                                      </p:tavLst>
                                    </p:anim>
                                    <p:anim calcmode="lin" valueType="num">
                                      <p:cBhvr>
                                        <p:cTn id="23" dur="500" fill="hold"/>
                                        <p:tgtEl>
                                          <p:spTgt spid="356364"/>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356365"/>
                                        </p:tgtEl>
                                        <p:attrNameLst>
                                          <p:attrName>style.visibility</p:attrName>
                                        </p:attrNameLst>
                                      </p:cBhvr>
                                      <p:to>
                                        <p:strVal val="visible"/>
                                      </p:to>
                                    </p:set>
                                    <p:anim calcmode="lin" valueType="num">
                                      <p:cBhvr>
                                        <p:cTn id="27" dur="500" fill="hold"/>
                                        <p:tgtEl>
                                          <p:spTgt spid="356365"/>
                                        </p:tgtEl>
                                        <p:attrNameLst>
                                          <p:attrName>ppt_w</p:attrName>
                                        </p:attrNameLst>
                                      </p:cBhvr>
                                      <p:tavLst>
                                        <p:tav tm="0">
                                          <p:val>
                                            <p:fltVal val="0"/>
                                          </p:val>
                                        </p:tav>
                                        <p:tav tm="100000">
                                          <p:val>
                                            <p:strVal val="#ppt_w"/>
                                          </p:val>
                                        </p:tav>
                                      </p:tavLst>
                                    </p:anim>
                                    <p:anim calcmode="lin" valueType="num">
                                      <p:cBhvr>
                                        <p:cTn id="28" dur="500" fill="hold"/>
                                        <p:tgtEl>
                                          <p:spTgt spid="356365"/>
                                        </p:tgtEl>
                                        <p:attrNameLst>
                                          <p:attrName>ppt_h</p:attrName>
                                        </p:attrNameLst>
                                      </p:cBhvr>
                                      <p:tavLst>
                                        <p:tav tm="0">
                                          <p:val>
                                            <p:fltVal val="0"/>
                                          </p:val>
                                        </p:tav>
                                        <p:tav tm="100000">
                                          <p:val>
                                            <p:strVal val="#ppt_h"/>
                                          </p:val>
                                        </p:tav>
                                      </p:tavLst>
                                    </p:anim>
                                  </p:childTnLst>
                                </p:cTn>
                              </p:par>
                            </p:childTnLst>
                          </p:cTn>
                        </p:par>
                        <p:par>
                          <p:cTn id="29" fill="hold" nodeType="afterGroup">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356366"/>
                                        </p:tgtEl>
                                        <p:attrNameLst>
                                          <p:attrName>style.visibility</p:attrName>
                                        </p:attrNameLst>
                                      </p:cBhvr>
                                      <p:to>
                                        <p:strVal val="visible"/>
                                      </p:to>
                                    </p:set>
                                    <p:anim calcmode="lin" valueType="num">
                                      <p:cBhvr>
                                        <p:cTn id="32" dur="500" fill="hold"/>
                                        <p:tgtEl>
                                          <p:spTgt spid="356366"/>
                                        </p:tgtEl>
                                        <p:attrNameLst>
                                          <p:attrName>ppt_w</p:attrName>
                                        </p:attrNameLst>
                                      </p:cBhvr>
                                      <p:tavLst>
                                        <p:tav tm="0">
                                          <p:val>
                                            <p:fltVal val="0"/>
                                          </p:val>
                                        </p:tav>
                                        <p:tav tm="100000">
                                          <p:val>
                                            <p:strVal val="#ppt_w"/>
                                          </p:val>
                                        </p:tav>
                                      </p:tavLst>
                                    </p:anim>
                                    <p:anim calcmode="lin" valueType="num">
                                      <p:cBhvr>
                                        <p:cTn id="33" dur="500" fill="hold"/>
                                        <p:tgtEl>
                                          <p:spTgt spid="3563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61" grpId="0" animBg="1"/>
      <p:bldP spid="356362" grpId="0" animBg="1"/>
      <p:bldP spid="356363" grpId="0" animBg="1"/>
      <p:bldP spid="356364" grpId="0" animBg="1"/>
      <p:bldP spid="356365" grpId="0" animBg="1"/>
      <p:bldP spid="356366"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2" descr="Dollar Coi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38" name="Rectangle 3"/>
          <p:cNvSpPr>
            <a:spLocks noGrp="1" noChangeArrowheads="1"/>
          </p:cNvSpPr>
          <p:nvPr>
            <p:ph type="ctrTitle"/>
          </p:nvPr>
        </p:nvSpPr>
        <p:spPr>
          <a:xfrm>
            <a:off x="0" y="0"/>
            <a:ext cx="7772400"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هل نثق بالله؟</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76223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6226"/>
                                        </p:tgtEl>
                                        <p:attrNameLst>
                                          <p:attrName>style.visibility</p:attrName>
                                        </p:attrNameLst>
                                      </p:cBhvr>
                                      <p:to>
                                        <p:strVal val="visible"/>
                                      </p:to>
                                    </p:set>
                                    <p:animEffect transition="in" filter="dissolve">
                                      <p:cBhvr>
                                        <p:cTn id="7" dur="500"/>
                                        <p:tgtEl>
                                          <p:spTgt spid="436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092825"/>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000" dirty="0">
                <a:effectLst>
                  <a:glow rad="127000">
                    <a:schemeClr val="tx1"/>
                  </a:glow>
                </a:effectLst>
                <a:ea typeface="ＭＳ Ｐゴシック" charset="0"/>
              </a:rPr>
              <a:t>كن مُؤسَساً</a:t>
            </a:r>
            <a:endParaRPr lang="en-US" sz="8000" dirty="0">
              <a:effectLst>
                <a:glow rad="127000">
                  <a:schemeClr val="tx1"/>
                </a:glow>
              </a:effectLst>
              <a:ea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16260029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5" descr="Coi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14400"/>
            <a:ext cx="3676650" cy="260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6" name="Rectangle 2"/>
          <p:cNvSpPr>
            <a:spLocks noGrp="1" noChangeArrowheads="1"/>
          </p:cNvSpPr>
          <p:nvPr>
            <p:ph type="title"/>
          </p:nvPr>
        </p:nvSpPr>
        <p:spPr>
          <a:xfrm>
            <a:off x="1524000" y="533400"/>
            <a:ext cx="7772400"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هل ثقتك بالله تربكك؟</a:t>
            </a:r>
            <a:endParaRPr lang="en-US" b="1" dirty="0">
              <a:latin typeface="Arial" panose="020B0604020202020204" pitchFamily="34" charset="0"/>
              <a:ea typeface="ＭＳ Ｐゴシック" charset="0"/>
              <a:cs typeface="Arial" panose="020B0604020202020204" pitchFamily="34" charset="0"/>
            </a:endParaRPr>
          </a:p>
        </p:txBody>
      </p:sp>
      <p:pic>
        <p:nvPicPr>
          <p:cNvPr id="41987" name="Picture 4" descr="k030805au"/>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05200" y="3213100"/>
            <a:ext cx="4953000" cy="364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7720143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5" descr="sha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76413"/>
            <a:ext cx="4267200" cy="508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4" name="AutoShape 6"/>
          <p:cNvSpPr>
            <a:spLocks noChangeArrowheads="1"/>
          </p:cNvSpPr>
          <p:nvPr/>
        </p:nvSpPr>
        <p:spPr bwMode="auto">
          <a:xfrm>
            <a:off x="3733800" y="1752600"/>
            <a:ext cx="5105400" cy="3581400"/>
          </a:xfrm>
          <a:prstGeom prst="wedgeRoundRectCallout">
            <a:avLst>
              <a:gd name="adj1" fmla="val -82792"/>
              <a:gd name="adj2" fmla="val 10389"/>
              <a:gd name="adj3" fmla="val 16667"/>
            </a:avLst>
          </a:prstGeom>
          <a:solidFill>
            <a:srgbClr val="008000"/>
          </a:solidFill>
          <a:ln w="9525">
            <a:solidFill>
              <a:schemeClr val="tx1"/>
            </a:solidFill>
            <a:miter lim="800000"/>
            <a:headEnd/>
            <a:tailEnd/>
          </a:ln>
        </p:spPr>
        <p:txBody>
          <a:bodyPr wrap="none" anchor="ctr"/>
          <a:lstStyle/>
          <a:p>
            <a:pPr algn="ctr" eaLnBrk="0" hangingPunct="0"/>
            <a:endParaRPr lang="en-US" b="1" dirty="0">
              <a:solidFill>
                <a:srgbClr val="FFFFFF"/>
              </a:solidFill>
              <a:latin typeface="Arial" panose="020B0604020202020204" pitchFamily="34" charset="0"/>
              <a:cs typeface="Arial" panose="020B0604020202020204" pitchFamily="34" charset="0"/>
            </a:endParaRPr>
          </a:p>
        </p:txBody>
      </p:sp>
      <p:sp>
        <p:nvSpPr>
          <p:cNvPr id="61442" name="Rectangle 2"/>
          <p:cNvSpPr>
            <a:spLocks noGrp="1" noChangeArrowheads="1"/>
          </p:cNvSpPr>
          <p:nvPr>
            <p:ph type="title"/>
          </p:nvPr>
        </p:nvSpPr>
        <p:spPr>
          <a:effectLst>
            <a:outerShdw blurRad="63500" dist="35921" dir="2700000" algn="ctr" rotWithShape="0">
              <a:srgbClr val="000000"/>
            </a:outerShdw>
          </a:effectLst>
        </p:spPr>
        <p:txBody>
          <a:bodyPr/>
          <a:lstStyle/>
          <a:p>
            <a:pPr>
              <a:defRPr/>
            </a:pPr>
            <a:r>
              <a:rPr lang="ar-JO" u="sng" dirty="0">
                <a:solidFill>
                  <a:srgbClr val="FFFFFF"/>
                </a:solidFill>
                <a:ea typeface="ＭＳ Ｐゴシック" charset="0"/>
                <a:cs typeface="Arial" panose="020B0604020202020204" pitchFamily="34" charset="0"/>
              </a:rPr>
              <a:t>سبب للخجل؟</a:t>
            </a:r>
            <a:endParaRPr lang="en-US" dirty="0">
              <a:solidFill>
                <a:srgbClr val="FFFFFF"/>
              </a:solidFill>
              <a:ea typeface="ＭＳ Ｐゴシック" charset="0"/>
              <a:cs typeface="Arial" panose="020B0604020202020204" pitchFamily="34" charset="0"/>
            </a:endParaRPr>
          </a:p>
        </p:txBody>
      </p:sp>
      <p:sp>
        <p:nvSpPr>
          <p:cNvPr id="61443" name="Text Box 3"/>
          <p:cNvSpPr txBox="1">
            <a:spLocks noChangeArrowheads="1"/>
          </p:cNvSpPr>
          <p:nvPr/>
        </p:nvSpPr>
        <p:spPr bwMode="auto">
          <a:xfrm>
            <a:off x="4114800" y="2149475"/>
            <a:ext cx="4267200" cy="1754326"/>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buFont typeface="Arial" charset="0"/>
              <a:buNone/>
              <a:defRPr/>
            </a:pPr>
            <a:r>
              <a:rPr lang="ar-JO" sz="3600" b="1" dirty="0">
                <a:latin typeface="Arial" panose="020B0604020202020204" pitchFamily="34" charset="0"/>
                <a:cs typeface="Arial" panose="020B0604020202020204" pitchFamily="34" charset="0"/>
              </a:rPr>
              <a:t>من أنا؟ حسنًا </a:t>
            </a:r>
          </a:p>
          <a:p>
            <a:pPr algn="ctr">
              <a:buFont typeface="Arial" charset="0"/>
              <a:buNone/>
              <a:defRPr/>
            </a:pPr>
            <a:r>
              <a:rPr lang="ar-JO" sz="3600" b="1" dirty="0">
                <a:latin typeface="Arial" panose="020B0604020202020204" pitchFamily="34" charset="0"/>
                <a:cs typeface="Arial" panose="020B0604020202020204" pitchFamily="34" charset="0"/>
              </a:rPr>
              <a:t>أنا لا أقول إنني مسيحي ... لكنني لا أقول إنني لست ...</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104430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381000" y="3860800"/>
            <a:ext cx="3903663" cy="2844800"/>
          </a:xfrm>
          <a:noFill/>
          <a:effectLst>
            <a:outerShdw blurRad="63500" dist="38099" dir="2700000" algn="ctr" rotWithShape="0">
              <a:schemeClr val="tx1">
                <a:alpha val="74998"/>
              </a:schemeClr>
            </a:outerShdw>
          </a:effectLst>
        </p:spPr>
        <p:txBody>
          <a:bodyPr/>
          <a:lstStyle/>
          <a:p>
            <a:pPr>
              <a:defRPr/>
            </a:pPr>
            <a:r>
              <a:rPr lang="en-US" sz="36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The USA began as a Christian nation but has left its godly heritage.</a:t>
            </a:r>
            <a:endParaRPr lang="en-US" sz="3600" b="1" dirty="0">
              <a:solidFill>
                <a:schemeClr val="bg1"/>
              </a:solidFill>
              <a:latin typeface="Arial" panose="020B0604020202020204" pitchFamily="34" charset="0"/>
              <a:cs typeface="Arial" panose="020B0604020202020204" pitchFamily="34" charset="0"/>
            </a:endParaRP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b="1" dirty="0">
                <a:solidFill>
                  <a:srgbClr val="FFFFFF"/>
                </a:solidFill>
                <a:latin typeface="Arial" panose="020B0604020202020204" pitchFamily="34" charset="0"/>
                <a:cs typeface="Arial" panose="020B0604020202020204" pitchFamily="34" charset="0"/>
              </a:rPr>
              <a:t>408</a:t>
            </a:r>
          </a:p>
          <a:p>
            <a:pPr algn="ctr" eaLnBrk="0" hangingPunct="0"/>
            <a:r>
              <a:rPr lang="en-US" b="1" dirty="0">
                <a:solidFill>
                  <a:srgbClr val="FFFFFF"/>
                </a:solidFill>
                <a:latin typeface="Arial" panose="020B0604020202020204" pitchFamily="34" charset="0"/>
                <a:cs typeface="Arial" panose="020B0604020202020204" pitchFamily="34" charset="0"/>
              </a:rPr>
              <a:t>c</a:t>
            </a:r>
          </a:p>
        </p:txBody>
      </p:sp>
      <p:pic>
        <p:nvPicPr>
          <p:cNvPr id="3" name="Picture 2" descr="rev 17 USA ObamaChristianNati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2"/>
          <p:cNvSpPr txBox="1">
            <a:spLocks noChangeArrowheads="1"/>
          </p:cNvSpPr>
          <p:nvPr/>
        </p:nvSpPr>
        <p:spPr bwMode="auto">
          <a:xfrm>
            <a:off x="1157979" y="2415709"/>
            <a:ext cx="5266926" cy="3495931"/>
          </a:xfrm>
          <a:prstGeom prst="rect">
            <a:avLst/>
          </a:prstGeom>
          <a:solidFill>
            <a:srgbClr val="000000"/>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ar-JO" sz="3200" b="1" dirty="0">
                <a:solidFill>
                  <a:schemeClr val="bg1"/>
                </a:solidFill>
                <a:latin typeface="Arial" panose="020B0604020202020204" pitchFamily="34" charset="0"/>
                <a:cs typeface="Arial" panose="020B0604020202020204" pitchFamily="34" charset="0"/>
              </a:rPr>
              <a:t>أينما كان مكاننا فنحن لم نعد أمة مسيحية فقط ؛ نحن أيضًا أمة يهودية وأمة مسلمة وأمة بوذية وأمة هندية وأمة غير مؤمنين ...</a:t>
            </a:r>
            <a:endParaRPr lang="en-US" sz="3200" b="1" dirty="0">
              <a:solidFill>
                <a:schemeClr val="bg1"/>
              </a:solidFill>
              <a:effectLst>
                <a:glow rad="241300">
                  <a:srgbClr val="000000">
                    <a:alpha val="86000"/>
                  </a:srgbClr>
                </a:glow>
              </a:effectLst>
              <a:latin typeface="Arial" panose="020B0604020202020204" pitchFamily="34" charset="0"/>
              <a:ea typeface="ＭＳ Ｐゴシック"/>
              <a:cs typeface="Arial" panose="020B0604020202020204" pitchFamily="34" charset="0"/>
            </a:endParaRPr>
          </a:p>
        </p:txBody>
      </p:sp>
      <p:sp>
        <p:nvSpPr>
          <p:cNvPr id="6" name="Rectangle 2"/>
          <p:cNvSpPr txBox="1">
            <a:spLocks noChangeArrowheads="1"/>
          </p:cNvSpPr>
          <p:nvPr/>
        </p:nvSpPr>
        <p:spPr bwMode="auto">
          <a:xfrm>
            <a:off x="1157979" y="1120688"/>
            <a:ext cx="3972000" cy="1544062"/>
          </a:xfrm>
          <a:prstGeom prst="rect">
            <a:avLst/>
          </a:prstGeom>
          <a:solidFill>
            <a:srgbClr val="000000"/>
          </a:solidFill>
          <a:ln w="57150" cmpd="sng">
            <a:solidFill>
              <a:schemeClr val="bg1"/>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ar-JO" sz="3600" b="1" dirty="0">
                <a:solidFill>
                  <a:srgbClr val="FFFFFF"/>
                </a:solidFill>
                <a:effectLst>
                  <a:glow rad="241300">
                    <a:srgbClr val="000000">
                      <a:alpha val="86000"/>
                    </a:srgbClr>
                  </a:glow>
                </a:effectLst>
                <a:latin typeface="Arial" panose="020B0604020202020204" pitchFamily="34" charset="0"/>
                <a:ea typeface="ＭＳ Ｐゴシック"/>
                <a:cs typeface="Arial" panose="020B0604020202020204" pitchFamily="34" charset="0"/>
              </a:rPr>
              <a:t>رسالة أوباما إلى قناة سي بي إن الإخبارية</a:t>
            </a:r>
            <a:r>
              <a:rPr lang="en-US" sz="3600" b="1" dirty="0">
                <a:solidFill>
                  <a:srgbClr val="FFFFFF"/>
                </a:solidFill>
                <a:effectLst>
                  <a:glow rad="241300">
                    <a:srgbClr val="000000">
                      <a:alpha val="86000"/>
                    </a:srgbClr>
                  </a:glow>
                </a:effectLst>
                <a:latin typeface="Arial" panose="020B0604020202020204" pitchFamily="34" charset="0"/>
                <a:ea typeface="ＭＳ Ｐゴシック"/>
                <a:cs typeface="Arial" panose="020B0604020202020204" pitchFamily="34" charset="0"/>
              </a:rPr>
              <a:t> </a:t>
            </a:r>
          </a:p>
        </p:txBody>
      </p:sp>
    </p:spTree>
    <p:extLst>
      <p:ext uri="{BB962C8B-B14F-4D97-AF65-F5344CB8AC3E}">
        <p14:creationId xmlns:p14="http://schemas.microsoft.com/office/powerpoint/2010/main" val="97350422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rev 17 USA MN09-Roger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0" cy="6858000"/>
          </a:xfrm>
          <a:prstGeom prst="rect">
            <a:avLst/>
          </a:prstGeom>
        </p:spPr>
      </p:pic>
      <p:sp>
        <p:nvSpPr>
          <p:cNvPr id="200706" name="Rectangle 2"/>
          <p:cNvSpPr>
            <a:spLocks noGrp="1" noChangeArrowheads="1"/>
          </p:cNvSpPr>
          <p:nvPr>
            <p:ph type="title"/>
          </p:nvPr>
        </p:nvSpPr>
        <p:spPr>
          <a:xfrm>
            <a:off x="381000" y="3860800"/>
            <a:ext cx="3903663" cy="2844800"/>
          </a:xfrm>
          <a:noFill/>
          <a:effectLst/>
        </p:spPr>
        <p:txBody>
          <a:bodyPr/>
          <a:lstStyle/>
          <a:p>
            <a:pPr>
              <a:defRPr/>
            </a:pPr>
            <a:br>
              <a:rPr lang="en-US" sz="3600" b="1" dirty="0">
                <a:solidFill>
                  <a:schemeClr val="bg1"/>
                </a:solidFill>
                <a:effectLst>
                  <a:glow rad="241300">
                    <a:schemeClr val="tx1">
                      <a:alpha val="86000"/>
                    </a:schemeClr>
                  </a:glow>
                </a:effectLst>
                <a:latin typeface="Arial" panose="020B0604020202020204" pitchFamily="34" charset="0"/>
                <a:cs typeface="Arial" panose="020B0604020202020204" pitchFamily="34" charset="0"/>
              </a:rPr>
            </a:br>
            <a:r>
              <a:rPr lang="ar-JO" sz="3600" b="1" dirty="0">
                <a:solidFill>
                  <a:schemeClr val="bg1"/>
                </a:solidFill>
                <a:effectLst>
                  <a:glow rad="241300">
                    <a:schemeClr val="tx1">
                      <a:alpha val="86000"/>
                    </a:schemeClr>
                  </a:glow>
                </a:effectLst>
                <a:latin typeface="Arial" panose="020B0604020202020204" pitchFamily="34" charset="0"/>
                <a:cs typeface="Arial" panose="020B0604020202020204" pitchFamily="34" charset="0"/>
              </a:rPr>
              <a:t>بدأت الولايات المتحدة الأمريكية كأمة مسيحية لكنها تركت إرثها الإلهي</a:t>
            </a:r>
            <a:endParaRPr lang="en-US" sz="3600" b="1" dirty="0">
              <a:solidFill>
                <a:schemeClr val="bg1"/>
              </a:solidFill>
              <a:effectLst>
                <a:glow rad="241300">
                  <a:schemeClr val="tx1">
                    <a:alpha val="86000"/>
                  </a:schemeClr>
                </a:glow>
              </a:effectLst>
              <a:latin typeface="Arial" panose="020B0604020202020204" pitchFamily="34" charset="0"/>
              <a:cs typeface="Arial" panose="020B0604020202020204" pitchFamily="34" charset="0"/>
            </a:endParaRPr>
          </a:p>
        </p:txBody>
      </p:sp>
      <p:sp>
        <p:nvSpPr>
          <p:cNvPr id="1073155" name="Text Box 37"/>
          <p:cNvSpPr txBox="1">
            <a:spLocks noChangeArrowheads="1"/>
          </p:cNvSpPr>
          <p:nvPr/>
        </p:nvSpPr>
        <p:spPr bwMode="auto">
          <a:xfrm>
            <a:off x="8272188" y="44450"/>
            <a:ext cx="97845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ar-JO" b="1" dirty="0">
                <a:solidFill>
                  <a:srgbClr val="FFFFFF"/>
                </a:solidFill>
                <a:latin typeface="Arial" panose="020B0604020202020204" pitchFamily="34" charset="0"/>
                <a:cs typeface="Arial" panose="020B0604020202020204" pitchFamily="34" charset="0"/>
              </a:rPr>
              <a:t>408س</a:t>
            </a:r>
            <a:endParaRPr lang="en-US" b="1" dirty="0">
              <a:solidFill>
                <a:srgbClr val="FFFFFF"/>
              </a:solidFill>
              <a:latin typeface="Arial" panose="020B0604020202020204" pitchFamily="34" charset="0"/>
              <a:cs typeface="Arial" panose="020B0604020202020204" pitchFamily="34" charset="0"/>
            </a:endParaRPr>
          </a:p>
        </p:txBody>
      </p:sp>
      <p:pic>
        <p:nvPicPr>
          <p:cNvPr id="3" name="Picture 2" descr="rev 17 USA 090414Flag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65004" y="2766255"/>
            <a:ext cx="2815692" cy="3735485"/>
          </a:xfrm>
          <a:prstGeom prst="rect">
            <a:avLst/>
          </a:prstGeom>
        </p:spPr>
      </p:pic>
      <p:sp>
        <p:nvSpPr>
          <p:cNvPr id="6" name="Rectangle 2"/>
          <p:cNvSpPr txBox="1">
            <a:spLocks noChangeArrowheads="1"/>
          </p:cNvSpPr>
          <p:nvPr/>
        </p:nvSpPr>
        <p:spPr bwMode="auto">
          <a:xfrm>
            <a:off x="144400" y="262139"/>
            <a:ext cx="5608151" cy="2240734"/>
          </a:xfrm>
          <a:prstGeom prst="rect">
            <a:avLst/>
          </a:prstGeom>
          <a:solidFill>
            <a:srgbClr val="000000"/>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ar-JO" b="1" dirty="0">
                <a:solidFill>
                  <a:srgbClr val="FFFF00"/>
                </a:solidFill>
                <a:effectLst>
                  <a:glow rad="241300">
                    <a:srgbClr val="000000">
                      <a:alpha val="86000"/>
                    </a:srgbClr>
                  </a:glow>
                </a:effectLst>
                <a:latin typeface="Arial" panose="020B0604020202020204" pitchFamily="34" charset="0"/>
                <a:ea typeface="ＭＳ Ｐゴシック"/>
                <a:cs typeface="Arial" panose="020B0604020202020204" pitchFamily="34" charset="0"/>
              </a:rPr>
              <a:t>نحن لم نعد أمة مسيحية</a:t>
            </a:r>
            <a:endParaRPr lang="en-US" sz="3600" b="1" dirty="0">
              <a:solidFill>
                <a:srgbClr val="FFFF00"/>
              </a:solidFill>
              <a:effectLst>
                <a:glow rad="241300">
                  <a:srgbClr val="000000">
                    <a:alpha val="86000"/>
                  </a:srgbClr>
                </a:glow>
              </a:effectLst>
              <a:latin typeface="Arial" panose="020B0604020202020204" pitchFamily="34" charset="0"/>
              <a:ea typeface="ＭＳ Ｐゴシック"/>
              <a:cs typeface="Arial" panose="020B0604020202020204" pitchFamily="34" charset="0"/>
            </a:endParaRPr>
          </a:p>
          <a:p>
            <a:pPr algn="l">
              <a:defRPr/>
            </a:pPr>
            <a:r>
              <a:rPr lang="ar-JO" sz="3200" b="1" dirty="0">
                <a:solidFill>
                  <a:srgbClr val="FFFFFF"/>
                </a:solidFill>
                <a:effectLst>
                  <a:glow rad="241300">
                    <a:srgbClr val="000000">
                      <a:alpha val="86000"/>
                    </a:srgbClr>
                  </a:glow>
                </a:effectLst>
                <a:latin typeface="Arial" panose="020B0604020202020204" pitchFamily="34" charset="0"/>
                <a:ea typeface="ＭＳ Ｐゴシック"/>
                <a:cs typeface="Arial" panose="020B0604020202020204" pitchFamily="34" charset="0"/>
              </a:rPr>
              <a:t>باراك أوباما</a:t>
            </a:r>
            <a:endParaRPr lang="en-US" sz="3600" b="1" dirty="0">
              <a:solidFill>
                <a:srgbClr val="FFFFFF"/>
              </a:solidFill>
              <a:effectLst>
                <a:glow rad="241300">
                  <a:srgbClr val="000000">
                    <a:alpha val="86000"/>
                  </a:srgbClr>
                </a:glow>
              </a:effectLst>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897316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24776" y="5096064"/>
            <a:ext cx="3903663" cy="1671495"/>
          </a:xfrm>
          <a:noFill/>
          <a:effectLst>
            <a:outerShdw blurRad="63500" dist="38099" dir="2700000" algn="ctr" rotWithShape="0">
              <a:schemeClr val="tx1">
                <a:alpha val="74998"/>
              </a:schemeClr>
            </a:outerShdw>
          </a:effectLst>
        </p:spPr>
        <p:txBody>
          <a:bodyPr/>
          <a:lstStyle/>
          <a:p>
            <a:pPr>
              <a:defRPr/>
            </a:pPr>
            <a:r>
              <a:rPr lang="ar-JO" sz="3600" b="1" dirty="0">
                <a:solidFill>
                  <a:schemeClr val="bg1"/>
                </a:solidFill>
                <a:latin typeface="Arial" panose="020B0604020202020204" pitchFamily="34" charset="0"/>
                <a:cs typeface="Arial" panose="020B0604020202020204" pitchFamily="34" charset="0"/>
              </a:rPr>
              <a:t>التراث المسيحي  هو الآن محل             نقاش ساخن!</a:t>
            </a:r>
            <a:endParaRPr lang="en-US" sz="3600" b="1" dirty="0">
              <a:solidFill>
                <a:schemeClr val="bg1"/>
              </a:solidFill>
              <a:latin typeface="Arial" panose="020B0604020202020204" pitchFamily="34" charset="0"/>
              <a:cs typeface="Arial" panose="020B0604020202020204" pitchFamily="34" charset="0"/>
            </a:endParaRPr>
          </a:p>
        </p:txBody>
      </p:sp>
      <p:sp>
        <p:nvSpPr>
          <p:cNvPr id="1073155" name="Text Box 37"/>
          <p:cNvSpPr txBox="1">
            <a:spLocks noChangeArrowheads="1"/>
          </p:cNvSpPr>
          <p:nvPr/>
        </p:nvSpPr>
        <p:spPr bwMode="auto">
          <a:xfrm>
            <a:off x="8272188" y="44450"/>
            <a:ext cx="97845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ar-JO" b="1" dirty="0">
                <a:solidFill>
                  <a:srgbClr val="FFFFFF"/>
                </a:solidFill>
                <a:latin typeface="Arial" panose="020B0604020202020204" pitchFamily="34" charset="0"/>
                <a:cs typeface="Arial" panose="020B0604020202020204" pitchFamily="34" charset="0"/>
              </a:rPr>
              <a:t>408س</a:t>
            </a:r>
            <a:endParaRPr lang="en-US" b="1" dirty="0">
              <a:solidFill>
                <a:srgbClr val="FFFFFF"/>
              </a:solidFill>
              <a:latin typeface="Arial" panose="020B0604020202020204" pitchFamily="34" charset="0"/>
              <a:cs typeface="Arial" panose="020B0604020202020204" pitchFamily="34" charset="0"/>
            </a:endParaRPr>
          </a:p>
        </p:txBody>
      </p:sp>
      <p:pic>
        <p:nvPicPr>
          <p:cNvPr id="3" name="Picture 2" descr="rev 17 usa_christian_nation_sticker-p217527085553785670qjcl_4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85879"/>
            <a:ext cx="3671024" cy="3671024"/>
          </a:xfrm>
          <a:prstGeom prst="rect">
            <a:avLst/>
          </a:prstGeom>
        </p:spPr>
      </p:pic>
      <p:pic>
        <p:nvPicPr>
          <p:cNvPr id="4" name="Picture 3" descr="rev 17 USA america-is-a-christian-nation-250x250.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848343"/>
            <a:ext cx="3701743" cy="3366739"/>
          </a:xfrm>
          <a:prstGeom prst="rect">
            <a:avLst/>
          </a:prstGeom>
        </p:spPr>
      </p:pic>
      <p:pic>
        <p:nvPicPr>
          <p:cNvPr id="6" name="Picture 5" descr="rev 17 USA christian-nation-cover-1.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682378" y="0"/>
            <a:ext cx="2735653" cy="6858000"/>
          </a:xfrm>
          <a:prstGeom prst="rect">
            <a:avLst/>
          </a:prstGeom>
        </p:spPr>
      </p:pic>
      <p:pic>
        <p:nvPicPr>
          <p:cNvPr id="7" name="Picture 6" descr="rev 17 USA Christian nation book.jpg"/>
          <p:cNvPicPr>
            <a:picLocks noChangeAspect="1"/>
          </p:cNvPicPr>
          <p:nvPr/>
        </p:nvPicPr>
        <p:blipFill>
          <a:blip r:embed="rId6">
            <a:extLst>
              <a:ext uri="{28A0092B-C50C-407E-A947-70E740481C1C}">
                <a14:useLocalDpi xmlns:a14="http://schemas.microsoft.com/office/drawing/2010/main"/>
              </a:ext>
            </a:extLst>
          </a:blip>
          <a:stretch>
            <a:fillRect/>
          </a:stretch>
        </p:blipFill>
        <p:spPr>
          <a:xfrm rot="19932152">
            <a:off x="3799252" y="3904933"/>
            <a:ext cx="2444421" cy="3559420"/>
          </a:xfrm>
          <a:prstGeom prst="rect">
            <a:avLst/>
          </a:prstGeom>
        </p:spPr>
      </p:pic>
      <p:pic>
        <p:nvPicPr>
          <p:cNvPr id="5" name="Picture 4" descr="rev 17 USA Decline of Christian USA.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662027" y="805460"/>
            <a:ext cx="4481974" cy="6036329"/>
          </a:xfrm>
          <a:prstGeom prst="rect">
            <a:avLst/>
          </a:prstGeom>
        </p:spPr>
      </p:pic>
    </p:spTree>
    <p:extLst>
      <p:ext uri="{BB962C8B-B14F-4D97-AF65-F5344CB8AC3E}">
        <p14:creationId xmlns:p14="http://schemas.microsoft.com/office/powerpoint/2010/main" val="55783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10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86513046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2175395"/>
          </a:xfrm>
          <a:effectLst>
            <a:outerShdw blurRad="63500" dist="35921" dir="2700000" algn="ctr" rotWithShape="0">
              <a:schemeClr val="tx2">
                <a:alpha val="74998"/>
              </a:schemeClr>
            </a:outerShdw>
          </a:effectLst>
        </p:spPr>
        <p:txBody>
          <a:bodyPr anchor="t"/>
          <a:lstStyle/>
          <a:p>
            <a:pPr>
              <a:defRPr/>
            </a:pPr>
            <a:br>
              <a:rPr lang="en-US" sz="3600" dirty="0">
                <a:effectLst>
                  <a:glow rad="127000">
                    <a:schemeClr val="tx1"/>
                  </a:glow>
                </a:effectLst>
                <a:ea typeface="ＭＳ Ｐゴシック" charset="0"/>
              </a:rPr>
            </a:br>
            <a:r>
              <a:rPr lang="ar-JO" sz="3600" dirty="0">
                <a:effectLst>
                  <a:glow rad="127000">
                    <a:schemeClr val="tx1"/>
                  </a:glow>
                </a:effectLst>
                <a:ea typeface="ＭＳ Ｐゴシック" charset="0"/>
              </a:rPr>
              <a:t>بارك الله داود حتى تقلد إسرائيل شغفه لعبادة الهيكل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(1 أخ 10 – 29)</a:t>
            </a:r>
            <a:r>
              <a:rPr lang="en-US" sz="3600" dirty="0">
                <a:effectLst>
                  <a:glow rad="127000">
                    <a:schemeClr val="tx1"/>
                  </a:glow>
                </a:effectLst>
                <a:ea typeface="ＭＳ Ｐゴシック" charset="0"/>
              </a:rPr>
              <a:t> </a:t>
            </a:r>
          </a:p>
        </p:txBody>
      </p:sp>
      <p:pic>
        <p:nvPicPr>
          <p:cNvPr id="2" name="Picture 1"/>
          <p:cNvPicPr>
            <a:picLocks noChangeAspect="1"/>
          </p:cNvPicPr>
          <p:nvPr/>
        </p:nvPicPr>
        <p:blipFill>
          <a:blip r:embed="rId3"/>
          <a:stretch>
            <a:fillRect/>
          </a:stretch>
        </p:blipFill>
        <p:spPr>
          <a:xfrm>
            <a:off x="467544" y="1988840"/>
            <a:ext cx="5456276" cy="3528392"/>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79642" y="3356992"/>
            <a:ext cx="4664358" cy="3045811"/>
          </a:xfrm>
          <a:prstGeom prst="rect">
            <a:avLst/>
          </a:prstGeom>
        </p:spPr>
      </p:pic>
    </p:spTree>
    <p:extLst>
      <p:ext uri="{BB962C8B-B14F-4D97-AF65-F5344CB8AC3E}">
        <p14:creationId xmlns:p14="http://schemas.microsoft.com/office/powerpoint/2010/main" val="1514787731"/>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b="1" dirty="0">
              <a:latin typeface="Arial" panose="020B0604020202020204" pitchFamily="34" charset="0"/>
              <a:cs typeface="Arial" panose="020B0604020202020204" pitchFamily="34" charset="0"/>
            </a:endParaRPr>
          </a:p>
        </p:txBody>
      </p:sp>
      <p:grpSp>
        <p:nvGrpSpPr>
          <p:cNvPr id="81922" name="Group 3"/>
          <p:cNvGrpSpPr>
            <a:grpSpLocks/>
          </p:cNvGrpSpPr>
          <p:nvPr/>
        </p:nvGrpSpPr>
        <p:grpSpPr bwMode="auto">
          <a:xfrm>
            <a:off x="2401888" y="4597400"/>
            <a:ext cx="74612" cy="1570038"/>
            <a:chOff x="2352" y="3120"/>
            <a:chExt cx="48" cy="864"/>
          </a:xfrm>
        </p:grpSpPr>
        <p:sp>
          <p:nvSpPr>
            <p:cNvPr id="91140" name="Line 4"/>
            <p:cNvSpPr>
              <a:spLocks noChangeShapeType="1"/>
            </p:cNvSpPr>
            <p:nvPr/>
          </p:nvSpPr>
          <p:spPr bwMode="auto">
            <a:xfrm>
              <a:off x="2352" y="3552"/>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nvGrpSpPr>
            <p:cNvPr id="81950" name="Group 5"/>
            <p:cNvGrpSpPr>
              <a:grpSpLocks/>
            </p:cNvGrpSpPr>
            <p:nvPr/>
          </p:nvGrpSpPr>
          <p:grpSpPr bwMode="auto">
            <a:xfrm>
              <a:off x="2352" y="3120"/>
              <a:ext cx="48" cy="432"/>
              <a:chOff x="2016" y="3120"/>
              <a:chExt cx="0" cy="864"/>
            </a:xfrm>
          </p:grpSpPr>
          <p:sp>
            <p:nvSpPr>
              <p:cNvPr id="91142" name="Line 6"/>
              <p:cNvSpPr>
                <a:spLocks noChangeShapeType="1"/>
              </p:cNvSpPr>
              <p:nvPr/>
            </p:nvSpPr>
            <p:spPr bwMode="auto">
              <a:xfrm>
                <a:off x="2016" y="3120"/>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1143" name="Line 7"/>
              <p:cNvSpPr>
                <a:spLocks noChangeShapeType="1"/>
              </p:cNvSpPr>
              <p:nvPr/>
            </p:nvSpPr>
            <p:spPr bwMode="auto">
              <a:xfrm>
                <a:off x="2016" y="3553"/>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grpSp>
      <p:sp>
        <p:nvSpPr>
          <p:cNvPr id="91144" name="Line 8"/>
          <p:cNvSpPr>
            <a:spLocks noChangeShapeType="1"/>
          </p:cNvSpPr>
          <p:nvPr/>
        </p:nvSpPr>
        <p:spPr bwMode="auto">
          <a:xfrm flipH="1">
            <a:off x="533400" y="1612900"/>
            <a:ext cx="723900" cy="2992438"/>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1145" name="Text Box 9"/>
          <p:cNvSpPr txBox="1">
            <a:spLocks noChangeArrowheads="1"/>
          </p:cNvSpPr>
          <p:nvPr/>
        </p:nvSpPr>
        <p:spPr bwMode="auto">
          <a:xfrm>
            <a:off x="1295400" y="76200"/>
            <a:ext cx="7162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dirty="0">
                <a:solidFill>
                  <a:schemeClr val="bg1"/>
                </a:solidFill>
                <a:latin typeface="Arial" panose="020B0604020202020204" pitchFamily="34" charset="0"/>
                <a:ea typeface="+mn-ea"/>
                <a:cs typeface="Arial" panose="020B0604020202020204" pitchFamily="34" charset="0"/>
              </a:rPr>
              <a:t>لو أن شعبي</a:t>
            </a:r>
            <a:endParaRPr lang="en-US" sz="3600" b="1" dirty="0">
              <a:solidFill>
                <a:schemeClr val="bg1"/>
              </a:solidFill>
              <a:latin typeface="Arial" panose="020B0604020202020204" pitchFamily="34" charset="0"/>
              <a:ea typeface="+mn-ea"/>
              <a:cs typeface="Arial" panose="020B0604020202020204" pitchFamily="34" charset="0"/>
            </a:endParaRPr>
          </a:p>
        </p:txBody>
      </p:sp>
      <p:sp>
        <p:nvSpPr>
          <p:cNvPr id="91146" name="Text Box 10"/>
          <p:cNvSpPr txBox="1">
            <a:spLocks noChangeArrowheads="1"/>
          </p:cNvSpPr>
          <p:nvPr/>
        </p:nvSpPr>
        <p:spPr bwMode="auto">
          <a:xfrm rot="17026340">
            <a:off x="301625" y="2684889"/>
            <a:ext cx="30861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chemeClr val="bg1"/>
                </a:solidFill>
                <a:latin typeface="Arial" panose="020B0604020202020204" pitchFamily="34" charset="0"/>
                <a:cs typeface="Arial" panose="020B0604020202020204" pitchFamily="34" charset="0"/>
              </a:rPr>
              <a:t>سيادة الله                      1 - 9</a:t>
            </a:r>
            <a:endParaRPr lang="en-US" b="1" dirty="0">
              <a:solidFill>
                <a:schemeClr val="bg1"/>
              </a:solidFill>
              <a:latin typeface="Arial" panose="020B0604020202020204" pitchFamily="34" charset="0"/>
              <a:cs typeface="Arial" panose="020B0604020202020204" pitchFamily="34" charset="0"/>
            </a:endParaRPr>
          </a:p>
        </p:txBody>
      </p:sp>
      <p:sp>
        <p:nvSpPr>
          <p:cNvPr id="91147" name="Text Box 11"/>
          <p:cNvSpPr txBox="1">
            <a:spLocks noChangeArrowheads="1"/>
          </p:cNvSpPr>
          <p:nvPr/>
        </p:nvSpPr>
        <p:spPr bwMode="auto">
          <a:xfrm>
            <a:off x="381000" y="4567238"/>
            <a:ext cx="2171700"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b="1" dirty="0">
                <a:solidFill>
                  <a:schemeClr val="bg1"/>
                </a:solidFill>
                <a:latin typeface="Arial" panose="020B0604020202020204" pitchFamily="34" charset="0"/>
                <a:ea typeface="+mn-ea"/>
                <a:cs typeface="Arial" panose="020B0604020202020204" pitchFamily="34" charset="0"/>
              </a:rPr>
              <a:t>سلسلة النسب</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91148" name="Line 12"/>
          <p:cNvSpPr>
            <a:spLocks noChangeShapeType="1"/>
          </p:cNvSpPr>
          <p:nvPr/>
        </p:nvSpPr>
        <p:spPr bwMode="auto">
          <a:xfrm flipV="1">
            <a:off x="4879975" y="977900"/>
            <a:ext cx="1588" cy="642938"/>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1149" name="Line 13"/>
          <p:cNvSpPr>
            <a:spLocks noChangeShapeType="1"/>
          </p:cNvSpPr>
          <p:nvPr/>
        </p:nvSpPr>
        <p:spPr bwMode="auto">
          <a:xfrm flipH="1">
            <a:off x="24003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1150" name="Line 14"/>
          <p:cNvSpPr>
            <a:spLocks noChangeShapeType="1"/>
          </p:cNvSpPr>
          <p:nvPr/>
        </p:nvSpPr>
        <p:spPr bwMode="auto">
          <a:xfrm flipH="1">
            <a:off x="41529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1151" name="Line 15"/>
          <p:cNvSpPr>
            <a:spLocks noChangeShapeType="1"/>
          </p:cNvSpPr>
          <p:nvPr/>
        </p:nvSpPr>
        <p:spPr bwMode="auto">
          <a:xfrm flipH="1">
            <a:off x="59436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1152" name="Line 16"/>
          <p:cNvSpPr>
            <a:spLocks noChangeShapeType="1"/>
          </p:cNvSpPr>
          <p:nvPr/>
        </p:nvSpPr>
        <p:spPr bwMode="auto">
          <a:xfrm flipH="1">
            <a:off x="78105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1153" name="Rectangle 17"/>
          <p:cNvSpPr>
            <a:spLocks noChangeArrowheads="1"/>
          </p:cNvSpPr>
          <p:nvPr/>
        </p:nvSpPr>
        <p:spPr bwMode="auto">
          <a:xfrm>
            <a:off x="533400" y="510063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91154" name="Text Box 18"/>
          <p:cNvSpPr txBox="1">
            <a:spLocks noChangeArrowheads="1"/>
          </p:cNvSpPr>
          <p:nvPr/>
        </p:nvSpPr>
        <p:spPr bwMode="auto">
          <a:xfrm>
            <a:off x="3562350" y="5054600"/>
            <a:ext cx="15621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2800" b="1" dirty="0">
                <a:solidFill>
                  <a:schemeClr val="bg1"/>
                </a:solidFill>
                <a:latin typeface="Arial" panose="020B0604020202020204" pitchFamily="34" charset="0"/>
                <a:ea typeface="+mn-ea"/>
                <a:cs typeface="Arial" panose="020B0604020202020204" pitchFamily="34" charset="0"/>
              </a:rPr>
              <a:t>متحدة</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91155" name="Text Box 19"/>
          <p:cNvSpPr txBox="1">
            <a:spLocks noChangeArrowheads="1"/>
          </p:cNvSpPr>
          <p:nvPr/>
        </p:nvSpPr>
        <p:spPr bwMode="auto">
          <a:xfrm>
            <a:off x="533400" y="5602288"/>
            <a:ext cx="1828800"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b="1" dirty="0">
                <a:solidFill>
                  <a:schemeClr val="bg1"/>
                </a:solidFill>
                <a:latin typeface="Arial" panose="020B0604020202020204" pitchFamily="34" charset="0"/>
                <a:ea typeface="+mn-ea"/>
                <a:cs typeface="Arial" panose="020B0604020202020204" pitchFamily="34" charset="0"/>
              </a:rPr>
              <a:t>4143 - 1011</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91156" name="Rectangle 20"/>
          <p:cNvSpPr>
            <a:spLocks noChangeArrowheads="1"/>
          </p:cNvSpPr>
          <p:nvPr/>
        </p:nvSpPr>
        <p:spPr bwMode="auto">
          <a:xfrm>
            <a:off x="533400" y="561498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91157" name="Rectangle 21"/>
          <p:cNvSpPr>
            <a:spLocks noChangeArrowheads="1"/>
          </p:cNvSpPr>
          <p:nvPr/>
        </p:nvSpPr>
        <p:spPr bwMode="auto">
          <a:xfrm>
            <a:off x="533400" y="458628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ctr">
              <a:defRPr/>
            </a:pPr>
            <a:endParaRPr lang="en-US" sz="2000" b="1" u="sng" dirty="0">
              <a:latin typeface="Arial" panose="020B0604020202020204" pitchFamily="34" charset="0"/>
              <a:ea typeface="+mn-ea"/>
              <a:cs typeface="Arial" panose="020B0604020202020204" pitchFamily="34" charset="0"/>
            </a:endParaRPr>
          </a:p>
        </p:txBody>
      </p:sp>
      <p:grpSp>
        <p:nvGrpSpPr>
          <p:cNvPr id="81937" name="Group 22"/>
          <p:cNvGrpSpPr>
            <a:grpSpLocks/>
          </p:cNvGrpSpPr>
          <p:nvPr/>
        </p:nvGrpSpPr>
        <p:grpSpPr bwMode="auto">
          <a:xfrm>
            <a:off x="5945188" y="5100638"/>
            <a:ext cx="74612" cy="1071562"/>
            <a:chOff x="2352" y="3120"/>
            <a:chExt cx="48" cy="864"/>
          </a:xfrm>
        </p:grpSpPr>
        <p:sp>
          <p:nvSpPr>
            <p:cNvPr id="91159" name="Line 23"/>
            <p:cNvSpPr>
              <a:spLocks noChangeShapeType="1"/>
            </p:cNvSpPr>
            <p:nvPr/>
          </p:nvSpPr>
          <p:spPr bwMode="auto">
            <a:xfrm>
              <a:off x="2352" y="3553"/>
              <a:ext cx="0" cy="431"/>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nvGrpSpPr>
            <p:cNvPr id="81946" name="Group 24"/>
            <p:cNvGrpSpPr>
              <a:grpSpLocks/>
            </p:cNvGrpSpPr>
            <p:nvPr/>
          </p:nvGrpSpPr>
          <p:grpSpPr bwMode="auto">
            <a:xfrm>
              <a:off x="2352" y="3120"/>
              <a:ext cx="48" cy="432"/>
              <a:chOff x="2016" y="3120"/>
              <a:chExt cx="0" cy="864"/>
            </a:xfrm>
          </p:grpSpPr>
          <p:sp>
            <p:nvSpPr>
              <p:cNvPr id="91161" name="Line 25"/>
              <p:cNvSpPr>
                <a:spLocks noChangeShapeType="1"/>
              </p:cNvSpPr>
              <p:nvPr/>
            </p:nvSpPr>
            <p:spPr bwMode="auto">
              <a:xfrm>
                <a:off x="2016" y="3120"/>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1162" name="Line 26"/>
              <p:cNvSpPr>
                <a:spLocks noChangeShapeType="1"/>
              </p:cNvSpPr>
              <p:nvPr/>
            </p:nvSpPr>
            <p:spPr bwMode="auto">
              <a:xfrm>
                <a:off x="2016" y="3553"/>
                <a:ext cx="0" cy="44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grpSp>
      <p:sp>
        <p:nvSpPr>
          <p:cNvPr id="91163" name="Rectangle 27"/>
          <p:cNvSpPr>
            <a:spLocks noChangeArrowheads="1"/>
          </p:cNvSpPr>
          <p:nvPr/>
        </p:nvSpPr>
        <p:spPr bwMode="auto">
          <a:xfrm>
            <a:off x="1276350" y="1009650"/>
            <a:ext cx="7258050" cy="585788"/>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91164" name="Text Box 28"/>
          <p:cNvSpPr txBox="1">
            <a:spLocks noChangeArrowheads="1"/>
          </p:cNvSpPr>
          <p:nvPr/>
        </p:nvSpPr>
        <p:spPr bwMode="auto">
          <a:xfrm>
            <a:off x="1447800" y="909638"/>
            <a:ext cx="3095625"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dirty="0">
                <a:solidFill>
                  <a:schemeClr val="bg1"/>
                </a:solidFill>
                <a:latin typeface="Arial" panose="020B0604020202020204" pitchFamily="34" charset="0"/>
                <a:ea typeface="+mn-ea"/>
                <a:cs typeface="Arial" panose="020B0604020202020204" pitchFamily="34" charset="0"/>
              </a:rPr>
              <a:t>١ أخبار الأيام</a:t>
            </a:r>
            <a:endParaRPr lang="en-US" sz="3600" b="1" dirty="0">
              <a:solidFill>
                <a:schemeClr val="bg1"/>
              </a:solidFill>
              <a:latin typeface="Arial" panose="020B0604020202020204" pitchFamily="34" charset="0"/>
              <a:ea typeface="+mn-ea"/>
              <a:cs typeface="Arial" panose="020B0604020202020204" pitchFamily="34" charset="0"/>
            </a:endParaRPr>
          </a:p>
        </p:txBody>
      </p:sp>
      <p:sp>
        <p:nvSpPr>
          <p:cNvPr id="91165" name="Text Box 29"/>
          <p:cNvSpPr txBox="1">
            <a:spLocks noChangeArrowheads="1"/>
          </p:cNvSpPr>
          <p:nvPr/>
        </p:nvSpPr>
        <p:spPr bwMode="auto">
          <a:xfrm rot="17026340">
            <a:off x="2193925" y="2611864"/>
            <a:ext cx="3048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chemeClr val="bg1"/>
                </a:solidFill>
                <a:latin typeface="Arial" panose="020B0604020202020204" pitchFamily="34" charset="0"/>
                <a:cs typeface="Arial" panose="020B0604020202020204" pitchFamily="34" charset="0"/>
              </a:rPr>
              <a:t>خدمة داود                   10 - 29</a:t>
            </a:r>
            <a:endParaRPr lang="en-US" b="1" dirty="0">
              <a:solidFill>
                <a:schemeClr val="bg1"/>
              </a:solidFill>
              <a:latin typeface="Arial" panose="020B0604020202020204" pitchFamily="34" charset="0"/>
              <a:cs typeface="Arial" panose="020B0604020202020204" pitchFamily="34" charset="0"/>
            </a:endParaRPr>
          </a:p>
        </p:txBody>
      </p:sp>
      <p:sp>
        <p:nvSpPr>
          <p:cNvPr id="91166" name="Text Box 30"/>
          <p:cNvSpPr txBox="1">
            <a:spLocks noChangeArrowheads="1"/>
          </p:cNvSpPr>
          <p:nvPr/>
        </p:nvSpPr>
        <p:spPr bwMode="auto">
          <a:xfrm>
            <a:off x="3962400" y="4567238"/>
            <a:ext cx="2171700"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b="1" dirty="0">
                <a:solidFill>
                  <a:schemeClr val="bg1"/>
                </a:solidFill>
                <a:latin typeface="Arial" panose="020B0604020202020204" pitchFamily="34" charset="0"/>
                <a:ea typeface="+mn-ea"/>
                <a:cs typeface="Arial" panose="020B0604020202020204" pitchFamily="34" charset="0"/>
              </a:rPr>
              <a:t>التاريخ</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91167" name="Text Box 31"/>
          <p:cNvSpPr txBox="1">
            <a:spLocks noChangeArrowheads="1"/>
          </p:cNvSpPr>
          <p:nvPr/>
        </p:nvSpPr>
        <p:spPr bwMode="auto">
          <a:xfrm>
            <a:off x="3429000" y="5603875"/>
            <a:ext cx="18288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b="1" dirty="0">
                <a:solidFill>
                  <a:schemeClr val="bg1"/>
                </a:solidFill>
                <a:latin typeface="Arial" panose="020B0604020202020204" pitchFamily="34" charset="0"/>
                <a:ea typeface="+mn-ea"/>
                <a:cs typeface="Arial" panose="020B0604020202020204" pitchFamily="34" charset="0"/>
              </a:rPr>
              <a:t>1011 - 930</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91168" name="Text Box 32"/>
          <p:cNvSpPr txBox="1">
            <a:spLocks noChangeArrowheads="1"/>
          </p:cNvSpPr>
          <p:nvPr/>
        </p:nvSpPr>
        <p:spPr bwMode="auto">
          <a:xfrm>
            <a:off x="533400" y="5054600"/>
            <a:ext cx="1905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2800" b="1" dirty="0">
                <a:solidFill>
                  <a:schemeClr val="bg1"/>
                </a:solidFill>
                <a:latin typeface="Arial" panose="020B0604020202020204" pitchFamily="34" charset="0"/>
                <a:ea typeface="+mn-ea"/>
                <a:cs typeface="Arial" panose="020B0604020202020204" pitchFamily="34" charset="0"/>
              </a:rPr>
              <a:t>مجهزة</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33" name="Title 32"/>
          <p:cNvSpPr>
            <a:spLocks noGrp="1"/>
          </p:cNvSpPr>
          <p:nvPr>
            <p:ph type="title" idx="4294967295"/>
          </p:nvPr>
        </p:nvSpPr>
        <p:spPr>
          <a:xfrm>
            <a:off x="39960" y="0"/>
            <a:ext cx="3103280" cy="609600"/>
          </a:xfrm>
        </p:spPr>
        <p:txBody>
          <a:bodyPr/>
          <a:lstStyle/>
          <a:p>
            <a:pPr algn="l">
              <a:defRPr/>
            </a:pPr>
            <a:r>
              <a:rPr lang="ar-JO" sz="3200" b="1" dirty="0">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التركيز على داود</a:t>
            </a:r>
            <a:endParaRPr lang="en-US" sz="3200" b="1" dirty="0">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2895475"/>
          </a:xfrm>
          <a:effectLst>
            <a:outerShdw blurRad="63500" dist="35921" dir="2700000" algn="ctr" rotWithShape="0">
              <a:schemeClr val="tx2">
                <a:alpha val="74998"/>
              </a:schemeClr>
            </a:outerShdw>
          </a:effectLst>
        </p:spPr>
        <p:txBody>
          <a:bodyPr anchor="t"/>
          <a:lstStyle/>
          <a:p>
            <a:pPr>
              <a:defRPr/>
            </a:pPr>
            <a:r>
              <a:rPr lang="ar-JO" sz="3600" dirty="0">
                <a:solidFill>
                  <a:srgbClr val="FFFF00"/>
                </a:solidFill>
                <a:effectLst>
                  <a:glow rad="127000">
                    <a:schemeClr val="tx1"/>
                  </a:glow>
                </a:effectLst>
                <a:ea typeface="ＭＳ Ｐゴシック" charset="0"/>
              </a:rPr>
              <a:t>أعد الله داود الملك </a:t>
            </a:r>
            <a:r>
              <a:rPr lang="ar-JO" sz="3600" dirty="0">
                <a:effectLst>
                  <a:glow rad="127000">
                    <a:schemeClr val="tx1"/>
                  </a:glow>
                </a:effectLst>
                <a:ea typeface="ＭＳ Ｐゴシック" charset="0"/>
              </a:rPr>
              <a:t>بعدما نزع شاول الذي كان غير لائق للملك ليظهر داود كالملك المثالي (1 أخ 10 – 12)</a:t>
            </a:r>
            <a:endParaRPr lang="en-US" sz="36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1816063"/>
            <a:ext cx="9144000" cy="5041937"/>
          </a:xfrm>
          <a:prstGeom prst="rect">
            <a:avLst/>
          </a:prstGeom>
        </p:spPr>
      </p:pic>
    </p:spTree>
    <p:extLst>
      <p:ext uri="{BB962C8B-B14F-4D97-AF65-F5344CB8AC3E}">
        <p14:creationId xmlns:p14="http://schemas.microsoft.com/office/powerpoint/2010/main" val="2430193285"/>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447800" y="152400"/>
            <a:ext cx="5943600" cy="762000"/>
          </a:xfrm>
          <a:solidFill>
            <a:schemeClr val="tx1"/>
          </a:solidFill>
          <a:ln>
            <a:solidFill>
              <a:schemeClr val="tx1"/>
            </a:solidFill>
            <a:miter lim="800000"/>
            <a:headEnd/>
            <a:tailEnd/>
          </a:ln>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ملخص</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83971" name="Text Box 3"/>
          <p:cNvSpPr txBox="1">
            <a:spLocks noChangeArrowheads="1"/>
          </p:cNvSpPr>
          <p:nvPr/>
        </p:nvSpPr>
        <p:spPr bwMode="auto">
          <a:xfrm>
            <a:off x="7740650" y="152400"/>
            <a:ext cx="1250950" cy="684213"/>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ar-JO" b="1" dirty="0">
                <a:solidFill>
                  <a:srgbClr val="FFFFFF"/>
                </a:solidFill>
                <a:latin typeface="Arial" panose="020B0604020202020204" pitchFamily="34" charset="0"/>
                <a:cs typeface="Arial" panose="020B0604020202020204" pitchFamily="34" charset="0"/>
              </a:rPr>
              <a:t>266-267</a:t>
            </a:r>
            <a:endParaRPr lang="en-US" b="1" dirty="0">
              <a:solidFill>
                <a:srgbClr val="FFFFFF"/>
              </a:solidFill>
              <a:latin typeface="Arial" panose="020B0604020202020204" pitchFamily="34" charset="0"/>
              <a:cs typeface="Arial" panose="020B0604020202020204" pitchFamily="34" charset="0"/>
            </a:endParaRPr>
          </a:p>
        </p:txBody>
      </p:sp>
      <p:sp>
        <p:nvSpPr>
          <p:cNvPr id="35849" name="Text Box 9"/>
          <p:cNvSpPr txBox="1">
            <a:spLocks noChangeArrowheads="1"/>
          </p:cNvSpPr>
          <p:nvPr/>
        </p:nvSpPr>
        <p:spPr bwMode="auto">
          <a:xfrm>
            <a:off x="533400" y="1192213"/>
            <a:ext cx="8001000" cy="2308324"/>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3600" b="1" dirty="0">
                <a:latin typeface="Arial" panose="020B0604020202020204" pitchFamily="34" charset="0"/>
                <a:cs typeface="Arial" panose="020B0604020202020204" pitchFamily="34" charset="0"/>
              </a:rPr>
              <a:t>1. (١-٩) تاريخ الأنساب من آدم إلى سنوات عديدة بعد العودة من بابل يُعطى لتشجيع البقية بحسب نعمة الله في أنه في حين أن عرش داود غائب، فإن سلالة داود لا تزال موجودة مع الأمة.</a:t>
            </a:r>
            <a:endParaRPr lang="en-US" altLang="zh-CN" sz="3600" b="1" dirty="0">
              <a:solidFill>
                <a:srgbClr val="000000"/>
              </a:solidFill>
              <a:latin typeface="Arial" panose="020B0604020202020204" pitchFamily="34" charset="0"/>
              <a:cs typeface="Arial" panose="020B0604020202020204" pitchFamily="34" charset="0"/>
            </a:endParaRPr>
          </a:p>
        </p:txBody>
      </p:sp>
      <p:sp>
        <p:nvSpPr>
          <p:cNvPr id="35850" name="Text Box 10"/>
          <p:cNvSpPr txBox="1">
            <a:spLocks noChangeArrowheads="1"/>
          </p:cNvSpPr>
          <p:nvPr/>
        </p:nvSpPr>
        <p:spPr bwMode="auto">
          <a:xfrm>
            <a:off x="533400" y="4011613"/>
            <a:ext cx="8001000" cy="2308324"/>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3600" b="1" dirty="0">
                <a:latin typeface="Arial" panose="020B0604020202020204" pitchFamily="34" charset="0"/>
                <a:cs typeface="Arial" panose="020B0604020202020204" pitchFamily="34" charset="0"/>
              </a:rPr>
              <a:t>2. (10-29) يُظهر حكم داود بركة الله عليه في انتصاراته العسكرية لطاعته الروحية التي تظهر في حرصه على بناء هيكل لإيواء التابوت بشكل دائم، وسجل لإظهار العبادة الصحيحة لإسرائيل.</a:t>
            </a:r>
            <a:endParaRPr lang="en-US" altLang="zh-CN" sz="3600" b="1"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5849"/>
                                        </p:tgtEl>
                                        <p:attrNameLst>
                                          <p:attrName>style.visibility</p:attrName>
                                        </p:attrNameLst>
                                      </p:cBhvr>
                                      <p:to>
                                        <p:strVal val="visible"/>
                                      </p:to>
                                    </p:set>
                                    <p:anim calcmode="lin" valueType="num">
                                      <p:cBhvr additive="base">
                                        <p:cTn id="7" dur="500" fill="hold"/>
                                        <p:tgtEl>
                                          <p:spTgt spid="35849"/>
                                        </p:tgtEl>
                                        <p:attrNameLst>
                                          <p:attrName>ppt_x</p:attrName>
                                        </p:attrNameLst>
                                      </p:cBhvr>
                                      <p:tavLst>
                                        <p:tav tm="0">
                                          <p:val>
                                            <p:strVal val="#ppt_x"/>
                                          </p:val>
                                        </p:tav>
                                        <p:tav tm="100000">
                                          <p:val>
                                            <p:strVal val="#ppt_x"/>
                                          </p:val>
                                        </p:tav>
                                      </p:tavLst>
                                    </p:anim>
                                    <p:anim calcmode="lin" valueType="num">
                                      <p:cBhvr additive="base">
                                        <p:cTn id="8" dur="500" fill="hold"/>
                                        <p:tgtEl>
                                          <p:spTgt spid="35849"/>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5850"/>
                                        </p:tgtEl>
                                        <p:attrNameLst>
                                          <p:attrName>style.visibility</p:attrName>
                                        </p:attrNameLst>
                                      </p:cBhvr>
                                      <p:to>
                                        <p:strVal val="visible"/>
                                      </p:to>
                                    </p:set>
                                    <p:anim calcmode="lin" valueType="num">
                                      <p:cBhvr additive="base">
                                        <p:cTn id="13" dur="500" fill="hold"/>
                                        <p:tgtEl>
                                          <p:spTgt spid="35850"/>
                                        </p:tgtEl>
                                        <p:attrNameLst>
                                          <p:attrName>ppt_x</p:attrName>
                                        </p:attrNameLst>
                                      </p:cBhvr>
                                      <p:tavLst>
                                        <p:tav tm="0">
                                          <p:val>
                                            <p:strVal val="#ppt_x"/>
                                          </p:val>
                                        </p:tav>
                                        <p:tav tm="100000">
                                          <p:val>
                                            <p:strVal val="#ppt_x"/>
                                          </p:val>
                                        </p:tav>
                                      </p:tavLst>
                                    </p:anim>
                                    <p:anim calcmode="lin" valueType="num">
                                      <p:cBhvr additive="base">
                                        <p:cTn id="14" dur="500" fill="hold"/>
                                        <p:tgtEl>
                                          <p:spTgt spid="358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9" grpId="0" animBg="1" autoUpdateAnimBg="0"/>
      <p:bldP spid="35850"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1066800" y="0"/>
            <a:ext cx="7086600" cy="1066800"/>
          </a:xfrm>
          <a:solidFill>
            <a:schemeClr val="tx1"/>
          </a:solidFill>
          <a:ln>
            <a:solidFill>
              <a:schemeClr val="tx1"/>
            </a:solidFill>
            <a:miter lim="800000"/>
            <a:headEnd/>
            <a:tailEnd/>
          </a:ln>
        </p:spPr>
        <p:txBody>
          <a:bodyPr/>
          <a:lstStyle/>
          <a:p>
            <a:pPr eaLnBrk="1" hangingPunct="1"/>
            <a:r>
              <a:rPr lang="ar-JO" sz="3600" b="1" dirty="0">
                <a:solidFill>
                  <a:srgbClr val="FFFFFF"/>
                </a:solidFill>
                <a:latin typeface="Arial" panose="020B0604020202020204" pitchFamily="34" charset="0"/>
                <a:ea typeface="ＭＳ Ｐゴシック" charset="0"/>
                <a:cs typeface="Arial" panose="020B0604020202020204" pitchFamily="34" charset="0"/>
              </a:rPr>
              <a:t>منطقية صموئيل، الملوك وأخبار الأيام</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69315" name="Rectangle 4"/>
          <p:cNvSpPr>
            <a:spLocks noChangeArrowheads="1"/>
          </p:cNvSpPr>
          <p:nvPr/>
        </p:nvSpPr>
        <p:spPr bwMode="auto">
          <a:xfrm>
            <a:off x="152400" y="1295400"/>
            <a:ext cx="828675"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 </a:t>
            </a:r>
          </a:p>
          <a:p>
            <a:pPr eaLnBrk="0" hangingPunct="0"/>
            <a:r>
              <a:rPr lang="en-US" sz="2000" b="1" dirty="0">
                <a:solidFill>
                  <a:srgbClr val="000000"/>
                </a:solidFill>
                <a:latin typeface="Arial" panose="020B0604020202020204" pitchFamily="34" charset="0"/>
                <a:cs typeface="Arial" panose="020B0604020202020204" pitchFamily="34" charset="0"/>
              </a:rPr>
              <a:t> </a:t>
            </a:r>
          </a:p>
          <a:p>
            <a:pPr eaLnBrk="0" hangingPunct="0"/>
            <a:endParaRPr lang="en-US" sz="2000" b="1" dirty="0">
              <a:solidFill>
                <a:srgbClr val="000000"/>
              </a:solidFill>
              <a:latin typeface="Arial" panose="020B0604020202020204" pitchFamily="34" charset="0"/>
              <a:cs typeface="Arial" panose="020B0604020202020204" pitchFamily="34" charset="0"/>
            </a:endParaRPr>
          </a:p>
        </p:txBody>
      </p:sp>
      <p:sp>
        <p:nvSpPr>
          <p:cNvPr id="269316" name="Rectangle 5"/>
          <p:cNvSpPr>
            <a:spLocks noChangeArrowheads="1"/>
          </p:cNvSpPr>
          <p:nvPr/>
        </p:nvSpPr>
        <p:spPr bwMode="auto">
          <a:xfrm>
            <a:off x="981075" y="1295400"/>
            <a:ext cx="115570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 </a:t>
            </a:r>
          </a:p>
          <a:p>
            <a:pPr eaLnBrk="0" hangingPunct="0"/>
            <a:endParaRPr lang="en-US" sz="2000" b="1" dirty="0">
              <a:solidFill>
                <a:srgbClr val="000000"/>
              </a:solidFill>
              <a:latin typeface="Arial" panose="020B0604020202020204" pitchFamily="34" charset="0"/>
              <a:cs typeface="Arial" panose="020B0604020202020204" pitchFamily="34" charset="0"/>
            </a:endParaRPr>
          </a:p>
        </p:txBody>
      </p:sp>
      <p:sp>
        <p:nvSpPr>
          <p:cNvPr id="269317" name="Rectangle 6"/>
          <p:cNvSpPr>
            <a:spLocks noChangeArrowheads="1"/>
          </p:cNvSpPr>
          <p:nvPr/>
        </p:nvSpPr>
        <p:spPr bwMode="auto">
          <a:xfrm>
            <a:off x="7926388" y="1295400"/>
            <a:ext cx="201295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 </a:t>
            </a:r>
          </a:p>
          <a:p>
            <a:pPr eaLnBrk="0" hangingPunct="0"/>
            <a:endParaRPr lang="en-US" sz="2000" b="1" dirty="0">
              <a:solidFill>
                <a:srgbClr val="000000"/>
              </a:solidFill>
              <a:latin typeface="Arial" panose="020B0604020202020204" pitchFamily="34" charset="0"/>
              <a:cs typeface="Arial" panose="020B0604020202020204" pitchFamily="34" charset="0"/>
            </a:endParaRPr>
          </a:p>
        </p:txBody>
      </p:sp>
      <p:sp>
        <p:nvSpPr>
          <p:cNvPr id="269318" name="Rectangle 7"/>
          <p:cNvSpPr>
            <a:spLocks noChangeArrowheads="1"/>
          </p:cNvSpPr>
          <p:nvPr/>
        </p:nvSpPr>
        <p:spPr bwMode="auto">
          <a:xfrm>
            <a:off x="76200" y="2332038"/>
            <a:ext cx="828675"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الأسفار</a:t>
            </a:r>
            <a:endParaRPr lang="en-US" sz="2000" b="1" dirty="0">
              <a:solidFill>
                <a:srgbClr val="000000"/>
              </a:solidFill>
              <a:latin typeface="Arial" panose="020B0604020202020204" pitchFamily="34" charset="0"/>
              <a:cs typeface="Arial" panose="020B0604020202020204" pitchFamily="34" charset="0"/>
            </a:endParaRPr>
          </a:p>
        </p:txBody>
      </p:sp>
      <p:sp>
        <p:nvSpPr>
          <p:cNvPr id="269319" name="Rectangle 8"/>
          <p:cNvSpPr>
            <a:spLocks noChangeArrowheads="1"/>
          </p:cNvSpPr>
          <p:nvPr/>
        </p:nvSpPr>
        <p:spPr bwMode="auto">
          <a:xfrm>
            <a:off x="7716838" y="2332038"/>
            <a:ext cx="2341562"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 </a:t>
            </a:r>
          </a:p>
          <a:p>
            <a:pPr eaLnBrk="0" hangingPunct="0"/>
            <a:endParaRPr lang="en-US" sz="2000" b="1" dirty="0">
              <a:solidFill>
                <a:srgbClr val="000000"/>
              </a:solidFill>
              <a:latin typeface="Arial" panose="020B0604020202020204" pitchFamily="34" charset="0"/>
              <a:cs typeface="Arial" panose="020B0604020202020204" pitchFamily="34" charset="0"/>
            </a:endParaRPr>
          </a:p>
        </p:txBody>
      </p:sp>
      <p:sp>
        <p:nvSpPr>
          <p:cNvPr id="269320" name="Rectangle 9"/>
          <p:cNvSpPr>
            <a:spLocks noChangeArrowheads="1"/>
          </p:cNvSpPr>
          <p:nvPr/>
        </p:nvSpPr>
        <p:spPr bwMode="auto">
          <a:xfrm>
            <a:off x="76200" y="3138488"/>
            <a:ext cx="828675"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الملوك</a:t>
            </a:r>
            <a:endParaRPr lang="en-US" sz="2000" b="1" dirty="0">
              <a:solidFill>
                <a:srgbClr val="000000"/>
              </a:solidFill>
              <a:latin typeface="Arial" panose="020B0604020202020204" pitchFamily="34" charset="0"/>
              <a:cs typeface="Arial" panose="020B0604020202020204" pitchFamily="34" charset="0"/>
            </a:endParaRPr>
          </a:p>
        </p:txBody>
      </p:sp>
      <p:sp>
        <p:nvSpPr>
          <p:cNvPr id="269321" name="Rectangle 10"/>
          <p:cNvSpPr>
            <a:spLocks noChangeArrowheads="1"/>
          </p:cNvSpPr>
          <p:nvPr/>
        </p:nvSpPr>
        <p:spPr bwMode="auto">
          <a:xfrm>
            <a:off x="981075" y="3138488"/>
            <a:ext cx="1155700"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شاول</a:t>
            </a:r>
            <a:endParaRPr lang="en-US" sz="2000" b="1" dirty="0">
              <a:solidFill>
                <a:srgbClr val="000000"/>
              </a:solidFill>
              <a:latin typeface="Arial" panose="020B0604020202020204" pitchFamily="34" charset="0"/>
              <a:cs typeface="Arial" panose="020B0604020202020204" pitchFamily="34" charset="0"/>
            </a:endParaRPr>
          </a:p>
        </p:txBody>
      </p:sp>
      <p:sp>
        <p:nvSpPr>
          <p:cNvPr id="269322" name="Rectangle 11"/>
          <p:cNvSpPr>
            <a:spLocks noChangeArrowheads="1"/>
          </p:cNvSpPr>
          <p:nvPr/>
        </p:nvSpPr>
        <p:spPr bwMode="auto">
          <a:xfrm>
            <a:off x="2051720" y="3138488"/>
            <a:ext cx="1036638"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داود</a:t>
            </a:r>
            <a:endParaRPr lang="en-US" sz="2000" b="1" dirty="0">
              <a:solidFill>
                <a:srgbClr val="000000"/>
              </a:solidFill>
              <a:latin typeface="Arial" panose="020B0604020202020204" pitchFamily="34" charset="0"/>
              <a:cs typeface="Arial" panose="020B0604020202020204" pitchFamily="34" charset="0"/>
            </a:endParaRPr>
          </a:p>
        </p:txBody>
      </p:sp>
      <p:sp>
        <p:nvSpPr>
          <p:cNvPr id="269323" name="Rectangle 12"/>
          <p:cNvSpPr>
            <a:spLocks noChangeArrowheads="1"/>
          </p:cNvSpPr>
          <p:nvPr/>
        </p:nvSpPr>
        <p:spPr bwMode="auto">
          <a:xfrm>
            <a:off x="2987824" y="3138488"/>
            <a:ext cx="2573337"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سليمان- أخزيا</a:t>
            </a:r>
            <a:endParaRPr lang="en-US" sz="2000" b="1" dirty="0">
              <a:solidFill>
                <a:srgbClr val="000000"/>
              </a:solidFill>
              <a:latin typeface="Arial" panose="020B0604020202020204" pitchFamily="34" charset="0"/>
              <a:cs typeface="Arial" panose="020B0604020202020204" pitchFamily="34" charset="0"/>
            </a:endParaRPr>
          </a:p>
        </p:txBody>
      </p:sp>
      <p:sp>
        <p:nvSpPr>
          <p:cNvPr id="269324" name="Rectangle 13"/>
          <p:cNvSpPr>
            <a:spLocks noChangeArrowheads="1"/>
          </p:cNvSpPr>
          <p:nvPr/>
        </p:nvSpPr>
        <p:spPr bwMode="auto">
          <a:xfrm>
            <a:off x="5322515" y="3138488"/>
            <a:ext cx="1789634"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أخزيا-صدقيا</a:t>
            </a:r>
            <a:endParaRPr lang="en-US" sz="2000" b="1" dirty="0">
              <a:solidFill>
                <a:srgbClr val="000000"/>
              </a:solidFill>
              <a:latin typeface="Arial" panose="020B0604020202020204" pitchFamily="34" charset="0"/>
              <a:cs typeface="Arial" panose="020B0604020202020204" pitchFamily="34" charset="0"/>
            </a:endParaRPr>
          </a:p>
        </p:txBody>
      </p:sp>
      <p:sp>
        <p:nvSpPr>
          <p:cNvPr id="269325" name="Rectangle 14"/>
          <p:cNvSpPr>
            <a:spLocks noChangeArrowheads="1"/>
          </p:cNvSpPr>
          <p:nvPr/>
        </p:nvSpPr>
        <p:spPr bwMode="auto">
          <a:xfrm>
            <a:off x="7239000" y="3138488"/>
            <a:ext cx="2341563"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 </a:t>
            </a:r>
          </a:p>
          <a:p>
            <a:pPr eaLnBrk="0" hangingPunct="0"/>
            <a:endParaRPr lang="en-US" sz="2000" b="1" dirty="0">
              <a:solidFill>
                <a:srgbClr val="000000"/>
              </a:solidFill>
              <a:latin typeface="Arial" panose="020B0604020202020204" pitchFamily="34" charset="0"/>
              <a:cs typeface="Arial" panose="020B0604020202020204" pitchFamily="34" charset="0"/>
            </a:endParaRPr>
          </a:p>
        </p:txBody>
      </p:sp>
      <p:sp>
        <p:nvSpPr>
          <p:cNvPr id="269326" name="Rectangle 15"/>
          <p:cNvSpPr>
            <a:spLocks noChangeArrowheads="1"/>
          </p:cNvSpPr>
          <p:nvPr/>
        </p:nvSpPr>
        <p:spPr bwMode="auto">
          <a:xfrm>
            <a:off x="76200" y="4173538"/>
            <a:ext cx="8286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التواريخ</a:t>
            </a:r>
            <a:endParaRPr lang="en-US" sz="2000" b="1" dirty="0">
              <a:solidFill>
                <a:srgbClr val="000000"/>
              </a:solidFill>
              <a:latin typeface="Arial" panose="020B0604020202020204" pitchFamily="34" charset="0"/>
              <a:cs typeface="Arial" panose="020B0604020202020204" pitchFamily="34" charset="0"/>
            </a:endParaRPr>
          </a:p>
        </p:txBody>
      </p:sp>
      <p:sp>
        <p:nvSpPr>
          <p:cNvPr id="269327" name="Rectangle 16"/>
          <p:cNvSpPr>
            <a:spLocks noChangeArrowheads="1"/>
          </p:cNvSpPr>
          <p:nvPr/>
        </p:nvSpPr>
        <p:spPr bwMode="auto">
          <a:xfrm>
            <a:off x="981075" y="4173538"/>
            <a:ext cx="115570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1043</a:t>
            </a:r>
            <a:endParaRPr lang="en-US" sz="2000" b="1" dirty="0">
              <a:solidFill>
                <a:srgbClr val="000000"/>
              </a:solidFill>
              <a:latin typeface="Arial" panose="020B0604020202020204" pitchFamily="34" charset="0"/>
              <a:cs typeface="Arial" panose="020B0604020202020204" pitchFamily="34" charset="0"/>
            </a:endParaRPr>
          </a:p>
        </p:txBody>
      </p:sp>
      <p:sp>
        <p:nvSpPr>
          <p:cNvPr id="269328" name="Rectangle 17"/>
          <p:cNvSpPr>
            <a:spLocks noChangeArrowheads="1"/>
          </p:cNvSpPr>
          <p:nvPr/>
        </p:nvSpPr>
        <p:spPr bwMode="auto">
          <a:xfrm>
            <a:off x="2023194" y="4173538"/>
            <a:ext cx="1036638"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solidFill>
                  <a:srgbClr val="000000"/>
                </a:solidFill>
                <a:latin typeface="Arial" panose="020B0604020202020204" pitchFamily="34" charset="0"/>
                <a:cs typeface="Arial" panose="020B0604020202020204" pitchFamily="34" charset="0"/>
              </a:rPr>
              <a:t>1011</a:t>
            </a:r>
            <a:endParaRPr lang="en-US" sz="2000" b="1" dirty="0">
              <a:solidFill>
                <a:srgbClr val="000000"/>
              </a:solidFill>
              <a:latin typeface="Arial" panose="020B0604020202020204" pitchFamily="34" charset="0"/>
              <a:cs typeface="Arial" panose="020B0604020202020204" pitchFamily="34" charset="0"/>
            </a:endParaRPr>
          </a:p>
        </p:txBody>
      </p:sp>
      <p:sp>
        <p:nvSpPr>
          <p:cNvPr id="269329" name="Rectangle 18"/>
          <p:cNvSpPr>
            <a:spLocks noChangeArrowheads="1"/>
          </p:cNvSpPr>
          <p:nvPr/>
        </p:nvSpPr>
        <p:spPr bwMode="auto">
          <a:xfrm>
            <a:off x="3124200" y="4173538"/>
            <a:ext cx="2570163"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971</a:t>
            </a:r>
            <a:r>
              <a:rPr lang="en-US" sz="2000" b="1" dirty="0">
                <a:solidFill>
                  <a:srgbClr val="000000"/>
                </a:solidFill>
                <a:latin typeface="Arial" panose="020B0604020202020204" pitchFamily="34" charset="0"/>
                <a:cs typeface="Arial" panose="020B0604020202020204" pitchFamily="34" charset="0"/>
              </a:rPr>
              <a:t>        </a:t>
            </a:r>
            <a:r>
              <a:rPr lang="ar-JO" sz="2000" b="1" dirty="0">
                <a:solidFill>
                  <a:srgbClr val="000000"/>
                </a:solidFill>
                <a:latin typeface="Arial" panose="020B0604020202020204" pitchFamily="34" charset="0"/>
                <a:cs typeface="Arial" panose="020B0604020202020204" pitchFamily="34" charset="0"/>
              </a:rPr>
              <a:t>931</a:t>
            </a:r>
            <a:r>
              <a:rPr lang="en-US" sz="2000" b="1" dirty="0">
                <a:solidFill>
                  <a:srgbClr val="000000"/>
                </a:solidFill>
                <a:latin typeface="Arial" panose="020B0604020202020204" pitchFamily="34" charset="0"/>
                <a:cs typeface="Arial" panose="020B0604020202020204" pitchFamily="34" charset="0"/>
              </a:rPr>
              <a:t>         </a:t>
            </a:r>
            <a:r>
              <a:rPr lang="ar-JO" sz="2000" b="1" dirty="0">
                <a:solidFill>
                  <a:srgbClr val="000000"/>
                </a:solidFill>
                <a:latin typeface="Arial" panose="020B0604020202020204" pitchFamily="34" charset="0"/>
                <a:cs typeface="Arial" panose="020B0604020202020204" pitchFamily="34" charset="0"/>
              </a:rPr>
              <a:t>852</a:t>
            </a:r>
            <a:endParaRPr lang="en-US" sz="2000" b="1" dirty="0">
              <a:solidFill>
                <a:srgbClr val="000000"/>
              </a:solidFill>
              <a:latin typeface="Arial" panose="020B0604020202020204" pitchFamily="34" charset="0"/>
              <a:cs typeface="Arial" panose="020B0604020202020204" pitchFamily="34" charset="0"/>
            </a:endParaRPr>
          </a:p>
        </p:txBody>
      </p:sp>
      <p:sp>
        <p:nvSpPr>
          <p:cNvPr id="269330" name="Rectangle 19"/>
          <p:cNvSpPr>
            <a:spLocks noChangeArrowheads="1"/>
          </p:cNvSpPr>
          <p:nvPr/>
        </p:nvSpPr>
        <p:spPr bwMode="auto">
          <a:xfrm>
            <a:off x="5562600" y="4173538"/>
            <a:ext cx="2081234"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1600" b="1" dirty="0">
                <a:solidFill>
                  <a:srgbClr val="000000"/>
                </a:solidFill>
                <a:latin typeface="Arial" panose="020B0604020202020204" pitchFamily="34" charset="0"/>
                <a:cs typeface="Arial" panose="020B0604020202020204" pitchFamily="34" charset="0"/>
              </a:rPr>
              <a:t>852</a:t>
            </a:r>
            <a:r>
              <a:rPr lang="en-US" sz="1600" b="1" dirty="0">
                <a:solidFill>
                  <a:srgbClr val="000000"/>
                </a:solidFill>
                <a:latin typeface="Arial" panose="020B0604020202020204" pitchFamily="34" charset="0"/>
                <a:cs typeface="Arial" panose="020B0604020202020204" pitchFamily="34" charset="0"/>
              </a:rPr>
              <a:t>    </a:t>
            </a:r>
            <a:r>
              <a:rPr lang="ar-JO" sz="1600" b="1" dirty="0">
                <a:solidFill>
                  <a:srgbClr val="000000"/>
                </a:solidFill>
                <a:latin typeface="Arial" panose="020B0604020202020204" pitchFamily="34" charset="0"/>
                <a:cs typeface="Arial" panose="020B0604020202020204" pitchFamily="34" charset="0"/>
              </a:rPr>
              <a:t>722</a:t>
            </a:r>
            <a:r>
              <a:rPr lang="en-US" sz="1600" b="1" dirty="0">
                <a:solidFill>
                  <a:srgbClr val="000000"/>
                </a:solidFill>
                <a:latin typeface="Arial" panose="020B0604020202020204" pitchFamily="34" charset="0"/>
                <a:cs typeface="Arial" panose="020B0604020202020204" pitchFamily="34" charset="0"/>
              </a:rPr>
              <a:t>   </a:t>
            </a:r>
            <a:r>
              <a:rPr lang="ar-JO" sz="1600" b="1" dirty="0">
                <a:solidFill>
                  <a:srgbClr val="000000"/>
                </a:solidFill>
                <a:latin typeface="Arial" panose="020B0604020202020204" pitchFamily="34" charset="0"/>
                <a:cs typeface="Arial" panose="020B0604020202020204" pitchFamily="34" charset="0"/>
              </a:rPr>
              <a:t>586</a:t>
            </a:r>
            <a:r>
              <a:rPr lang="en-US" sz="1600" b="1" dirty="0">
                <a:solidFill>
                  <a:srgbClr val="000000"/>
                </a:solidFill>
                <a:latin typeface="Arial" panose="020B0604020202020204" pitchFamily="34" charset="0"/>
                <a:cs typeface="Arial" panose="020B0604020202020204" pitchFamily="34" charset="0"/>
              </a:rPr>
              <a:t>   </a:t>
            </a:r>
            <a:r>
              <a:rPr lang="ar-JO" sz="1600" b="1" dirty="0">
                <a:solidFill>
                  <a:srgbClr val="000000"/>
                </a:solidFill>
                <a:latin typeface="Arial" panose="020B0604020202020204" pitchFamily="34" charset="0"/>
                <a:cs typeface="Arial" panose="020B0604020202020204" pitchFamily="34" charset="0"/>
              </a:rPr>
              <a:t>560</a:t>
            </a:r>
            <a:endParaRPr lang="en-US" sz="1600" b="1" dirty="0">
              <a:solidFill>
                <a:srgbClr val="000000"/>
              </a:solidFill>
              <a:latin typeface="Arial" panose="020B0604020202020204" pitchFamily="34" charset="0"/>
              <a:cs typeface="Arial" panose="020B0604020202020204" pitchFamily="34" charset="0"/>
            </a:endParaRPr>
          </a:p>
        </p:txBody>
      </p:sp>
      <p:sp>
        <p:nvSpPr>
          <p:cNvPr id="269331" name="Rectangle 20"/>
          <p:cNvSpPr>
            <a:spLocks noChangeArrowheads="1"/>
          </p:cNvSpPr>
          <p:nvPr/>
        </p:nvSpPr>
        <p:spPr bwMode="auto">
          <a:xfrm>
            <a:off x="7832725" y="4173538"/>
            <a:ext cx="6254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538</a:t>
            </a:r>
            <a:endParaRPr lang="en-US" sz="2000" b="1" dirty="0">
              <a:solidFill>
                <a:srgbClr val="000000"/>
              </a:solidFill>
              <a:latin typeface="Arial" panose="020B0604020202020204" pitchFamily="34" charset="0"/>
              <a:cs typeface="Arial" panose="020B0604020202020204" pitchFamily="34" charset="0"/>
            </a:endParaRPr>
          </a:p>
        </p:txBody>
      </p:sp>
      <p:sp>
        <p:nvSpPr>
          <p:cNvPr id="269332" name="Rectangle 21"/>
          <p:cNvSpPr>
            <a:spLocks noChangeArrowheads="1"/>
          </p:cNvSpPr>
          <p:nvPr/>
        </p:nvSpPr>
        <p:spPr bwMode="auto">
          <a:xfrm>
            <a:off x="7875588" y="4173538"/>
            <a:ext cx="1585912"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 </a:t>
            </a:r>
          </a:p>
          <a:p>
            <a:pPr eaLnBrk="0" hangingPunct="0"/>
            <a:endParaRPr lang="en-US" sz="2000" b="1" dirty="0">
              <a:solidFill>
                <a:srgbClr val="000000"/>
              </a:solidFill>
              <a:latin typeface="Arial" panose="020B0604020202020204" pitchFamily="34" charset="0"/>
              <a:cs typeface="Arial" panose="020B0604020202020204" pitchFamily="34" charset="0"/>
            </a:endParaRPr>
          </a:p>
        </p:txBody>
      </p:sp>
      <p:sp>
        <p:nvSpPr>
          <p:cNvPr id="269333" name="Rectangle 22"/>
          <p:cNvSpPr>
            <a:spLocks noChangeArrowheads="1"/>
          </p:cNvSpPr>
          <p:nvPr/>
        </p:nvSpPr>
        <p:spPr bwMode="auto">
          <a:xfrm>
            <a:off x="76200" y="5210175"/>
            <a:ext cx="828675"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1600" b="1" dirty="0">
                <a:solidFill>
                  <a:srgbClr val="000000"/>
                </a:solidFill>
                <a:latin typeface="Arial" panose="020B0604020202020204" pitchFamily="34" charset="0"/>
                <a:cs typeface="Arial" panose="020B0604020202020204" pitchFamily="34" charset="0"/>
              </a:rPr>
              <a:t>المملكة</a:t>
            </a:r>
            <a:endParaRPr lang="en-US" sz="1600" b="1" dirty="0">
              <a:solidFill>
                <a:srgbClr val="000000"/>
              </a:solidFill>
              <a:latin typeface="Arial" panose="020B0604020202020204" pitchFamily="34" charset="0"/>
              <a:cs typeface="Arial" panose="020B0604020202020204" pitchFamily="34" charset="0"/>
            </a:endParaRPr>
          </a:p>
        </p:txBody>
      </p:sp>
      <p:sp>
        <p:nvSpPr>
          <p:cNvPr id="269334" name="Rectangle 23"/>
          <p:cNvSpPr>
            <a:spLocks noChangeArrowheads="1"/>
          </p:cNvSpPr>
          <p:nvPr/>
        </p:nvSpPr>
        <p:spPr bwMode="auto">
          <a:xfrm>
            <a:off x="981075" y="5210175"/>
            <a:ext cx="1797050"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a:t>
            </a:r>
            <a:r>
              <a:rPr lang="ar-JO" sz="2000" b="1" dirty="0">
                <a:solidFill>
                  <a:srgbClr val="000000"/>
                </a:solidFill>
                <a:latin typeface="Arial" panose="020B0604020202020204" pitchFamily="34" charset="0"/>
                <a:cs typeface="Arial" panose="020B0604020202020204" pitchFamily="34" charset="0"/>
              </a:rPr>
              <a:t> متحدة </a:t>
            </a:r>
            <a:r>
              <a:rPr lang="en-US" sz="2000" b="1" dirty="0">
                <a:solidFill>
                  <a:srgbClr val="000000"/>
                </a:solidFill>
                <a:latin typeface="Arial" panose="020B0604020202020204" pitchFamily="34" charset="0"/>
                <a:cs typeface="Arial" panose="020B0604020202020204" pitchFamily="34" charset="0"/>
              </a:rPr>
              <a:t>-------</a:t>
            </a:r>
          </a:p>
        </p:txBody>
      </p:sp>
      <p:sp>
        <p:nvSpPr>
          <p:cNvPr id="269335" name="Rectangle 24"/>
          <p:cNvSpPr>
            <a:spLocks noChangeArrowheads="1"/>
          </p:cNvSpPr>
          <p:nvPr/>
        </p:nvSpPr>
        <p:spPr bwMode="auto">
          <a:xfrm>
            <a:off x="2778125" y="5210175"/>
            <a:ext cx="381158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    ---------</a:t>
            </a:r>
            <a:r>
              <a:rPr lang="ar-JO" sz="2000" b="1" dirty="0">
                <a:solidFill>
                  <a:srgbClr val="000000"/>
                </a:solidFill>
                <a:latin typeface="Arial" panose="020B0604020202020204" pitchFamily="34" charset="0"/>
                <a:cs typeface="Arial" panose="020B0604020202020204" pitchFamily="34" charset="0"/>
              </a:rPr>
              <a:t> منقسمة </a:t>
            </a:r>
            <a:r>
              <a:rPr lang="en-US" sz="2000" b="1" dirty="0">
                <a:solidFill>
                  <a:srgbClr val="000000"/>
                </a:solidFill>
                <a:latin typeface="Arial" panose="020B0604020202020204" pitchFamily="34" charset="0"/>
                <a:cs typeface="Arial" panose="020B0604020202020204" pitchFamily="34" charset="0"/>
              </a:rPr>
              <a:t>------------ </a:t>
            </a:r>
          </a:p>
        </p:txBody>
      </p:sp>
      <p:sp>
        <p:nvSpPr>
          <p:cNvPr id="269336" name="Rectangle 25"/>
          <p:cNvSpPr>
            <a:spLocks noChangeArrowheads="1"/>
          </p:cNvSpPr>
          <p:nvPr/>
        </p:nvSpPr>
        <p:spPr bwMode="auto">
          <a:xfrm>
            <a:off x="6589713" y="5210175"/>
            <a:ext cx="833437"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1700" b="1" dirty="0">
                <a:solidFill>
                  <a:srgbClr val="000000"/>
                </a:solidFill>
                <a:latin typeface="Arial" panose="020B0604020202020204" pitchFamily="34" charset="0"/>
                <a:cs typeface="Arial" panose="020B0604020202020204" pitchFamily="34" charset="0"/>
              </a:rPr>
              <a:t>باقية</a:t>
            </a:r>
            <a:endParaRPr lang="en-US" sz="1700" b="1" dirty="0">
              <a:solidFill>
                <a:srgbClr val="000000"/>
              </a:solidFill>
              <a:latin typeface="Arial" panose="020B0604020202020204" pitchFamily="34" charset="0"/>
              <a:cs typeface="Arial" panose="020B0604020202020204" pitchFamily="34" charset="0"/>
            </a:endParaRPr>
          </a:p>
        </p:txBody>
      </p:sp>
      <p:sp>
        <p:nvSpPr>
          <p:cNvPr id="269337" name="Rectangle 26"/>
          <p:cNvSpPr>
            <a:spLocks noChangeArrowheads="1"/>
          </p:cNvSpPr>
          <p:nvPr/>
        </p:nvSpPr>
        <p:spPr bwMode="auto">
          <a:xfrm>
            <a:off x="7423150" y="5210175"/>
            <a:ext cx="221773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عائدة</a:t>
            </a:r>
            <a:endParaRPr lang="en-US" sz="2000" b="1" dirty="0">
              <a:solidFill>
                <a:srgbClr val="000000"/>
              </a:solidFill>
              <a:latin typeface="Arial" panose="020B0604020202020204" pitchFamily="34" charset="0"/>
              <a:cs typeface="Arial" panose="020B0604020202020204" pitchFamily="34" charset="0"/>
            </a:endParaRPr>
          </a:p>
        </p:txBody>
      </p:sp>
      <p:grpSp>
        <p:nvGrpSpPr>
          <p:cNvPr id="269338" name="Group 27"/>
          <p:cNvGrpSpPr>
            <a:grpSpLocks/>
          </p:cNvGrpSpPr>
          <p:nvPr/>
        </p:nvGrpSpPr>
        <p:grpSpPr bwMode="auto">
          <a:xfrm>
            <a:off x="2076450" y="1295400"/>
            <a:ext cx="1157288" cy="1036638"/>
            <a:chOff x="1063" y="0"/>
            <a:chExt cx="620" cy="518"/>
          </a:xfrm>
        </p:grpSpPr>
        <p:sp>
          <p:nvSpPr>
            <p:cNvPr id="269362" name="Rectangle 28"/>
            <p:cNvSpPr>
              <a:spLocks noChangeArrowheads="1"/>
            </p:cNvSpPr>
            <p:nvPr/>
          </p:nvSpPr>
          <p:spPr bwMode="auto">
            <a:xfrm>
              <a:off x="1095" y="0"/>
              <a:ext cx="55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endParaRPr lang="en-US" sz="1900" b="1" dirty="0">
                <a:solidFill>
                  <a:srgbClr val="000000"/>
                </a:solidFill>
                <a:latin typeface="Arial" panose="020B0604020202020204" pitchFamily="34" charset="0"/>
                <a:cs typeface="Arial" panose="020B0604020202020204" pitchFamily="34" charset="0"/>
              </a:endParaRPr>
            </a:p>
          </p:txBody>
        </p:sp>
        <p:sp>
          <p:nvSpPr>
            <p:cNvPr id="269363" name="Rectangle 29"/>
            <p:cNvSpPr>
              <a:spLocks noChangeArrowheads="1"/>
            </p:cNvSpPr>
            <p:nvPr/>
          </p:nvSpPr>
          <p:spPr bwMode="auto">
            <a:xfrm>
              <a:off x="1063" y="0"/>
              <a:ext cx="620"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solidFill>
                    <a:srgbClr val="FEFDE3"/>
                  </a:solidFill>
                  <a:latin typeface="Arial" panose="020B0604020202020204" pitchFamily="34" charset="0"/>
                  <a:cs typeface="Arial" panose="020B0604020202020204" pitchFamily="34" charset="0"/>
                </a:rPr>
                <a:t>1          أخبار الأيام</a:t>
              </a:r>
              <a:endParaRPr lang="en-US" sz="2000" b="1" dirty="0">
                <a:solidFill>
                  <a:srgbClr val="FEFDE3"/>
                </a:solidFill>
                <a:latin typeface="Arial" panose="020B0604020202020204" pitchFamily="34" charset="0"/>
                <a:cs typeface="Arial" panose="020B0604020202020204" pitchFamily="34" charset="0"/>
              </a:endParaRPr>
            </a:p>
          </p:txBody>
        </p:sp>
      </p:grpSp>
      <p:grpSp>
        <p:nvGrpSpPr>
          <p:cNvPr id="269339" name="Group 30"/>
          <p:cNvGrpSpPr>
            <a:grpSpLocks/>
          </p:cNvGrpSpPr>
          <p:nvPr/>
        </p:nvGrpSpPr>
        <p:grpSpPr bwMode="auto">
          <a:xfrm>
            <a:off x="3233738" y="1295400"/>
            <a:ext cx="4843462" cy="1036638"/>
            <a:chOff x="1683" y="0"/>
            <a:chExt cx="2515" cy="518"/>
          </a:xfrm>
        </p:grpSpPr>
        <p:sp>
          <p:nvSpPr>
            <p:cNvPr id="269360" name="Rectangle 31"/>
            <p:cNvSpPr>
              <a:spLocks noChangeArrowheads="1"/>
            </p:cNvSpPr>
            <p:nvPr/>
          </p:nvSpPr>
          <p:spPr bwMode="auto">
            <a:xfrm>
              <a:off x="1715" y="0"/>
              <a:ext cx="2451"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b="1" dirty="0">
                  <a:solidFill>
                    <a:srgbClr val="FEFDE3"/>
                  </a:solidFill>
                  <a:latin typeface="Arial" panose="020B0604020202020204" pitchFamily="34" charset="0"/>
                  <a:cs typeface="Arial" panose="020B0604020202020204" pitchFamily="34" charset="0"/>
                </a:rPr>
                <a:t>2                                                     أخبار الأيام</a:t>
              </a:r>
              <a:endParaRPr lang="en-US" b="1" dirty="0">
                <a:solidFill>
                  <a:srgbClr val="FEFDE3"/>
                </a:solidFill>
                <a:latin typeface="Arial" panose="020B0604020202020204" pitchFamily="34" charset="0"/>
                <a:cs typeface="Arial" panose="020B0604020202020204" pitchFamily="34" charset="0"/>
              </a:endParaRPr>
            </a:p>
          </p:txBody>
        </p:sp>
        <p:sp>
          <p:nvSpPr>
            <p:cNvPr id="269361" name="Rectangle 32"/>
            <p:cNvSpPr>
              <a:spLocks noChangeArrowheads="1"/>
            </p:cNvSpPr>
            <p:nvPr/>
          </p:nvSpPr>
          <p:spPr bwMode="auto">
            <a:xfrm>
              <a:off x="1683" y="0"/>
              <a:ext cx="2515"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69340" name="Group 33"/>
          <p:cNvGrpSpPr>
            <a:grpSpLocks/>
          </p:cNvGrpSpPr>
          <p:nvPr/>
        </p:nvGrpSpPr>
        <p:grpSpPr bwMode="auto">
          <a:xfrm>
            <a:off x="762000" y="2332038"/>
            <a:ext cx="1274763" cy="806450"/>
            <a:chOff x="444" y="518"/>
            <a:chExt cx="683" cy="403"/>
          </a:xfrm>
        </p:grpSpPr>
        <p:sp>
          <p:nvSpPr>
            <p:cNvPr id="269358"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b="1" dirty="0">
                  <a:solidFill>
                    <a:srgbClr val="FEFDE3"/>
                  </a:solidFill>
                  <a:latin typeface="Arial" panose="020B0604020202020204" pitchFamily="34" charset="0"/>
                  <a:cs typeface="Arial" panose="020B0604020202020204" pitchFamily="34" charset="0"/>
                </a:rPr>
                <a:t>1   صموئيل</a:t>
              </a:r>
              <a:endParaRPr lang="en-US" b="1" dirty="0">
                <a:solidFill>
                  <a:srgbClr val="FEFDE3"/>
                </a:solidFill>
                <a:latin typeface="Arial" panose="020B0604020202020204" pitchFamily="34" charset="0"/>
                <a:cs typeface="Arial" panose="020B0604020202020204" pitchFamily="34" charset="0"/>
              </a:endParaRPr>
            </a:p>
          </p:txBody>
        </p:sp>
        <p:sp>
          <p:nvSpPr>
            <p:cNvPr id="269359" name="Rectangle 35"/>
            <p:cNvSpPr>
              <a:spLocks noChangeArrowheads="1"/>
            </p:cNvSpPr>
            <p:nvPr/>
          </p:nvSpPr>
          <p:spPr bwMode="auto">
            <a:xfrm>
              <a:off x="444" y="518"/>
              <a:ext cx="68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sz="1800" b="1" dirty="0">
                <a:solidFill>
                  <a:srgbClr val="000000"/>
                </a:solidFill>
                <a:latin typeface="Arial" panose="020B0604020202020204" pitchFamily="34" charset="0"/>
                <a:cs typeface="Arial" panose="020B0604020202020204" pitchFamily="34" charset="0"/>
              </a:endParaRPr>
            </a:p>
          </p:txBody>
        </p:sp>
      </p:grpSp>
      <p:sp>
        <p:nvSpPr>
          <p:cNvPr id="269341" name="Rectangle 36"/>
          <p:cNvSpPr>
            <a:spLocks noChangeArrowheads="1"/>
          </p:cNvSpPr>
          <p:nvPr/>
        </p:nvSpPr>
        <p:spPr bwMode="auto">
          <a:xfrm>
            <a:off x="2057400" y="2332038"/>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b="1" dirty="0">
                <a:solidFill>
                  <a:srgbClr val="FEFDE3"/>
                </a:solidFill>
                <a:latin typeface="Arial" panose="020B0604020202020204" pitchFamily="34" charset="0"/>
                <a:cs typeface="Arial" panose="020B0604020202020204" pitchFamily="34" charset="0"/>
              </a:rPr>
              <a:t>2   صموئيل</a:t>
            </a:r>
            <a:endParaRPr lang="en-US" b="1" dirty="0">
              <a:solidFill>
                <a:srgbClr val="FEFDE3"/>
              </a:solidFill>
              <a:latin typeface="Arial" panose="020B0604020202020204" pitchFamily="34" charset="0"/>
              <a:cs typeface="Arial" panose="020B0604020202020204" pitchFamily="34" charset="0"/>
            </a:endParaRPr>
          </a:p>
        </p:txBody>
      </p:sp>
      <p:sp>
        <p:nvSpPr>
          <p:cNvPr id="269342" name="Rectangle 37"/>
          <p:cNvSpPr>
            <a:spLocks noChangeArrowheads="1"/>
          </p:cNvSpPr>
          <p:nvPr/>
        </p:nvSpPr>
        <p:spPr bwMode="auto">
          <a:xfrm>
            <a:off x="2066925" y="2332038"/>
            <a:ext cx="1223963"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sz="1800" b="1" dirty="0">
              <a:solidFill>
                <a:srgbClr val="000000"/>
              </a:solidFill>
              <a:latin typeface="Arial" panose="020B0604020202020204" pitchFamily="34" charset="0"/>
              <a:cs typeface="Arial" panose="020B0604020202020204" pitchFamily="34" charset="0"/>
            </a:endParaRPr>
          </a:p>
        </p:txBody>
      </p:sp>
      <p:grpSp>
        <p:nvGrpSpPr>
          <p:cNvPr id="269343" name="Group 38"/>
          <p:cNvGrpSpPr>
            <a:grpSpLocks/>
          </p:cNvGrpSpPr>
          <p:nvPr/>
        </p:nvGrpSpPr>
        <p:grpSpPr bwMode="auto">
          <a:xfrm>
            <a:off x="3233738" y="2332038"/>
            <a:ext cx="1986334"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defRPr/>
              </a:pPr>
              <a:r>
                <a:rPr lang="ar-JO" b="1" dirty="0">
                  <a:solidFill>
                    <a:srgbClr val="FEFDE3"/>
                  </a:solidFill>
                  <a:latin typeface="Arial" panose="020B0604020202020204" pitchFamily="34" charset="0"/>
                  <a:cs typeface="Arial" panose="020B0604020202020204" pitchFamily="34" charset="0"/>
                </a:rPr>
                <a:t>1                 ملوك</a:t>
              </a:r>
              <a:endParaRPr lang="en-US" b="1" dirty="0">
                <a:solidFill>
                  <a:srgbClr val="FEFDE3"/>
                </a:solidFill>
                <a:latin typeface="Arial" panose="020B0604020202020204" pitchFamily="34" charset="0"/>
                <a:ea typeface="Times New Roman" charset="0"/>
                <a:cs typeface="Arial" panose="020B0604020202020204" pitchFamily="34" charset="0"/>
              </a:endParaRPr>
            </a:p>
          </p:txBody>
        </p:sp>
        <p:sp>
          <p:nvSpPr>
            <p:cNvPr id="269357" name="Rectangle 40"/>
            <p:cNvSpPr>
              <a:spLocks noChangeArrowheads="1"/>
            </p:cNvSpPr>
            <p:nvPr/>
          </p:nvSpPr>
          <p:spPr bwMode="auto">
            <a:xfrm>
              <a:off x="1747" y="518"/>
              <a:ext cx="144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sz="1800" b="1" dirty="0">
                <a:solidFill>
                  <a:srgbClr val="000000"/>
                </a:solidFill>
                <a:latin typeface="Arial" panose="020B0604020202020204" pitchFamily="34" charset="0"/>
                <a:cs typeface="Arial" panose="020B0604020202020204" pitchFamily="34" charset="0"/>
              </a:endParaRPr>
            </a:p>
          </p:txBody>
        </p:sp>
      </p:grpSp>
      <p:grpSp>
        <p:nvGrpSpPr>
          <p:cNvPr id="269344" name="Group 41"/>
          <p:cNvGrpSpPr>
            <a:grpSpLocks/>
          </p:cNvGrpSpPr>
          <p:nvPr/>
        </p:nvGrpSpPr>
        <p:grpSpPr bwMode="auto">
          <a:xfrm>
            <a:off x="5148064" y="2332038"/>
            <a:ext cx="1862336"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defRPr/>
              </a:pPr>
              <a:r>
                <a:rPr lang="ar-JO" b="1" dirty="0">
                  <a:solidFill>
                    <a:srgbClr val="FEFDE3"/>
                  </a:solidFill>
                  <a:latin typeface="Arial" panose="020B0604020202020204" pitchFamily="34" charset="0"/>
                  <a:cs typeface="Arial" panose="020B0604020202020204" pitchFamily="34" charset="0"/>
                </a:rPr>
                <a:t>2              ملوك</a:t>
              </a:r>
              <a:endParaRPr lang="en-US" b="1" dirty="0">
                <a:solidFill>
                  <a:srgbClr val="FEFDE3"/>
                </a:solidFill>
                <a:latin typeface="Arial" panose="020B0604020202020204" pitchFamily="34" charset="0"/>
                <a:ea typeface="Times New Roman" charset="0"/>
                <a:cs typeface="Arial" panose="020B0604020202020204" pitchFamily="34" charset="0"/>
              </a:endParaRPr>
            </a:p>
          </p:txBody>
        </p:sp>
        <p:sp>
          <p:nvSpPr>
            <p:cNvPr id="269355" name="Rectangle 43"/>
            <p:cNvSpPr>
              <a:spLocks noChangeArrowheads="1"/>
            </p:cNvSpPr>
            <p:nvPr/>
          </p:nvSpPr>
          <p:spPr bwMode="auto">
            <a:xfrm>
              <a:off x="3190" y="518"/>
              <a:ext cx="89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sz="1800" b="1" dirty="0">
                <a:solidFill>
                  <a:srgbClr val="000000"/>
                </a:solidFill>
                <a:latin typeface="Arial" panose="020B0604020202020204" pitchFamily="34" charset="0"/>
                <a:cs typeface="Arial" panose="020B0604020202020204" pitchFamily="34" charset="0"/>
              </a:endParaRPr>
            </a:p>
          </p:txBody>
        </p:sp>
      </p:grpSp>
      <p:pic>
        <p:nvPicPr>
          <p:cNvPr id="124972" name="Picture 44"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3" name="Picture 45"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4" name="Picture 46" descr="j029776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81800" y="4800600"/>
            <a:ext cx="925513"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75" name="AutoShape 47"/>
          <p:cNvSpPr>
            <a:spLocks noChangeArrowheads="1"/>
          </p:cNvSpPr>
          <p:nvPr/>
        </p:nvSpPr>
        <p:spPr bwMode="auto">
          <a:xfrm>
            <a:off x="6172200" y="4876800"/>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pPr algn="ctr"/>
            <a:endParaRPr lang="en-US" sz="1800" b="1" dirty="0">
              <a:solidFill>
                <a:srgbClr val="000000"/>
              </a:solidFill>
              <a:latin typeface="Arial" panose="020B0604020202020204" pitchFamily="34" charset="0"/>
              <a:cs typeface="Arial" panose="020B0604020202020204" pitchFamily="34" charset="0"/>
            </a:endParaRPr>
          </a:p>
        </p:txBody>
      </p:sp>
      <p:sp>
        <p:nvSpPr>
          <p:cNvPr id="124976" name="AutoShape 48"/>
          <p:cNvSpPr>
            <a:spLocks noChangeArrowheads="1"/>
          </p:cNvSpPr>
          <p:nvPr/>
        </p:nvSpPr>
        <p:spPr bwMode="auto">
          <a:xfrm>
            <a:off x="6553200"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algn="ctr"/>
            <a:endParaRPr lang="en-US" sz="1800" b="1" dirty="0">
              <a:solidFill>
                <a:srgbClr val="000000"/>
              </a:solidFill>
              <a:latin typeface="Arial" panose="020B0604020202020204" pitchFamily="34" charset="0"/>
              <a:cs typeface="Arial" panose="020B0604020202020204" pitchFamily="34" charset="0"/>
            </a:endParaRPr>
          </a:p>
        </p:txBody>
      </p:sp>
      <p:sp>
        <p:nvSpPr>
          <p:cNvPr id="124977" name="AutoShape 49"/>
          <p:cNvSpPr>
            <a:spLocks noChangeArrowheads="1"/>
          </p:cNvSpPr>
          <p:nvPr/>
        </p:nvSpPr>
        <p:spPr bwMode="auto">
          <a:xfrm rot="10800000">
            <a:off x="7991475"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algn="ctr"/>
            <a:endParaRPr lang="en-US" sz="1800" b="1" dirty="0">
              <a:solidFill>
                <a:srgbClr val="000000"/>
              </a:solidFill>
              <a:latin typeface="Arial" panose="020B0604020202020204" pitchFamily="34" charset="0"/>
              <a:cs typeface="Arial" panose="020B0604020202020204" pitchFamily="34" charset="0"/>
            </a:endParaRPr>
          </a:p>
        </p:txBody>
      </p:sp>
      <p:pic>
        <p:nvPicPr>
          <p:cNvPr id="124978" name="Picture 50" descr="j029557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7600" y="4630738"/>
            <a:ext cx="1447800" cy="1373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9" name="Picture 51"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53" name="Text Box 3"/>
          <p:cNvSpPr txBox="1">
            <a:spLocks noChangeArrowheads="1"/>
          </p:cNvSpPr>
          <p:nvPr/>
        </p:nvSpPr>
        <p:spPr bwMode="auto">
          <a:xfrm>
            <a:off x="8316913" y="71438"/>
            <a:ext cx="755650" cy="693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ar-JO" sz="2400" b="1" dirty="0">
                <a:solidFill>
                  <a:srgbClr val="000000"/>
                </a:solidFill>
                <a:latin typeface="Arial" panose="020B0604020202020204" pitchFamily="34" charset="0"/>
                <a:cs typeface="Arial" panose="020B0604020202020204" pitchFamily="34" charset="0"/>
              </a:rPr>
              <a:t>220 264</a:t>
            </a:r>
          </a:p>
        </p:txBody>
      </p:sp>
    </p:spTree>
    <p:extLst>
      <p:ext uri="{BB962C8B-B14F-4D97-AF65-F5344CB8AC3E}">
        <p14:creationId xmlns:p14="http://schemas.microsoft.com/office/powerpoint/2010/main" val="42777338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11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47273117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31640" y="576786"/>
            <a:ext cx="6370953" cy="638060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30915" y="6237312"/>
            <a:ext cx="9144000" cy="620688"/>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effectLst>
                  <a:glow rad="127000">
                    <a:schemeClr val="tx1"/>
                  </a:glow>
                </a:effectLst>
                <a:latin typeface="Arial" panose="020B0604020202020204" pitchFamily="34" charset="0"/>
                <a:ea typeface="ＭＳ Ｐゴシック" charset="0"/>
                <a:cs typeface="Arial" panose="020B0604020202020204" pitchFamily="34" charset="0"/>
              </a:rPr>
              <a:t>1 أخ 11 : 10 – 19, 2 صم 23 : 11 </a:t>
            </a:r>
            <a:endParaRPr lang="en-US" sz="36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21792"/>
            <a:ext cx="9144000" cy="930944"/>
          </a:xfrm>
          <a:solidFill>
            <a:srgbClr val="000000"/>
          </a:solidFill>
          <a:effectLst>
            <a:outerShdw blurRad="63500" dist="35921" dir="2700000" algn="ctr" rotWithShape="0">
              <a:schemeClr val="tx2">
                <a:alpha val="74998"/>
              </a:schemeClr>
            </a:outerShdw>
          </a:effectLst>
        </p:spPr>
        <p:txBody>
          <a:bodyPr anchor="b"/>
          <a:lstStyle/>
          <a:p>
            <a:pPr>
              <a:defRPr/>
            </a:pPr>
            <a:r>
              <a:rPr lang="en-US" sz="4000" dirty="0">
                <a:effectLst>
                  <a:glow rad="127000">
                    <a:schemeClr val="tx1"/>
                  </a:glow>
                </a:effectLst>
                <a:ea typeface="ＭＳ Ｐゴシック" charset="0"/>
                <a:cs typeface="Arial" panose="020B0604020202020204" pitchFamily="34" charset="0"/>
              </a:rPr>
              <a:t>”</a:t>
            </a:r>
            <a:r>
              <a:rPr lang="ar-JO" sz="4000" dirty="0">
                <a:effectLst>
                  <a:glow rad="127000">
                    <a:schemeClr val="tx1"/>
                  </a:glow>
                </a:effectLst>
                <a:ea typeface="ＭＳ Ｐゴシック" charset="0"/>
                <a:cs typeface="Arial" panose="020B0604020202020204" pitchFamily="34" charset="0"/>
              </a:rPr>
              <a:t>الثلاثة</a:t>
            </a:r>
            <a:r>
              <a:rPr lang="en-US" sz="4000" dirty="0">
                <a:effectLst>
                  <a:glow rad="127000">
                    <a:schemeClr val="tx1"/>
                  </a:glow>
                </a:effectLst>
                <a:ea typeface="ＭＳ Ｐゴシック" charset="0"/>
                <a:cs typeface="Arial" panose="020B0604020202020204" pitchFamily="34" charset="0"/>
              </a:rPr>
              <a:t>” </a:t>
            </a:r>
            <a:br>
              <a:rPr lang="en-US" sz="2800" dirty="0">
                <a:effectLst>
                  <a:glow rad="127000">
                    <a:schemeClr val="tx1"/>
                  </a:glow>
                </a:effectLst>
                <a:ea typeface="ＭＳ Ｐゴシック" charset="0"/>
                <a:cs typeface="Arial" panose="020B0604020202020204" pitchFamily="34" charset="0"/>
              </a:rPr>
            </a:br>
            <a:r>
              <a:rPr lang="ar-JO" sz="2800" dirty="0">
                <a:effectLst>
                  <a:glow rad="127000">
                    <a:schemeClr val="tx1"/>
                  </a:glow>
                </a:effectLst>
                <a:ea typeface="ＭＳ Ｐゴシック" charset="0"/>
                <a:cs typeface="Arial" panose="020B0604020202020204" pitchFamily="34" charset="0"/>
              </a:rPr>
              <a:t>يشبعام, أليعازر وشمة</a:t>
            </a:r>
            <a:r>
              <a:rPr lang="en-US" sz="2800" dirty="0">
                <a:effectLst>
                  <a:glow rad="127000">
                    <a:schemeClr val="tx1"/>
                  </a:glow>
                </a:effectLst>
                <a:ea typeface="ＭＳ Ｐゴシック" charset="0"/>
                <a:cs typeface="Arial" panose="020B0604020202020204" pitchFamily="34" charset="0"/>
              </a:rPr>
              <a:t> </a:t>
            </a:r>
          </a:p>
        </p:txBody>
      </p:sp>
    </p:spTree>
    <p:extLst>
      <p:ext uri="{BB962C8B-B14F-4D97-AF65-F5344CB8AC3E}">
        <p14:creationId xmlns:p14="http://schemas.microsoft.com/office/powerpoint/2010/main" val="1803661426"/>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858936"/>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cs typeface="Arial" panose="020B0604020202020204" pitchFamily="34" charset="0"/>
              </a:rPr>
              <a:t>رجال داود الأبطال لجيمس تيسوت</a:t>
            </a:r>
            <a:endParaRPr lang="en-US" sz="3600" dirty="0">
              <a:effectLst>
                <a:glow rad="127000">
                  <a:schemeClr val="tx1"/>
                </a:glow>
              </a:effectLst>
              <a:ea typeface="ＭＳ Ｐゴシック" charset="0"/>
              <a:cs typeface="Arial" panose="020B0604020202020204" pitchFamily="34" charset="0"/>
            </a:endParaRPr>
          </a:p>
        </p:txBody>
      </p:sp>
      <p:sp>
        <p:nvSpPr>
          <p:cNvPr id="6" name="Rectangle 2"/>
          <p:cNvSpPr txBox="1">
            <a:spLocks noChangeArrowheads="1"/>
          </p:cNvSpPr>
          <p:nvPr/>
        </p:nvSpPr>
        <p:spPr bwMode="auto">
          <a:xfrm>
            <a:off x="30915" y="5805264"/>
            <a:ext cx="9144000" cy="85893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dirty="0">
                <a:effectLst>
                  <a:glow rad="127000">
                    <a:schemeClr val="tx1"/>
                  </a:glow>
                </a:effectLst>
                <a:latin typeface="Arial" panose="020B0604020202020204" pitchFamily="34" charset="0"/>
                <a:ea typeface="ＭＳ Ｐゴシック" charset="0"/>
                <a:cs typeface="Arial" panose="020B0604020202020204" pitchFamily="34" charset="0"/>
              </a:rPr>
              <a:t>١ أخبار الأيام 11 : 26 - 47</a:t>
            </a:r>
            <a:endParaRPr lang="en-US"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284" y="1124744"/>
            <a:ext cx="9168864" cy="4477367"/>
          </a:xfrm>
          <a:prstGeom prst="rect">
            <a:avLst/>
          </a:prstGeom>
        </p:spPr>
      </p:pic>
    </p:spTree>
    <p:extLst>
      <p:ext uri="{BB962C8B-B14F-4D97-AF65-F5344CB8AC3E}">
        <p14:creationId xmlns:p14="http://schemas.microsoft.com/office/powerpoint/2010/main" val="3113997999"/>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12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79730362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Arial" panose="020B0604020202020204" pitchFamily="34" charset="0"/>
              </a:rPr>
              <a:t>الملك النموذجي</a:t>
            </a:r>
            <a:endParaRPr lang="en-US" sz="4800" dirty="0">
              <a:effectLst>
                <a:glow rad="127000">
                  <a:schemeClr val="tx1"/>
                </a:glow>
              </a:effectLst>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15900" y="977900"/>
            <a:ext cx="8699500" cy="4889500"/>
          </a:xfrm>
          <a:prstGeom prst="rect">
            <a:avLst/>
          </a:prstGeom>
        </p:spPr>
      </p:pic>
      <p:sp>
        <p:nvSpPr>
          <p:cNvPr id="5" name="Rectangle 2"/>
          <p:cNvSpPr txBox="1">
            <a:spLocks noChangeArrowheads="1"/>
          </p:cNvSpPr>
          <p:nvPr/>
        </p:nvSpPr>
        <p:spPr bwMode="auto">
          <a:xfrm>
            <a:off x="107504" y="6021288"/>
            <a:ext cx="9144000" cy="7647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dirty="0">
                <a:effectLst>
                  <a:glow rad="127000">
                    <a:schemeClr val="tx1"/>
                  </a:glow>
                </a:effectLst>
                <a:latin typeface="Arial" panose="020B0604020202020204" pitchFamily="34" charset="0"/>
                <a:ea typeface="ＭＳ Ｐゴシック" charset="0"/>
                <a:cs typeface="Arial" panose="020B0604020202020204" pitchFamily="34" charset="0"/>
              </a:rPr>
              <a:t>يا له من تباين مع شاول</a:t>
            </a:r>
            <a:endParaRPr lang="en-US"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B12E8153-F2DA-F04B-A357-4FB6BE404265}"/>
              </a:ext>
            </a:extLst>
          </p:cNvPr>
          <p:cNvSpPr txBox="1">
            <a:spLocks noChangeArrowheads="1"/>
          </p:cNvSpPr>
          <p:nvPr/>
        </p:nvSpPr>
        <p:spPr bwMode="auto">
          <a:xfrm>
            <a:off x="3635896" y="2348880"/>
            <a:ext cx="5279504" cy="2880320"/>
          </a:xfrm>
          <a:prstGeom prst="rect">
            <a:avLst/>
          </a:prstGeom>
          <a:solidFill>
            <a:schemeClr val="tx1"/>
          </a:solid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spcBef>
                <a:spcPts val="50"/>
              </a:spcBef>
              <a:defRPr/>
            </a:pPr>
            <a:r>
              <a:rPr lang="ar-JO" kern="0" dirty="0">
                <a:effectLst/>
                <a:latin typeface="Arial" panose="020B0604020202020204" pitchFamily="34" charset="0"/>
                <a:ea typeface="ＭＳ Ｐゴシック" charset="0"/>
                <a:cs typeface="Arial" panose="020B0604020202020204" pitchFamily="34" charset="0"/>
              </a:rPr>
              <a:t>الملك</a:t>
            </a:r>
            <a:endParaRPr lang="en-US" sz="3600" kern="0" dirty="0">
              <a:effectLst/>
              <a:latin typeface="Arial" panose="020B0604020202020204" pitchFamily="34" charset="0"/>
              <a:ea typeface="ＭＳ Ｐゴシック" charset="0"/>
              <a:cs typeface="Arial" panose="020B0604020202020204" pitchFamily="34" charset="0"/>
            </a:endParaRPr>
          </a:p>
          <a:p>
            <a:pPr>
              <a:spcBef>
                <a:spcPts val="50"/>
              </a:spcBef>
              <a:defRPr/>
            </a:pPr>
            <a:r>
              <a:rPr lang="ar-JO" sz="11500" kern="0" dirty="0">
                <a:effectLst/>
                <a:latin typeface="Arial" panose="020B0604020202020204" pitchFamily="34" charset="0"/>
                <a:ea typeface="ＭＳ Ｐゴシック" charset="0"/>
                <a:cs typeface="Arial" panose="020B0604020202020204" pitchFamily="34" charset="0"/>
              </a:rPr>
              <a:t>داود</a:t>
            </a:r>
            <a:endParaRPr lang="en-US" sz="3600" kern="0" dirty="0">
              <a:effectLst/>
              <a:latin typeface="Arial" panose="020B0604020202020204" pitchFamily="34" charset="0"/>
              <a:ea typeface="ＭＳ Ｐゴシック" charset="0"/>
              <a:cs typeface="Arial" panose="020B0604020202020204" pitchFamily="34" charset="0"/>
            </a:endParaRPr>
          </a:p>
          <a:p>
            <a:pPr>
              <a:spcBef>
                <a:spcPts val="50"/>
              </a:spcBef>
              <a:defRPr/>
            </a:pPr>
            <a:r>
              <a:rPr lang="ar-JO" sz="2000" kern="0" dirty="0">
                <a:effectLst/>
                <a:latin typeface="Arial" panose="020B0604020202020204" pitchFamily="34" charset="0"/>
                <a:ea typeface="ＭＳ Ｐゴシック" charset="0"/>
                <a:cs typeface="Arial" panose="020B0604020202020204" pitchFamily="34" charset="0"/>
              </a:rPr>
              <a:t>رجل حسب قلب الله</a:t>
            </a:r>
            <a:endParaRPr lang="en-US" sz="2000" kern="0" dirty="0">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4875010"/>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13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5806474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2895475"/>
          </a:xfrm>
          <a:effectLst>
            <a:outerShdw blurRad="63500" dist="35921" dir="2700000" algn="ctr" rotWithShape="0">
              <a:schemeClr val="tx2">
                <a:alpha val="74998"/>
              </a:schemeClr>
            </a:outerShdw>
          </a:effectLst>
        </p:spPr>
        <p:txBody>
          <a:bodyPr anchor="t"/>
          <a:lstStyle/>
          <a:p>
            <a:pPr>
              <a:defRPr/>
            </a:pPr>
            <a:r>
              <a:rPr lang="ar-JO" sz="4000" dirty="0">
                <a:solidFill>
                  <a:srgbClr val="FFFF00"/>
                </a:solidFill>
              </a:rPr>
              <a:t>كافأ الله احترام داود للتابوت </a:t>
            </a:r>
            <a:r>
              <a:rPr lang="ar-JO" sz="4000" dirty="0"/>
              <a:t>بوعده بالسلالة الدائمة لعهد داود ليبين كيف تؤدي الطاعة إلى البركة          (١ أخبار الأيام 13-17)</a:t>
            </a:r>
            <a:endParaRPr lang="en-US" sz="4000" dirty="0">
              <a:effectLst>
                <a:glow rad="127000">
                  <a:schemeClr val="tx1"/>
                </a:glow>
              </a:effectLst>
              <a:ea typeface="ＭＳ Ｐゴシック" charset="0"/>
            </a:endParaRPr>
          </a:p>
        </p:txBody>
      </p:sp>
      <p:pic>
        <p:nvPicPr>
          <p:cNvPr id="3" name="Picture 2"/>
          <p:cNvPicPr>
            <a:picLocks noChangeAspect="1"/>
          </p:cNvPicPr>
          <p:nvPr/>
        </p:nvPicPr>
        <p:blipFill>
          <a:blip r:embed="rId3"/>
          <a:stretch>
            <a:fillRect/>
          </a:stretch>
        </p:blipFill>
        <p:spPr>
          <a:xfrm>
            <a:off x="0" y="3261320"/>
            <a:ext cx="9144000" cy="3048000"/>
          </a:xfrm>
          <a:prstGeom prst="rect">
            <a:avLst/>
          </a:prstGeom>
        </p:spPr>
      </p:pic>
    </p:spTree>
    <p:extLst>
      <p:ext uri="{BB962C8B-B14F-4D97-AF65-F5344CB8AC3E}">
        <p14:creationId xmlns:p14="http://schemas.microsoft.com/office/powerpoint/2010/main" val="2897311829"/>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spcBef>
                <a:spcPct val="50000"/>
              </a:spcBef>
            </a:pPr>
            <a:r>
              <a:rPr kumimoji="0" lang="ar-JO" dirty="0">
                <a:solidFill>
                  <a:srgbClr val="FFFFFF"/>
                </a:solidFill>
                <a:latin typeface="Arial" panose="020B0604020202020204" pitchFamily="34" charset="0"/>
                <a:cs typeface="Arial" panose="020B0604020202020204" pitchFamily="34" charset="0"/>
              </a:rPr>
              <a:t>275</a:t>
            </a:r>
            <a:endParaRPr kumimoji="0" lang="en-US" dirty="0">
              <a:solidFill>
                <a:srgbClr val="FFFFFF"/>
              </a:solidFill>
              <a:latin typeface="Arial" panose="020B0604020202020204" pitchFamily="34" charset="0"/>
              <a:cs typeface="Arial" panose="020B0604020202020204" pitchFamily="34" charset="0"/>
            </a:endParaRP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lang="ar-JO" sz="3600" dirty="0"/>
              <a:t>أوجه التشابه بين نقل داود وسليمان للتابوت</a:t>
            </a:r>
            <a:endParaRPr kumimoji="0" lang="en-US" sz="3600" dirty="0">
              <a:solidFill>
                <a:schemeClr val="tx1"/>
              </a:solidFill>
              <a:ea typeface="ＭＳ Ｐゴシック" charset="0"/>
            </a:endParaRPr>
          </a:p>
        </p:txBody>
      </p:sp>
      <p:grpSp>
        <p:nvGrpSpPr>
          <p:cNvPr id="290820" name="Group 167"/>
          <p:cNvGrpSpPr>
            <a:grpSpLocks/>
          </p:cNvGrpSpPr>
          <p:nvPr/>
        </p:nvGrpSpPr>
        <p:grpSpPr bwMode="auto">
          <a:xfrm>
            <a:off x="0" y="901701"/>
            <a:ext cx="9144000" cy="5913438"/>
            <a:chOff x="0" y="568"/>
            <a:chExt cx="5760" cy="3725"/>
          </a:xfrm>
        </p:grpSpPr>
        <p:grpSp>
          <p:nvGrpSpPr>
            <p:cNvPr id="290821" name="Group 87"/>
            <p:cNvGrpSpPr>
              <a:grpSpLocks/>
            </p:cNvGrpSpPr>
            <p:nvPr/>
          </p:nvGrpSpPr>
          <p:grpSpPr bwMode="auto">
            <a:xfrm>
              <a:off x="0" y="568"/>
              <a:ext cx="3327" cy="596"/>
              <a:chOff x="0" y="-122"/>
              <a:chExt cx="2264" cy="698"/>
            </a:xfrm>
          </p:grpSpPr>
          <p:sp>
            <p:nvSpPr>
              <p:cNvPr id="290900" name="Rectangle 85"/>
              <p:cNvSpPr>
                <a:spLocks noChangeArrowheads="1"/>
              </p:cNvSpPr>
              <p:nvPr/>
            </p:nvSpPr>
            <p:spPr bwMode="auto">
              <a:xfrm>
                <a:off x="0" y="-122"/>
                <a:ext cx="2264" cy="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901" name="Rectangle 86"/>
              <p:cNvSpPr>
                <a:spLocks noChangeArrowheads="1"/>
              </p:cNvSpPr>
              <p:nvPr/>
            </p:nvSpPr>
            <p:spPr bwMode="auto">
              <a:xfrm>
                <a:off x="0" y="31"/>
                <a:ext cx="2264" cy="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dirty="0">
                    <a:solidFill>
                      <a:srgbClr val="FFFFFF"/>
                    </a:solidFill>
                    <a:latin typeface="Arial" panose="020B0604020202020204" pitchFamily="34" charset="0"/>
                    <a:cs typeface="Arial" panose="020B0604020202020204" pitchFamily="34" charset="0"/>
                  </a:rPr>
                  <a:t> </a:t>
                </a:r>
              </a:p>
              <a:p>
                <a:pPr algn="ctr" eaLnBrk="0" hangingPunct="0"/>
                <a:endParaRPr lang="en-US" b="1" dirty="0">
                  <a:solidFill>
                    <a:srgbClr val="FFFFFF"/>
                  </a:solidFill>
                  <a:latin typeface="Arial" panose="020B0604020202020204" pitchFamily="34" charset="0"/>
                  <a:cs typeface="Arial" panose="020B0604020202020204" pitchFamily="34" charset="0"/>
                </a:endParaRPr>
              </a:p>
            </p:txBody>
          </p:sp>
        </p:grpSp>
        <p:grpSp>
          <p:nvGrpSpPr>
            <p:cNvPr id="290822" name="Group 90"/>
            <p:cNvGrpSpPr>
              <a:grpSpLocks/>
            </p:cNvGrpSpPr>
            <p:nvPr/>
          </p:nvGrpSpPr>
          <p:grpSpPr bwMode="auto">
            <a:xfrm>
              <a:off x="3327" y="568"/>
              <a:ext cx="1216" cy="711"/>
              <a:chOff x="0" y="281"/>
              <a:chExt cx="828" cy="834"/>
            </a:xfrm>
          </p:grpSpPr>
          <p:sp>
            <p:nvSpPr>
              <p:cNvPr id="290898" name="Rectangle 88"/>
              <p:cNvSpPr>
                <a:spLocks noChangeArrowheads="1"/>
              </p:cNvSpPr>
              <p:nvPr/>
            </p:nvSpPr>
            <p:spPr bwMode="auto">
              <a:xfrm>
                <a:off x="0" y="281"/>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9" name="Rectangle 89"/>
              <p:cNvSpPr>
                <a:spLocks noChangeArrowheads="1"/>
              </p:cNvSpPr>
              <p:nvPr/>
            </p:nvSpPr>
            <p:spPr bwMode="auto">
              <a:xfrm>
                <a:off x="0" y="569"/>
                <a:ext cx="828"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u="sng" dirty="0">
                    <a:solidFill>
                      <a:srgbClr val="FFFFFF"/>
                    </a:solidFill>
                    <a:latin typeface="Arial" panose="020B0604020202020204" pitchFamily="34" charset="0"/>
                    <a:cs typeface="Arial" panose="020B0604020202020204" pitchFamily="34" charset="0"/>
                  </a:rPr>
                  <a:t>داود</a:t>
                </a:r>
                <a:r>
                  <a:rPr lang="en-US" b="1" u="sng" dirty="0">
                    <a:solidFill>
                      <a:srgbClr val="FFFFFF"/>
                    </a:solidFill>
                    <a:latin typeface="Arial" panose="020B0604020202020204" pitchFamily="34" charset="0"/>
                    <a:cs typeface="Arial" panose="020B0604020202020204" pitchFamily="34" charset="0"/>
                  </a:rPr>
                  <a:t> </a:t>
                </a:r>
                <a:endParaRPr lang="en-US" b="1" dirty="0">
                  <a:solidFill>
                    <a:srgbClr val="FFFFFF"/>
                  </a:solidFill>
                  <a:latin typeface="Arial" panose="020B0604020202020204" pitchFamily="34" charset="0"/>
                  <a:cs typeface="Arial" panose="020B0604020202020204" pitchFamily="34" charset="0"/>
                </a:endParaRPr>
              </a:p>
              <a:p>
                <a:pPr algn="ctr" eaLnBrk="0" hangingPunct="0"/>
                <a:r>
                  <a:rPr lang="en-US" b="1" dirty="0">
                    <a:solidFill>
                      <a:srgbClr val="FFFFFF"/>
                    </a:solidFill>
                    <a:latin typeface="Arial" panose="020B0604020202020204" pitchFamily="34" charset="0"/>
                    <a:cs typeface="Arial" panose="020B0604020202020204" pitchFamily="34" charset="0"/>
                  </a:rPr>
                  <a:t>(</a:t>
                </a:r>
                <a:r>
                  <a:rPr lang="ar-JO" b="1" dirty="0">
                    <a:solidFill>
                      <a:srgbClr val="FFFFFF"/>
                    </a:solidFill>
                    <a:latin typeface="Arial" panose="020B0604020202020204" pitchFamily="34" charset="0"/>
                    <a:cs typeface="Arial" panose="020B0604020202020204" pitchFamily="34" charset="0"/>
                  </a:rPr>
                  <a:t>1 أخ</a:t>
                </a:r>
                <a:r>
                  <a:rPr lang="en-US" b="1" dirty="0">
                    <a:solidFill>
                      <a:srgbClr val="FFFFFF"/>
                    </a:solidFill>
                    <a:latin typeface="Arial" panose="020B0604020202020204" pitchFamily="34" charset="0"/>
                    <a:cs typeface="Arial" panose="020B0604020202020204" pitchFamily="34" charset="0"/>
                  </a:rPr>
                  <a:t>)</a:t>
                </a:r>
              </a:p>
            </p:txBody>
          </p:sp>
        </p:grpSp>
        <p:grpSp>
          <p:nvGrpSpPr>
            <p:cNvPr id="290823" name="Group 93"/>
            <p:cNvGrpSpPr>
              <a:grpSpLocks/>
            </p:cNvGrpSpPr>
            <p:nvPr/>
          </p:nvGrpSpPr>
          <p:grpSpPr bwMode="auto">
            <a:xfrm>
              <a:off x="4543" y="568"/>
              <a:ext cx="1217" cy="711"/>
              <a:chOff x="0" y="799"/>
              <a:chExt cx="828" cy="834"/>
            </a:xfrm>
          </p:grpSpPr>
          <p:sp>
            <p:nvSpPr>
              <p:cNvPr id="290896" name="Rectangle 91"/>
              <p:cNvSpPr>
                <a:spLocks noChangeArrowheads="1"/>
              </p:cNvSpPr>
              <p:nvPr/>
            </p:nvSpPr>
            <p:spPr bwMode="auto">
              <a:xfrm>
                <a:off x="0" y="799"/>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7" name="Rectangle 92"/>
              <p:cNvSpPr>
                <a:spLocks noChangeArrowheads="1"/>
              </p:cNvSpPr>
              <p:nvPr/>
            </p:nvSpPr>
            <p:spPr bwMode="auto">
              <a:xfrm>
                <a:off x="0" y="1087"/>
                <a:ext cx="828"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u="sng" dirty="0">
                    <a:solidFill>
                      <a:srgbClr val="FFFFFF"/>
                    </a:solidFill>
                    <a:latin typeface="Arial" panose="020B0604020202020204" pitchFamily="34" charset="0"/>
                    <a:cs typeface="Arial" panose="020B0604020202020204" pitchFamily="34" charset="0"/>
                  </a:rPr>
                  <a:t>سليمان</a:t>
                </a:r>
                <a:r>
                  <a:rPr lang="en-US" b="1" u="sng" dirty="0">
                    <a:solidFill>
                      <a:srgbClr val="FFFFFF"/>
                    </a:solidFill>
                    <a:latin typeface="Arial" panose="020B0604020202020204" pitchFamily="34" charset="0"/>
                    <a:cs typeface="Arial" panose="020B0604020202020204" pitchFamily="34" charset="0"/>
                  </a:rPr>
                  <a:t> </a:t>
                </a:r>
                <a:endParaRPr lang="en-US" b="1" dirty="0">
                  <a:solidFill>
                    <a:srgbClr val="FFFFFF"/>
                  </a:solidFill>
                  <a:latin typeface="Arial" panose="020B0604020202020204" pitchFamily="34" charset="0"/>
                  <a:cs typeface="Arial" panose="020B0604020202020204" pitchFamily="34" charset="0"/>
                </a:endParaRPr>
              </a:p>
              <a:p>
                <a:pPr algn="ctr" eaLnBrk="0" hangingPunct="0"/>
                <a:r>
                  <a:rPr lang="en-US" b="1" dirty="0">
                    <a:solidFill>
                      <a:srgbClr val="FFFFFF"/>
                    </a:solidFill>
                    <a:latin typeface="Arial" panose="020B0604020202020204" pitchFamily="34" charset="0"/>
                    <a:cs typeface="Arial" panose="020B0604020202020204" pitchFamily="34" charset="0"/>
                  </a:rPr>
                  <a:t>(</a:t>
                </a:r>
                <a:r>
                  <a:rPr lang="ar-JO" b="1" dirty="0">
                    <a:solidFill>
                      <a:srgbClr val="FFFFFF"/>
                    </a:solidFill>
                    <a:latin typeface="Arial" panose="020B0604020202020204" pitchFamily="34" charset="0"/>
                    <a:cs typeface="Arial" panose="020B0604020202020204" pitchFamily="34" charset="0"/>
                  </a:rPr>
                  <a:t>2 أخ</a:t>
                </a:r>
                <a:r>
                  <a:rPr lang="en-US" b="1" dirty="0">
                    <a:solidFill>
                      <a:srgbClr val="FFFFFF"/>
                    </a:solidFill>
                    <a:latin typeface="Arial" panose="020B0604020202020204" pitchFamily="34" charset="0"/>
                    <a:cs typeface="Arial" panose="020B0604020202020204" pitchFamily="34" charset="0"/>
                  </a:rPr>
                  <a:t>)</a:t>
                </a:r>
              </a:p>
            </p:txBody>
          </p:sp>
        </p:grpSp>
        <p:grpSp>
          <p:nvGrpSpPr>
            <p:cNvPr id="290824" name="Group 96"/>
            <p:cNvGrpSpPr>
              <a:grpSpLocks/>
            </p:cNvGrpSpPr>
            <p:nvPr/>
          </p:nvGrpSpPr>
          <p:grpSpPr bwMode="auto">
            <a:xfrm>
              <a:off x="0" y="1012"/>
              <a:ext cx="3600" cy="479"/>
              <a:chOff x="0" y="1318"/>
              <a:chExt cx="2451" cy="561"/>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5" name="Rectangle 95"/>
              <p:cNvSpPr>
                <a:spLocks noChangeArrowheads="1"/>
              </p:cNvSpPr>
              <p:nvPr/>
            </p:nvSpPr>
            <p:spPr bwMode="auto">
              <a:xfrm>
                <a:off x="186" y="160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موقع التابوت قبل نقله</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5" name="Group 99"/>
            <p:cNvGrpSpPr>
              <a:grpSpLocks/>
            </p:cNvGrpSpPr>
            <p:nvPr/>
          </p:nvGrpSpPr>
          <p:grpSpPr bwMode="auto">
            <a:xfrm>
              <a:off x="3327" y="1012"/>
              <a:ext cx="1216" cy="479"/>
              <a:chOff x="0" y="1721"/>
              <a:chExt cx="828" cy="561"/>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3" name="Rectangle 98"/>
              <p:cNvSpPr>
                <a:spLocks noChangeArrowheads="1"/>
              </p:cNvSpPr>
              <p:nvPr/>
            </p:nvSpPr>
            <p:spPr bwMode="auto">
              <a:xfrm>
                <a:off x="0" y="200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قرية يعاريم</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6" name="Group 102"/>
            <p:cNvGrpSpPr>
              <a:grpSpLocks/>
            </p:cNvGrpSpPr>
            <p:nvPr/>
          </p:nvGrpSpPr>
          <p:grpSpPr bwMode="auto">
            <a:xfrm>
              <a:off x="4543" y="1012"/>
              <a:ext cx="1217" cy="479"/>
              <a:chOff x="0" y="2124"/>
              <a:chExt cx="828" cy="561"/>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1" name="Rectangle 101"/>
              <p:cNvSpPr>
                <a:spLocks noChangeArrowheads="1"/>
              </p:cNvSpPr>
              <p:nvPr/>
            </p:nvSpPr>
            <p:spPr bwMode="auto">
              <a:xfrm>
                <a:off x="0" y="2412"/>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مدينة داود</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7" name="Group 105"/>
            <p:cNvGrpSpPr>
              <a:grpSpLocks/>
            </p:cNvGrpSpPr>
            <p:nvPr/>
          </p:nvGrpSpPr>
          <p:grpSpPr bwMode="auto">
            <a:xfrm>
              <a:off x="0" y="1476"/>
              <a:ext cx="3600" cy="357"/>
              <a:chOff x="0" y="309"/>
              <a:chExt cx="2451" cy="419"/>
            </a:xfrm>
          </p:grpSpPr>
          <p:sp>
            <p:nvSpPr>
              <p:cNvPr id="290888" name="Rectangle 103"/>
              <p:cNvSpPr>
                <a:spLocks noChangeArrowheads="1"/>
              </p:cNvSpPr>
              <p:nvPr/>
            </p:nvSpPr>
            <p:spPr bwMode="auto">
              <a:xfrm>
                <a:off x="0" y="309"/>
                <a:ext cx="2264"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9" name="Rectangle 104"/>
              <p:cNvSpPr>
                <a:spLocks noChangeArrowheads="1"/>
              </p:cNvSpPr>
              <p:nvPr/>
            </p:nvSpPr>
            <p:spPr bwMode="auto">
              <a:xfrm>
                <a:off x="186" y="455"/>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موقع التابوت بعد نقله</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8" name="Group 108"/>
            <p:cNvGrpSpPr>
              <a:grpSpLocks/>
            </p:cNvGrpSpPr>
            <p:nvPr/>
          </p:nvGrpSpPr>
          <p:grpSpPr bwMode="auto">
            <a:xfrm>
              <a:off x="3327" y="1476"/>
              <a:ext cx="1216" cy="657"/>
              <a:chOff x="0" y="309"/>
              <a:chExt cx="828" cy="770"/>
            </a:xfrm>
          </p:grpSpPr>
          <p:sp>
            <p:nvSpPr>
              <p:cNvPr id="290886" name="Rectangle 106"/>
              <p:cNvSpPr>
                <a:spLocks noChangeArrowheads="1"/>
              </p:cNvSpPr>
              <p:nvPr/>
            </p:nvSpPr>
            <p:spPr bwMode="auto">
              <a:xfrm>
                <a:off x="0" y="309"/>
                <a:ext cx="828" cy="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7" name="Rectangle 107"/>
              <p:cNvSpPr>
                <a:spLocks noChangeArrowheads="1"/>
              </p:cNvSpPr>
              <p:nvPr/>
            </p:nvSpPr>
            <p:spPr bwMode="auto">
              <a:xfrm>
                <a:off x="0" y="643"/>
                <a:ext cx="828" cy="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lnSpc>
                    <a:spcPct val="80000"/>
                  </a:lnSpc>
                </a:pPr>
                <a:r>
                  <a:rPr lang="ar-JO" b="1" dirty="0">
                    <a:solidFill>
                      <a:srgbClr val="FFFFFF"/>
                    </a:solidFill>
                    <a:latin typeface="Arial" panose="020B0604020202020204" pitchFamily="34" charset="0"/>
                    <a:cs typeface="Arial" panose="020B0604020202020204" pitchFamily="34" charset="0"/>
                  </a:rPr>
                  <a:t>بيت عوبيد قرب مدينة داود</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9" name="Group 111"/>
            <p:cNvGrpSpPr>
              <a:grpSpLocks/>
            </p:cNvGrpSpPr>
            <p:nvPr/>
          </p:nvGrpSpPr>
          <p:grpSpPr bwMode="auto">
            <a:xfrm>
              <a:off x="4543" y="1631"/>
              <a:ext cx="1217" cy="483"/>
              <a:chOff x="0" y="-37"/>
              <a:chExt cx="828" cy="2176"/>
            </a:xfrm>
          </p:grpSpPr>
          <p:sp>
            <p:nvSpPr>
              <p:cNvPr id="290884" name="Rectangle 109"/>
              <p:cNvSpPr>
                <a:spLocks noChangeArrowheads="1"/>
              </p:cNvSpPr>
              <p:nvPr/>
            </p:nvSpPr>
            <p:spPr bwMode="auto">
              <a:xfrm>
                <a:off x="0" y="-37"/>
                <a:ext cx="828" cy="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5" name="Rectangle 110"/>
              <p:cNvSpPr>
                <a:spLocks noChangeArrowheads="1"/>
              </p:cNvSpPr>
              <p:nvPr/>
            </p:nvSpPr>
            <p:spPr bwMode="auto">
              <a:xfrm>
                <a:off x="0" y="392"/>
                <a:ext cx="828" cy="1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sz="2000" b="1" dirty="0">
                    <a:solidFill>
                      <a:srgbClr val="FFFFFF"/>
                    </a:solidFill>
                    <a:latin typeface="Arial" panose="020B0604020202020204" pitchFamily="34" charset="0"/>
                    <a:cs typeface="Arial" panose="020B0604020202020204" pitchFamily="34" charset="0"/>
                  </a:rPr>
                  <a:t>هيكل المريا ( البيدر السابق لأرونة )</a:t>
                </a:r>
                <a:endParaRPr lang="en-US" sz="2000" b="1" dirty="0">
                  <a:solidFill>
                    <a:srgbClr val="FFFFFF"/>
                  </a:solidFill>
                  <a:latin typeface="Arial" panose="020B0604020202020204" pitchFamily="34" charset="0"/>
                  <a:cs typeface="Arial" panose="020B0604020202020204" pitchFamily="34" charset="0"/>
                </a:endParaRPr>
              </a:p>
            </p:txBody>
          </p:sp>
        </p:grpSp>
        <p:grpSp>
          <p:nvGrpSpPr>
            <p:cNvPr id="290830" name="Group 114"/>
            <p:cNvGrpSpPr>
              <a:grpSpLocks/>
            </p:cNvGrpSpPr>
            <p:nvPr/>
          </p:nvGrpSpPr>
          <p:grpSpPr bwMode="auto">
            <a:xfrm>
              <a:off x="0" y="1992"/>
              <a:ext cx="3327" cy="585"/>
              <a:chOff x="0" y="914"/>
              <a:chExt cx="2264" cy="687"/>
            </a:xfrm>
          </p:grpSpPr>
          <p:sp>
            <p:nvSpPr>
              <p:cNvPr id="290882" name="Rectangle 112"/>
              <p:cNvSpPr>
                <a:spLocks noChangeArrowheads="1"/>
              </p:cNvSpPr>
              <p:nvPr/>
            </p:nvSpPr>
            <p:spPr bwMode="auto">
              <a:xfrm>
                <a:off x="0" y="914"/>
                <a:ext cx="2264"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3" name="Rectangle 113"/>
              <p:cNvSpPr>
                <a:spLocks noChangeArrowheads="1"/>
              </p:cNvSpPr>
              <p:nvPr/>
            </p:nvSpPr>
            <p:spPr bwMode="auto">
              <a:xfrm>
                <a:off x="469" y="1055"/>
                <a:ext cx="1699"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latin typeface="Arial" panose="020B0604020202020204" pitchFamily="34" charset="0"/>
                    <a:cs typeface="Arial" panose="020B0604020202020204" pitchFamily="34" charset="0"/>
                  </a:rPr>
                  <a:t>التشاور مع قادة إسرائيل والموكب الوطني</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1" name="Group 117"/>
            <p:cNvGrpSpPr>
              <a:grpSpLocks/>
            </p:cNvGrpSpPr>
            <p:nvPr/>
          </p:nvGrpSpPr>
          <p:grpSpPr bwMode="auto">
            <a:xfrm>
              <a:off x="3327" y="2058"/>
              <a:ext cx="1216" cy="479"/>
              <a:chOff x="0" y="1433"/>
              <a:chExt cx="828" cy="561"/>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1" name="Rectangle 116"/>
              <p:cNvSpPr>
                <a:spLocks noChangeArrowheads="1"/>
              </p:cNvSpPr>
              <p:nvPr/>
            </p:nvSpPr>
            <p:spPr bwMode="auto">
              <a:xfrm>
                <a:off x="0" y="1721"/>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13: 1-5</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2" name="Group 120"/>
            <p:cNvGrpSpPr>
              <a:grpSpLocks/>
            </p:cNvGrpSpPr>
            <p:nvPr/>
          </p:nvGrpSpPr>
          <p:grpSpPr bwMode="auto">
            <a:xfrm>
              <a:off x="4464" y="2204"/>
              <a:ext cx="1217" cy="342"/>
              <a:chOff x="0" y="1696"/>
              <a:chExt cx="828" cy="856"/>
            </a:xfrm>
          </p:grpSpPr>
          <p:sp>
            <p:nvSpPr>
              <p:cNvPr id="290878" name="Rectangle 118"/>
              <p:cNvSpPr>
                <a:spLocks noChangeArrowheads="1"/>
              </p:cNvSpPr>
              <p:nvPr/>
            </p:nvSpPr>
            <p:spPr bwMode="auto">
              <a:xfrm>
                <a:off x="0" y="1696"/>
                <a:ext cx="828"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9" name="Rectangle 119"/>
              <p:cNvSpPr>
                <a:spLocks noChangeArrowheads="1"/>
              </p:cNvSpPr>
              <p:nvPr/>
            </p:nvSpPr>
            <p:spPr bwMode="auto">
              <a:xfrm>
                <a:off x="0" y="1969"/>
                <a:ext cx="828" cy="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5: 2-3</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3" name="Group 123"/>
            <p:cNvGrpSpPr>
              <a:grpSpLocks/>
            </p:cNvGrpSpPr>
            <p:nvPr/>
          </p:nvGrpSpPr>
          <p:grpSpPr bwMode="auto">
            <a:xfrm>
              <a:off x="0" y="2436"/>
              <a:ext cx="3600" cy="479"/>
              <a:chOff x="0" y="2238"/>
              <a:chExt cx="2451" cy="562"/>
            </a:xfrm>
          </p:grpSpPr>
          <p:sp>
            <p:nvSpPr>
              <p:cNvPr id="290876" name="Rectangle 121"/>
              <p:cNvSpPr>
                <a:spLocks noChangeArrowheads="1"/>
              </p:cNvSpPr>
              <p:nvPr/>
            </p:nvSpPr>
            <p:spPr bwMode="auto">
              <a:xfrm>
                <a:off x="0" y="2238"/>
                <a:ext cx="2264"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7" name="Rectangle 122"/>
              <p:cNvSpPr>
                <a:spLocks noChangeArrowheads="1"/>
              </p:cNvSpPr>
              <p:nvPr/>
            </p:nvSpPr>
            <p:spPr bwMode="auto">
              <a:xfrm>
                <a:off x="186" y="2527"/>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نقل التابوت بشكل صحيح</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4" name="Group 126"/>
            <p:cNvGrpSpPr>
              <a:grpSpLocks/>
            </p:cNvGrpSpPr>
            <p:nvPr/>
          </p:nvGrpSpPr>
          <p:grpSpPr bwMode="auto">
            <a:xfrm>
              <a:off x="3327" y="2436"/>
              <a:ext cx="1216" cy="479"/>
              <a:chOff x="0" y="2641"/>
              <a:chExt cx="828" cy="562"/>
            </a:xfrm>
          </p:grpSpPr>
          <p:sp>
            <p:nvSpPr>
              <p:cNvPr id="290874" name="Rectangle 124"/>
              <p:cNvSpPr>
                <a:spLocks noChangeArrowheads="1"/>
              </p:cNvSpPr>
              <p:nvPr/>
            </p:nvSpPr>
            <p:spPr bwMode="auto">
              <a:xfrm>
                <a:off x="0" y="2641"/>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15: 1-16: 3</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5" name="Group 129"/>
            <p:cNvGrpSpPr>
              <a:grpSpLocks/>
            </p:cNvGrpSpPr>
            <p:nvPr/>
          </p:nvGrpSpPr>
          <p:grpSpPr bwMode="auto">
            <a:xfrm>
              <a:off x="4543" y="2437"/>
              <a:ext cx="1217" cy="479"/>
              <a:chOff x="0" y="3045"/>
              <a:chExt cx="828" cy="561"/>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3" name="Rectangle 128"/>
              <p:cNvSpPr>
                <a:spLocks noChangeArrowheads="1"/>
              </p:cNvSpPr>
              <p:nvPr/>
            </p:nvSpPr>
            <p:spPr bwMode="auto">
              <a:xfrm>
                <a:off x="0" y="3333"/>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5: 2-10</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6" name="Group 132"/>
            <p:cNvGrpSpPr>
              <a:grpSpLocks/>
            </p:cNvGrpSpPr>
            <p:nvPr/>
          </p:nvGrpSpPr>
          <p:grpSpPr bwMode="auto">
            <a:xfrm>
              <a:off x="0" y="2780"/>
              <a:ext cx="3600" cy="479"/>
              <a:chOff x="0" y="3447"/>
              <a:chExt cx="2451" cy="562"/>
            </a:xfrm>
          </p:grpSpPr>
          <p:sp>
            <p:nvSpPr>
              <p:cNvPr id="290870" name="Rectangle 130"/>
              <p:cNvSpPr>
                <a:spLocks noChangeArrowheads="1"/>
              </p:cNvSpPr>
              <p:nvPr/>
            </p:nvSpPr>
            <p:spPr bwMode="auto">
              <a:xfrm>
                <a:off x="0" y="3447"/>
                <a:ext cx="2264"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1" name="Rectangle 131"/>
              <p:cNvSpPr>
                <a:spLocks noChangeArrowheads="1"/>
              </p:cNvSpPr>
              <p:nvPr/>
            </p:nvSpPr>
            <p:spPr bwMode="auto">
              <a:xfrm>
                <a:off x="186" y="373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احتفال التسبيح عند الوصول</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7" name="Group 135"/>
            <p:cNvGrpSpPr>
              <a:grpSpLocks/>
            </p:cNvGrpSpPr>
            <p:nvPr/>
          </p:nvGrpSpPr>
          <p:grpSpPr bwMode="auto">
            <a:xfrm>
              <a:off x="3327" y="2780"/>
              <a:ext cx="1216" cy="479"/>
              <a:chOff x="0" y="3850"/>
              <a:chExt cx="828" cy="562"/>
            </a:xfrm>
          </p:grpSpPr>
          <p:sp>
            <p:nvSpPr>
              <p:cNvPr id="290868" name="Rectangle 133"/>
              <p:cNvSpPr>
                <a:spLocks noChangeArrowheads="1"/>
              </p:cNvSpPr>
              <p:nvPr/>
            </p:nvSpPr>
            <p:spPr bwMode="auto">
              <a:xfrm>
                <a:off x="0" y="3850"/>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9" name="Rectangle 134"/>
              <p:cNvSpPr>
                <a:spLocks noChangeArrowheads="1"/>
              </p:cNvSpPr>
              <p:nvPr/>
            </p:nvSpPr>
            <p:spPr bwMode="auto">
              <a:xfrm>
                <a:off x="0" y="413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16: 7-36</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8" name="Group 138"/>
            <p:cNvGrpSpPr>
              <a:grpSpLocks/>
            </p:cNvGrpSpPr>
            <p:nvPr/>
          </p:nvGrpSpPr>
          <p:grpSpPr bwMode="auto">
            <a:xfrm>
              <a:off x="4543" y="2780"/>
              <a:ext cx="1217" cy="479"/>
              <a:chOff x="0" y="4253"/>
              <a:chExt cx="828" cy="562"/>
            </a:xfrm>
          </p:grpSpPr>
          <p:sp>
            <p:nvSpPr>
              <p:cNvPr id="290866" name="Rectangle 136"/>
              <p:cNvSpPr>
                <a:spLocks noChangeArrowheads="1"/>
              </p:cNvSpPr>
              <p:nvPr/>
            </p:nvSpPr>
            <p:spPr bwMode="auto">
              <a:xfrm>
                <a:off x="0" y="4253"/>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7" name="Rectangle 137"/>
              <p:cNvSpPr>
                <a:spLocks noChangeArrowheads="1"/>
              </p:cNvSpPr>
              <p:nvPr/>
            </p:nvSpPr>
            <p:spPr bwMode="auto">
              <a:xfrm>
                <a:off x="0" y="4542"/>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5: 11-14</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9" name="Group 141"/>
            <p:cNvGrpSpPr>
              <a:grpSpLocks/>
            </p:cNvGrpSpPr>
            <p:nvPr/>
          </p:nvGrpSpPr>
          <p:grpSpPr bwMode="auto">
            <a:xfrm>
              <a:off x="0" y="3124"/>
              <a:ext cx="3327" cy="478"/>
              <a:chOff x="0" y="4656"/>
              <a:chExt cx="2264" cy="561"/>
            </a:xfrm>
          </p:grpSpPr>
          <p:sp>
            <p:nvSpPr>
              <p:cNvPr id="290864" name="Rectangle 139"/>
              <p:cNvSpPr>
                <a:spLocks noChangeArrowheads="1"/>
              </p:cNvSpPr>
              <p:nvPr/>
            </p:nvSpPr>
            <p:spPr bwMode="auto">
              <a:xfrm>
                <a:off x="0" y="4656"/>
                <a:ext cx="2264"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5" name="Rectangle 140"/>
              <p:cNvSpPr>
                <a:spLocks noChangeArrowheads="1"/>
              </p:cNvSpPr>
              <p:nvPr/>
            </p:nvSpPr>
            <p:spPr bwMode="auto">
              <a:xfrm>
                <a:off x="0" y="4944"/>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وضع نظام عبادة منتظم</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0" name="Group 144"/>
            <p:cNvGrpSpPr>
              <a:grpSpLocks/>
            </p:cNvGrpSpPr>
            <p:nvPr/>
          </p:nvGrpSpPr>
          <p:grpSpPr bwMode="auto">
            <a:xfrm>
              <a:off x="3240" y="3126"/>
              <a:ext cx="1303" cy="472"/>
              <a:chOff x="-59" y="5059"/>
              <a:chExt cx="887" cy="554"/>
            </a:xfrm>
          </p:grpSpPr>
          <p:sp>
            <p:nvSpPr>
              <p:cNvPr id="290862" name="Rectangle 142"/>
              <p:cNvSpPr>
                <a:spLocks noChangeArrowheads="1"/>
              </p:cNvSpPr>
              <p:nvPr/>
            </p:nvSpPr>
            <p:spPr bwMode="auto">
              <a:xfrm>
                <a:off x="0" y="5059"/>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3" name="Rectangle 143"/>
              <p:cNvSpPr>
                <a:spLocks noChangeArrowheads="1"/>
              </p:cNvSpPr>
              <p:nvPr/>
            </p:nvSpPr>
            <p:spPr bwMode="auto">
              <a:xfrm>
                <a:off x="-59" y="5340"/>
                <a:ext cx="887"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16: 4-6, 37-42</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1" name="Group 147"/>
            <p:cNvGrpSpPr>
              <a:grpSpLocks/>
            </p:cNvGrpSpPr>
            <p:nvPr/>
          </p:nvGrpSpPr>
          <p:grpSpPr bwMode="auto">
            <a:xfrm>
              <a:off x="4543" y="3125"/>
              <a:ext cx="1217" cy="478"/>
              <a:chOff x="0" y="5462"/>
              <a:chExt cx="828" cy="561"/>
            </a:xfrm>
          </p:grpSpPr>
          <p:sp>
            <p:nvSpPr>
              <p:cNvPr id="290860" name="Rectangle 145"/>
              <p:cNvSpPr>
                <a:spLocks noChangeArrowheads="1"/>
              </p:cNvSpPr>
              <p:nvPr/>
            </p:nvSpPr>
            <p:spPr bwMode="auto">
              <a:xfrm>
                <a:off x="0" y="5462"/>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1" name="Rectangle 146"/>
              <p:cNvSpPr>
                <a:spLocks noChangeArrowheads="1"/>
              </p:cNvSpPr>
              <p:nvPr/>
            </p:nvSpPr>
            <p:spPr bwMode="auto">
              <a:xfrm>
                <a:off x="0" y="575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8: 12-16</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2" name="Group 150"/>
            <p:cNvGrpSpPr>
              <a:grpSpLocks/>
            </p:cNvGrpSpPr>
            <p:nvPr/>
          </p:nvGrpSpPr>
          <p:grpSpPr bwMode="auto">
            <a:xfrm>
              <a:off x="274" y="3469"/>
              <a:ext cx="3327" cy="480"/>
              <a:chOff x="186" y="5866"/>
              <a:chExt cx="2264" cy="562"/>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9" name="Rectangle 149"/>
              <p:cNvSpPr>
                <a:spLocks noChangeArrowheads="1"/>
              </p:cNvSpPr>
              <p:nvPr/>
            </p:nvSpPr>
            <p:spPr bwMode="auto">
              <a:xfrm>
                <a:off x="186" y="6155"/>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الإعلان الإلهي المعطى</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3" name="Group 153"/>
            <p:cNvGrpSpPr>
              <a:grpSpLocks/>
            </p:cNvGrpSpPr>
            <p:nvPr/>
          </p:nvGrpSpPr>
          <p:grpSpPr bwMode="auto">
            <a:xfrm>
              <a:off x="3327" y="3469"/>
              <a:ext cx="1216" cy="480"/>
              <a:chOff x="0" y="6269"/>
              <a:chExt cx="828" cy="562"/>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7" name="Rectangle 152"/>
              <p:cNvSpPr>
                <a:spLocks noChangeArrowheads="1"/>
              </p:cNvSpPr>
              <p:nvPr/>
            </p:nvSpPr>
            <p:spPr bwMode="auto">
              <a:xfrm>
                <a:off x="0" y="6558"/>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17: 1-15</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4" name="Group 156"/>
            <p:cNvGrpSpPr>
              <a:grpSpLocks/>
            </p:cNvGrpSpPr>
            <p:nvPr/>
          </p:nvGrpSpPr>
          <p:grpSpPr bwMode="auto">
            <a:xfrm>
              <a:off x="4543" y="3469"/>
              <a:ext cx="1217" cy="480"/>
              <a:chOff x="0" y="6672"/>
              <a:chExt cx="828" cy="562"/>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5" name="Rectangle 155"/>
              <p:cNvSpPr>
                <a:spLocks noChangeArrowheads="1"/>
              </p:cNvSpPr>
              <p:nvPr/>
            </p:nvSpPr>
            <p:spPr bwMode="auto">
              <a:xfrm>
                <a:off x="0" y="6961"/>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7: 12-22</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5" name="Group 159"/>
            <p:cNvGrpSpPr>
              <a:grpSpLocks/>
            </p:cNvGrpSpPr>
            <p:nvPr/>
          </p:nvGrpSpPr>
          <p:grpSpPr bwMode="auto">
            <a:xfrm>
              <a:off x="0" y="3814"/>
              <a:ext cx="3600" cy="479"/>
              <a:chOff x="0" y="7075"/>
              <a:chExt cx="2451" cy="561"/>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3" name="Rectangle 158"/>
              <p:cNvSpPr>
                <a:spLocks noChangeArrowheads="1"/>
              </p:cNvSpPr>
              <p:nvPr/>
            </p:nvSpPr>
            <p:spPr bwMode="auto">
              <a:xfrm>
                <a:off x="186" y="7363"/>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صلاة الملك</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6" name="Group 162"/>
            <p:cNvGrpSpPr>
              <a:grpSpLocks/>
            </p:cNvGrpSpPr>
            <p:nvPr/>
          </p:nvGrpSpPr>
          <p:grpSpPr bwMode="auto">
            <a:xfrm>
              <a:off x="3327" y="3814"/>
              <a:ext cx="1216" cy="479"/>
              <a:chOff x="0" y="7478"/>
              <a:chExt cx="828" cy="561"/>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1" name="Rectangle 161"/>
              <p:cNvSpPr>
                <a:spLocks noChangeArrowheads="1"/>
              </p:cNvSpPr>
              <p:nvPr/>
            </p:nvSpPr>
            <p:spPr bwMode="auto">
              <a:xfrm>
                <a:off x="0" y="7766"/>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17: 16-27</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7" name="Group 165"/>
            <p:cNvGrpSpPr>
              <a:grpSpLocks/>
            </p:cNvGrpSpPr>
            <p:nvPr/>
          </p:nvGrpSpPr>
          <p:grpSpPr bwMode="auto">
            <a:xfrm>
              <a:off x="4543" y="3814"/>
              <a:ext cx="1217" cy="479"/>
              <a:chOff x="0" y="7881"/>
              <a:chExt cx="828" cy="561"/>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49" name="Rectangle 164"/>
              <p:cNvSpPr>
                <a:spLocks noChangeArrowheads="1"/>
              </p:cNvSpPr>
              <p:nvPr/>
            </p:nvSpPr>
            <p:spPr bwMode="auto">
              <a:xfrm>
                <a:off x="0" y="816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6: 12-42</a:t>
                </a:r>
                <a:endParaRPr lang="en-US" b="1" dirty="0">
                  <a:solidFill>
                    <a:srgbClr val="FFFFFF"/>
                  </a:solidFill>
                  <a:latin typeface="Arial" panose="020B0604020202020204" pitchFamily="34" charset="0"/>
                  <a:cs typeface="Arial" panose="020B0604020202020204" pitchFamily="34" charset="0"/>
                </a:endParaRPr>
              </a:p>
            </p:txBody>
          </p:sp>
        </p:grpSp>
      </p:grpSp>
      <p:sp>
        <p:nvSpPr>
          <p:cNvPr id="3" name="Notched Right Arrow 2"/>
          <p:cNvSpPr/>
          <p:nvPr/>
        </p:nvSpPr>
        <p:spPr bwMode="auto">
          <a:xfrm>
            <a:off x="5220072" y="3356992"/>
            <a:ext cx="2088232" cy="100811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indent="-571500" eaLnBrk="0" hangingPunct="0">
              <a:lnSpc>
                <a:spcPct val="90000"/>
              </a:lnSpc>
              <a:spcBef>
                <a:spcPct val="20000"/>
              </a:spcBef>
              <a:buFontTx/>
              <a:buChar char="•"/>
            </a:pPr>
            <a:endParaRPr kumimoji="1" lang="en-US" b="1" dirty="0">
              <a:solidFill>
                <a:srgbClr val="FFFFFF"/>
              </a:solidFill>
              <a:latin typeface="Arial" panose="020B0604020202020204" pitchFamily="34" charset="0"/>
              <a:ea typeface="Times New Roman" pitchFamily="-108" charset="0"/>
              <a:cs typeface="Arial" panose="020B0604020202020204" pitchFamily="34" charset="0"/>
            </a:endParaRPr>
          </a:p>
        </p:txBody>
      </p:sp>
    </p:spTree>
    <p:extLst>
      <p:ext uri="{BB962C8B-B14F-4D97-AF65-F5344CB8AC3E}">
        <p14:creationId xmlns:p14="http://schemas.microsoft.com/office/powerpoint/2010/main" val="409692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14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405904384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1743347"/>
          </a:xfrm>
          <a:effectLst>
            <a:outerShdw blurRad="63500" dist="35921" dir="2700000" algn="ctr" rotWithShape="0">
              <a:schemeClr val="tx2">
                <a:alpha val="74998"/>
              </a:schemeClr>
            </a:outerShdw>
          </a:effectLst>
        </p:spPr>
        <p:txBody>
          <a:bodyPr anchor="ctr"/>
          <a:lstStyle/>
          <a:p>
            <a:pPr>
              <a:defRPr/>
            </a:pPr>
            <a:r>
              <a:rPr lang="ar-JO" sz="2800" dirty="0"/>
              <a:t>بارك الله داود كملك على الرغم من قصره والعديد من النساء والأطفال والإنتصارات على الفلسطينيين (١ أخبار الأيام 14)</a:t>
            </a:r>
            <a:endParaRPr lang="en-US" sz="28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1620" y="1727572"/>
            <a:ext cx="9144000" cy="5143500"/>
          </a:xfrm>
          <a:prstGeom prst="rect">
            <a:avLst/>
          </a:prstGeom>
        </p:spPr>
      </p:pic>
    </p:spTree>
    <p:extLst>
      <p:ext uri="{BB962C8B-B14F-4D97-AF65-F5344CB8AC3E}">
        <p14:creationId xmlns:p14="http://schemas.microsoft.com/office/powerpoint/2010/main" val="57467963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908" y="0"/>
            <a:ext cx="9134455" cy="6858000"/>
          </a:xfrm>
          <a:prstGeom prst="rect">
            <a:avLst/>
          </a:prstGeom>
        </p:spPr>
      </p:pic>
      <p:sp>
        <p:nvSpPr>
          <p:cNvPr id="900098" name="Rectangle 2"/>
          <p:cNvSpPr>
            <a:spLocks noGrp="1" noChangeArrowheads="1"/>
          </p:cNvSpPr>
          <p:nvPr>
            <p:ph type="ctrTitle"/>
          </p:nvPr>
        </p:nvSpPr>
        <p:spPr>
          <a:xfrm>
            <a:off x="0" y="232008"/>
            <a:ext cx="9144000" cy="1972856"/>
          </a:xfrm>
          <a:effectLst>
            <a:outerShdw blurRad="63500" dist="35921" dir="2700000" algn="ctr" rotWithShape="0">
              <a:schemeClr val="tx2">
                <a:alpha val="74998"/>
              </a:schemeClr>
            </a:outerShdw>
          </a:effectLst>
        </p:spPr>
        <p:txBody>
          <a:bodyPr anchor="t"/>
          <a:lstStyle/>
          <a:p>
            <a:pPr>
              <a:defRPr/>
            </a:pPr>
            <a:br>
              <a:rPr lang="en-US" sz="5400" dirty="0">
                <a:effectLst>
                  <a:glow rad="127000">
                    <a:schemeClr val="tx1"/>
                  </a:glow>
                </a:effectLst>
                <a:ea typeface="ＭＳ Ｐゴシック" charset="0"/>
              </a:rPr>
            </a:br>
            <a:r>
              <a:rPr lang="ar-JO" sz="5400" dirty="0">
                <a:effectLst>
                  <a:glow rad="127000">
                    <a:schemeClr val="tx1"/>
                  </a:glow>
                </a:effectLst>
                <a:ea typeface="ＭＳ Ｐゴシック" charset="0"/>
              </a:rPr>
              <a:t>لماذا يستخدم الله ستة أسفار عن داود؟</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95231923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15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43323153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spcBef>
                <a:spcPct val="50000"/>
              </a:spcBef>
            </a:pPr>
            <a:r>
              <a:rPr kumimoji="0" lang="ar-JO" dirty="0">
                <a:solidFill>
                  <a:srgbClr val="FFFFFF"/>
                </a:solidFill>
                <a:latin typeface="Arial" panose="020B0604020202020204" pitchFamily="34" charset="0"/>
                <a:cs typeface="Arial" panose="020B0604020202020204" pitchFamily="34" charset="0"/>
              </a:rPr>
              <a:t>275</a:t>
            </a:r>
            <a:endParaRPr kumimoji="0" lang="en-US" dirty="0">
              <a:solidFill>
                <a:srgbClr val="FFFFFF"/>
              </a:solidFill>
              <a:latin typeface="Arial" panose="020B0604020202020204" pitchFamily="34" charset="0"/>
              <a:cs typeface="Arial" panose="020B0604020202020204" pitchFamily="34" charset="0"/>
            </a:endParaRP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lang="ar-JO" sz="3600" dirty="0"/>
              <a:t>أوجه التشابه بين نقل داود وسليمان للتابوت</a:t>
            </a:r>
            <a:endParaRPr kumimoji="0" lang="en-US" sz="3600" dirty="0">
              <a:solidFill>
                <a:schemeClr val="tx1"/>
              </a:solidFill>
              <a:ea typeface="ＭＳ Ｐゴシック" charset="0"/>
            </a:endParaRPr>
          </a:p>
        </p:txBody>
      </p:sp>
      <p:grpSp>
        <p:nvGrpSpPr>
          <p:cNvPr id="290820" name="Group 167"/>
          <p:cNvGrpSpPr>
            <a:grpSpLocks/>
          </p:cNvGrpSpPr>
          <p:nvPr/>
        </p:nvGrpSpPr>
        <p:grpSpPr bwMode="auto">
          <a:xfrm>
            <a:off x="0" y="901701"/>
            <a:ext cx="9144000" cy="5913438"/>
            <a:chOff x="0" y="568"/>
            <a:chExt cx="5760" cy="3725"/>
          </a:xfrm>
        </p:grpSpPr>
        <p:grpSp>
          <p:nvGrpSpPr>
            <p:cNvPr id="290821" name="Group 87"/>
            <p:cNvGrpSpPr>
              <a:grpSpLocks/>
            </p:cNvGrpSpPr>
            <p:nvPr/>
          </p:nvGrpSpPr>
          <p:grpSpPr bwMode="auto">
            <a:xfrm>
              <a:off x="0" y="568"/>
              <a:ext cx="3327" cy="596"/>
              <a:chOff x="0" y="-122"/>
              <a:chExt cx="2264" cy="698"/>
            </a:xfrm>
          </p:grpSpPr>
          <p:sp>
            <p:nvSpPr>
              <p:cNvPr id="290900" name="Rectangle 85"/>
              <p:cNvSpPr>
                <a:spLocks noChangeArrowheads="1"/>
              </p:cNvSpPr>
              <p:nvPr/>
            </p:nvSpPr>
            <p:spPr bwMode="auto">
              <a:xfrm>
                <a:off x="0" y="-122"/>
                <a:ext cx="2264" cy="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901" name="Rectangle 86"/>
              <p:cNvSpPr>
                <a:spLocks noChangeArrowheads="1"/>
              </p:cNvSpPr>
              <p:nvPr/>
            </p:nvSpPr>
            <p:spPr bwMode="auto">
              <a:xfrm>
                <a:off x="0" y="31"/>
                <a:ext cx="2264" cy="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dirty="0">
                    <a:solidFill>
                      <a:srgbClr val="FFFFFF"/>
                    </a:solidFill>
                    <a:latin typeface="Arial" panose="020B0604020202020204" pitchFamily="34" charset="0"/>
                    <a:cs typeface="Arial" panose="020B0604020202020204" pitchFamily="34" charset="0"/>
                  </a:rPr>
                  <a:t> </a:t>
                </a:r>
              </a:p>
              <a:p>
                <a:pPr algn="ctr" eaLnBrk="0" hangingPunct="0"/>
                <a:endParaRPr lang="en-US" b="1" dirty="0">
                  <a:solidFill>
                    <a:srgbClr val="FFFFFF"/>
                  </a:solidFill>
                  <a:latin typeface="Arial" panose="020B0604020202020204" pitchFamily="34" charset="0"/>
                  <a:cs typeface="Arial" panose="020B0604020202020204" pitchFamily="34" charset="0"/>
                </a:endParaRPr>
              </a:p>
            </p:txBody>
          </p:sp>
        </p:grpSp>
        <p:grpSp>
          <p:nvGrpSpPr>
            <p:cNvPr id="290822" name="Group 90"/>
            <p:cNvGrpSpPr>
              <a:grpSpLocks/>
            </p:cNvGrpSpPr>
            <p:nvPr/>
          </p:nvGrpSpPr>
          <p:grpSpPr bwMode="auto">
            <a:xfrm>
              <a:off x="3327" y="568"/>
              <a:ext cx="1216" cy="711"/>
              <a:chOff x="0" y="281"/>
              <a:chExt cx="828" cy="834"/>
            </a:xfrm>
          </p:grpSpPr>
          <p:sp>
            <p:nvSpPr>
              <p:cNvPr id="290898" name="Rectangle 88"/>
              <p:cNvSpPr>
                <a:spLocks noChangeArrowheads="1"/>
              </p:cNvSpPr>
              <p:nvPr/>
            </p:nvSpPr>
            <p:spPr bwMode="auto">
              <a:xfrm>
                <a:off x="0" y="281"/>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9" name="Rectangle 89"/>
              <p:cNvSpPr>
                <a:spLocks noChangeArrowheads="1"/>
              </p:cNvSpPr>
              <p:nvPr/>
            </p:nvSpPr>
            <p:spPr bwMode="auto">
              <a:xfrm>
                <a:off x="0" y="569"/>
                <a:ext cx="828"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u="sng" dirty="0">
                    <a:solidFill>
                      <a:srgbClr val="FFFFFF"/>
                    </a:solidFill>
                    <a:latin typeface="Arial" panose="020B0604020202020204" pitchFamily="34" charset="0"/>
                    <a:cs typeface="Arial" panose="020B0604020202020204" pitchFamily="34" charset="0"/>
                  </a:rPr>
                  <a:t>داود</a:t>
                </a:r>
                <a:r>
                  <a:rPr lang="en-US" b="1" u="sng" dirty="0">
                    <a:solidFill>
                      <a:srgbClr val="FFFFFF"/>
                    </a:solidFill>
                    <a:latin typeface="Arial" panose="020B0604020202020204" pitchFamily="34" charset="0"/>
                    <a:cs typeface="Arial" panose="020B0604020202020204" pitchFamily="34" charset="0"/>
                  </a:rPr>
                  <a:t> </a:t>
                </a:r>
                <a:endParaRPr lang="en-US" b="1" dirty="0">
                  <a:solidFill>
                    <a:srgbClr val="FFFFFF"/>
                  </a:solidFill>
                  <a:latin typeface="Arial" panose="020B0604020202020204" pitchFamily="34" charset="0"/>
                  <a:cs typeface="Arial" panose="020B0604020202020204" pitchFamily="34" charset="0"/>
                </a:endParaRPr>
              </a:p>
              <a:p>
                <a:pPr algn="ctr" eaLnBrk="0" hangingPunct="0"/>
                <a:r>
                  <a:rPr lang="en-US" b="1" dirty="0">
                    <a:solidFill>
                      <a:srgbClr val="FFFFFF"/>
                    </a:solidFill>
                    <a:latin typeface="Arial" panose="020B0604020202020204" pitchFamily="34" charset="0"/>
                    <a:cs typeface="Arial" panose="020B0604020202020204" pitchFamily="34" charset="0"/>
                  </a:rPr>
                  <a:t>(</a:t>
                </a:r>
                <a:r>
                  <a:rPr lang="ar-JO" b="1" dirty="0">
                    <a:solidFill>
                      <a:srgbClr val="FFFFFF"/>
                    </a:solidFill>
                    <a:latin typeface="Arial" panose="020B0604020202020204" pitchFamily="34" charset="0"/>
                    <a:cs typeface="Arial" panose="020B0604020202020204" pitchFamily="34" charset="0"/>
                  </a:rPr>
                  <a:t>1 أخ</a:t>
                </a:r>
                <a:r>
                  <a:rPr lang="en-US" b="1" dirty="0">
                    <a:solidFill>
                      <a:srgbClr val="FFFFFF"/>
                    </a:solidFill>
                    <a:latin typeface="Arial" panose="020B0604020202020204" pitchFamily="34" charset="0"/>
                    <a:cs typeface="Arial" panose="020B0604020202020204" pitchFamily="34" charset="0"/>
                  </a:rPr>
                  <a:t>)</a:t>
                </a:r>
              </a:p>
            </p:txBody>
          </p:sp>
        </p:grpSp>
        <p:grpSp>
          <p:nvGrpSpPr>
            <p:cNvPr id="290823" name="Group 93"/>
            <p:cNvGrpSpPr>
              <a:grpSpLocks/>
            </p:cNvGrpSpPr>
            <p:nvPr/>
          </p:nvGrpSpPr>
          <p:grpSpPr bwMode="auto">
            <a:xfrm>
              <a:off x="4543" y="568"/>
              <a:ext cx="1217" cy="711"/>
              <a:chOff x="0" y="799"/>
              <a:chExt cx="828" cy="834"/>
            </a:xfrm>
          </p:grpSpPr>
          <p:sp>
            <p:nvSpPr>
              <p:cNvPr id="290896" name="Rectangle 91"/>
              <p:cNvSpPr>
                <a:spLocks noChangeArrowheads="1"/>
              </p:cNvSpPr>
              <p:nvPr/>
            </p:nvSpPr>
            <p:spPr bwMode="auto">
              <a:xfrm>
                <a:off x="0" y="799"/>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7" name="Rectangle 92"/>
              <p:cNvSpPr>
                <a:spLocks noChangeArrowheads="1"/>
              </p:cNvSpPr>
              <p:nvPr/>
            </p:nvSpPr>
            <p:spPr bwMode="auto">
              <a:xfrm>
                <a:off x="0" y="1087"/>
                <a:ext cx="828"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u="sng" dirty="0">
                    <a:solidFill>
                      <a:srgbClr val="FFFFFF"/>
                    </a:solidFill>
                    <a:latin typeface="Arial" panose="020B0604020202020204" pitchFamily="34" charset="0"/>
                    <a:cs typeface="Arial" panose="020B0604020202020204" pitchFamily="34" charset="0"/>
                  </a:rPr>
                  <a:t>سليمان</a:t>
                </a:r>
                <a:r>
                  <a:rPr lang="en-US" b="1" u="sng" dirty="0">
                    <a:solidFill>
                      <a:srgbClr val="FFFFFF"/>
                    </a:solidFill>
                    <a:latin typeface="Arial" panose="020B0604020202020204" pitchFamily="34" charset="0"/>
                    <a:cs typeface="Arial" panose="020B0604020202020204" pitchFamily="34" charset="0"/>
                  </a:rPr>
                  <a:t> </a:t>
                </a:r>
                <a:endParaRPr lang="en-US" b="1" dirty="0">
                  <a:solidFill>
                    <a:srgbClr val="FFFFFF"/>
                  </a:solidFill>
                  <a:latin typeface="Arial" panose="020B0604020202020204" pitchFamily="34" charset="0"/>
                  <a:cs typeface="Arial" panose="020B0604020202020204" pitchFamily="34" charset="0"/>
                </a:endParaRPr>
              </a:p>
              <a:p>
                <a:pPr algn="ctr" eaLnBrk="0" hangingPunct="0"/>
                <a:r>
                  <a:rPr lang="en-US" b="1" dirty="0">
                    <a:solidFill>
                      <a:srgbClr val="FFFFFF"/>
                    </a:solidFill>
                    <a:latin typeface="Arial" panose="020B0604020202020204" pitchFamily="34" charset="0"/>
                    <a:cs typeface="Arial" panose="020B0604020202020204" pitchFamily="34" charset="0"/>
                  </a:rPr>
                  <a:t>(</a:t>
                </a:r>
                <a:r>
                  <a:rPr lang="ar-JO" b="1" dirty="0">
                    <a:solidFill>
                      <a:srgbClr val="FFFFFF"/>
                    </a:solidFill>
                    <a:latin typeface="Arial" panose="020B0604020202020204" pitchFamily="34" charset="0"/>
                    <a:cs typeface="Arial" panose="020B0604020202020204" pitchFamily="34" charset="0"/>
                  </a:rPr>
                  <a:t>2 أخ</a:t>
                </a:r>
                <a:r>
                  <a:rPr lang="en-US" b="1" dirty="0">
                    <a:solidFill>
                      <a:srgbClr val="FFFFFF"/>
                    </a:solidFill>
                    <a:latin typeface="Arial" panose="020B0604020202020204" pitchFamily="34" charset="0"/>
                    <a:cs typeface="Arial" panose="020B0604020202020204" pitchFamily="34" charset="0"/>
                  </a:rPr>
                  <a:t>)</a:t>
                </a:r>
              </a:p>
            </p:txBody>
          </p:sp>
        </p:grpSp>
        <p:grpSp>
          <p:nvGrpSpPr>
            <p:cNvPr id="290824" name="Group 96"/>
            <p:cNvGrpSpPr>
              <a:grpSpLocks/>
            </p:cNvGrpSpPr>
            <p:nvPr/>
          </p:nvGrpSpPr>
          <p:grpSpPr bwMode="auto">
            <a:xfrm>
              <a:off x="0" y="1012"/>
              <a:ext cx="3600" cy="479"/>
              <a:chOff x="0" y="1318"/>
              <a:chExt cx="2451" cy="561"/>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5" name="Rectangle 95"/>
              <p:cNvSpPr>
                <a:spLocks noChangeArrowheads="1"/>
              </p:cNvSpPr>
              <p:nvPr/>
            </p:nvSpPr>
            <p:spPr bwMode="auto">
              <a:xfrm>
                <a:off x="186" y="160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موقع التابوت قبل نقله</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5" name="Group 99"/>
            <p:cNvGrpSpPr>
              <a:grpSpLocks/>
            </p:cNvGrpSpPr>
            <p:nvPr/>
          </p:nvGrpSpPr>
          <p:grpSpPr bwMode="auto">
            <a:xfrm>
              <a:off x="3327" y="1012"/>
              <a:ext cx="1216" cy="479"/>
              <a:chOff x="0" y="1721"/>
              <a:chExt cx="828" cy="561"/>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3" name="Rectangle 98"/>
              <p:cNvSpPr>
                <a:spLocks noChangeArrowheads="1"/>
              </p:cNvSpPr>
              <p:nvPr/>
            </p:nvSpPr>
            <p:spPr bwMode="auto">
              <a:xfrm>
                <a:off x="0" y="200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قرية يعاريم</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6" name="Group 102"/>
            <p:cNvGrpSpPr>
              <a:grpSpLocks/>
            </p:cNvGrpSpPr>
            <p:nvPr/>
          </p:nvGrpSpPr>
          <p:grpSpPr bwMode="auto">
            <a:xfrm>
              <a:off x="4543" y="1012"/>
              <a:ext cx="1217" cy="479"/>
              <a:chOff x="0" y="2124"/>
              <a:chExt cx="828" cy="561"/>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1" name="Rectangle 101"/>
              <p:cNvSpPr>
                <a:spLocks noChangeArrowheads="1"/>
              </p:cNvSpPr>
              <p:nvPr/>
            </p:nvSpPr>
            <p:spPr bwMode="auto">
              <a:xfrm>
                <a:off x="0" y="2412"/>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مدينة داود</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7" name="Group 105"/>
            <p:cNvGrpSpPr>
              <a:grpSpLocks/>
            </p:cNvGrpSpPr>
            <p:nvPr/>
          </p:nvGrpSpPr>
          <p:grpSpPr bwMode="auto">
            <a:xfrm>
              <a:off x="0" y="1476"/>
              <a:ext cx="3600" cy="357"/>
              <a:chOff x="0" y="309"/>
              <a:chExt cx="2451" cy="419"/>
            </a:xfrm>
          </p:grpSpPr>
          <p:sp>
            <p:nvSpPr>
              <p:cNvPr id="290888" name="Rectangle 103"/>
              <p:cNvSpPr>
                <a:spLocks noChangeArrowheads="1"/>
              </p:cNvSpPr>
              <p:nvPr/>
            </p:nvSpPr>
            <p:spPr bwMode="auto">
              <a:xfrm>
                <a:off x="0" y="309"/>
                <a:ext cx="2264"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9" name="Rectangle 104"/>
              <p:cNvSpPr>
                <a:spLocks noChangeArrowheads="1"/>
              </p:cNvSpPr>
              <p:nvPr/>
            </p:nvSpPr>
            <p:spPr bwMode="auto">
              <a:xfrm>
                <a:off x="186" y="455"/>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موقع التابوت بعد نقله</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8" name="Group 108"/>
            <p:cNvGrpSpPr>
              <a:grpSpLocks/>
            </p:cNvGrpSpPr>
            <p:nvPr/>
          </p:nvGrpSpPr>
          <p:grpSpPr bwMode="auto">
            <a:xfrm>
              <a:off x="3327" y="1476"/>
              <a:ext cx="1216" cy="657"/>
              <a:chOff x="0" y="309"/>
              <a:chExt cx="828" cy="770"/>
            </a:xfrm>
          </p:grpSpPr>
          <p:sp>
            <p:nvSpPr>
              <p:cNvPr id="290886" name="Rectangle 106"/>
              <p:cNvSpPr>
                <a:spLocks noChangeArrowheads="1"/>
              </p:cNvSpPr>
              <p:nvPr/>
            </p:nvSpPr>
            <p:spPr bwMode="auto">
              <a:xfrm>
                <a:off x="0" y="309"/>
                <a:ext cx="828" cy="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7" name="Rectangle 107"/>
              <p:cNvSpPr>
                <a:spLocks noChangeArrowheads="1"/>
              </p:cNvSpPr>
              <p:nvPr/>
            </p:nvSpPr>
            <p:spPr bwMode="auto">
              <a:xfrm>
                <a:off x="0" y="643"/>
                <a:ext cx="828" cy="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lnSpc>
                    <a:spcPct val="80000"/>
                  </a:lnSpc>
                </a:pPr>
                <a:r>
                  <a:rPr lang="ar-JO" b="1" dirty="0">
                    <a:solidFill>
                      <a:srgbClr val="FFFFFF"/>
                    </a:solidFill>
                    <a:latin typeface="Arial" panose="020B0604020202020204" pitchFamily="34" charset="0"/>
                    <a:cs typeface="Arial" panose="020B0604020202020204" pitchFamily="34" charset="0"/>
                  </a:rPr>
                  <a:t>بيت عوبيد قرب مدينة داود</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9" name="Group 111"/>
            <p:cNvGrpSpPr>
              <a:grpSpLocks/>
            </p:cNvGrpSpPr>
            <p:nvPr/>
          </p:nvGrpSpPr>
          <p:grpSpPr bwMode="auto">
            <a:xfrm>
              <a:off x="4543" y="1631"/>
              <a:ext cx="1217" cy="483"/>
              <a:chOff x="0" y="-37"/>
              <a:chExt cx="828" cy="2176"/>
            </a:xfrm>
          </p:grpSpPr>
          <p:sp>
            <p:nvSpPr>
              <p:cNvPr id="290884" name="Rectangle 109"/>
              <p:cNvSpPr>
                <a:spLocks noChangeArrowheads="1"/>
              </p:cNvSpPr>
              <p:nvPr/>
            </p:nvSpPr>
            <p:spPr bwMode="auto">
              <a:xfrm>
                <a:off x="0" y="-37"/>
                <a:ext cx="828" cy="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5" name="Rectangle 110"/>
              <p:cNvSpPr>
                <a:spLocks noChangeArrowheads="1"/>
              </p:cNvSpPr>
              <p:nvPr/>
            </p:nvSpPr>
            <p:spPr bwMode="auto">
              <a:xfrm>
                <a:off x="0" y="392"/>
                <a:ext cx="828" cy="1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sz="2000" b="1" dirty="0">
                    <a:solidFill>
                      <a:srgbClr val="FFFFFF"/>
                    </a:solidFill>
                    <a:latin typeface="Arial" panose="020B0604020202020204" pitchFamily="34" charset="0"/>
                    <a:cs typeface="Arial" panose="020B0604020202020204" pitchFamily="34" charset="0"/>
                  </a:rPr>
                  <a:t>هيكل المريا (بيدر أرونة السابق)</a:t>
                </a:r>
                <a:endParaRPr lang="en-US" sz="2000" b="1" dirty="0">
                  <a:solidFill>
                    <a:srgbClr val="FFFFFF"/>
                  </a:solidFill>
                  <a:latin typeface="Arial" panose="020B0604020202020204" pitchFamily="34" charset="0"/>
                  <a:cs typeface="Arial" panose="020B0604020202020204" pitchFamily="34" charset="0"/>
                </a:endParaRPr>
              </a:p>
            </p:txBody>
          </p:sp>
        </p:grpSp>
        <p:grpSp>
          <p:nvGrpSpPr>
            <p:cNvPr id="290830" name="Group 114"/>
            <p:cNvGrpSpPr>
              <a:grpSpLocks/>
            </p:cNvGrpSpPr>
            <p:nvPr/>
          </p:nvGrpSpPr>
          <p:grpSpPr bwMode="auto">
            <a:xfrm>
              <a:off x="0" y="1992"/>
              <a:ext cx="3327" cy="585"/>
              <a:chOff x="0" y="914"/>
              <a:chExt cx="2264" cy="687"/>
            </a:xfrm>
          </p:grpSpPr>
          <p:sp>
            <p:nvSpPr>
              <p:cNvPr id="290882" name="Rectangle 112"/>
              <p:cNvSpPr>
                <a:spLocks noChangeArrowheads="1"/>
              </p:cNvSpPr>
              <p:nvPr/>
            </p:nvSpPr>
            <p:spPr bwMode="auto">
              <a:xfrm>
                <a:off x="0" y="914"/>
                <a:ext cx="2264"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3" name="Rectangle 113"/>
              <p:cNvSpPr>
                <a:spLocks noChangeArrowheads="1"/>
              </p:cNvSpPr>
              <p:nvPr/>
            </p:nvSpPr>
            <p:spPr bwMode="auto">
              <a:xfrm>
                <a:off x="469" y="1055"/>
                <a:ext cx="1699"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latin typeface="Arial" panose="020B0604020202020204" pitchFamily="34" charset="0"/>
                    <a:cs typeface="Arial" panose="020B0604020202020204" pitchFamily="34" charset="0"/>
                  </a:rPr>
                  <a:t>التشاور مع قادة إسرائيل والموكب الوطني</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1" name="Group 117"/>
            <p:cNvGrpSpPr>
              <a:grpSpLocks/>
            </p:cNvGrpSpPr>
            <p:nvPr/>
          </p:nvGrpSpPr>
          <p:grpSpPr bwMode="auto">
            <a:xfrm>
              <a:off x="3327" y="2058"/>
              <a:ext cx="1216" cy="479"/>
              <a:chOff x="0" y="1433"/>
              <a:chExt cx="828" cy="561"/>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1" name="Rectangle 116"/>
              <p:cNvSpPr>
                <a:spLocks noChangeArrowheads="1"/>
              </p:cNvSpPr>
              <p:nvPr/>
            </p:nvSpPr>
            <p:spPr bwMode="auto">
              <a:xfrm>
                <a:off x="0" y="1721"/>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13: 1-5</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2" name="Group 120"/>
            <p:cNvGrpSpPr>
              <a:grpSpLocks/>
            </p:cNvGrpSpPr>
            <p:nvPr/>
          </p:nvGrpSpPr>
          <p:grpSpPr bwMode="auto">
            <a:xfrm>
              <a:off x="4464" y="2204"/>
              <a:ext cx="1217" cy="342"/>
              <a:chOff x="0" y="1696"/>
              <a:chExt cx="828" cy="856"/>
            </a:xfrm>
          </p:grpSpPr>
          <p:sp>
            <p:nvSpPr>
              <p:cNvPr id="290878" name="Rectangle 118"/>
              <p:cNvSpPr>
                <a:spLocks noChangeArrowheads="1"/>
              </p:cNvSpPr>
              <p:nvPr/>
            </p:nvSpPr>
            <p:spPr bwMode="auto">
              <a:xfrm>
                <a:off x="0" y="1696"/>
                <a:ext cx="828"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9" name="Rectangle 119"/>
              <p:cNvSpPr>
                <a:spLocks noChangeArrowheads="1"/>
              </p:cNvSpPr>
              <p:nvPr/>
            </p:nvSpPr>
            <p:spPr bwMode="auto">
              <a:xfrm>
                <a:off x="0" y="1969"/>
                <a:ext cx="828" cy="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5: 2-3</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3" name="Group 123"/>
            <p:cNvGrpSpPr>
              <a:grpSpLocks/>
            </p:cNvGrpSpPr>
            <p:nvPr/>
          </p:nvGrpSpPr>
          <p:grpSpPr bwMode="auto">
            <a:xfrm>
              <a:off x="0" y="2436"/>
              <a:ext cx="3600" cy="479"/>
              <a:chOff x="0" y="2238"/>
              <a:chExt cx="2451" cy="562"/>
            </a:xfrm>
          </p:grpSpPr>
          <p:sp>
            <p:nvSpPr>
              <p:cNvPr id="290876" name="Rectangle 121"/>
              <p:cNvSpPr>
                <a:spLocks noChangeArrowheads="1"/>
              </p:cNvSpPr>
              <p:nvPr/>
            </p:nvSpPr>
            <p:spPr bwMode="auto">
              <a:xfrm>
                <a:off x="0" y="2238"/>
                <a:ext cx="2264"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7" name="Rectangle 122"/>
              <p:cNvSpPr>
                <a:spLocks noChangeArrowheads="1"/>
              </p:cNvSpPr>
              <p:nvPr/>
            </p:nvSpPr>
            <p:spPr bwMode="auto">
              <a:xfrm>
                <a:off x="186" y="2527"/>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نقل التابوت بشكل صحيح</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4" name="Group 126"/>
            <p:cNvGrpSpPr>
              <a:grpSpLocks/>
            </p:cNvGrpSpPr>
            <p:nvPr/>
          </p:nvGrpSpPr>
          <p:grpSpPr bwMode="auto">
            <a:xfrm>
              <a:off x="3327" y="2436"/>
              <a:ext cx="1216" cy="479"/>
              <a:chOff x="0" y="2641"/>
              <a:chExt cx="828" cy="562"/>
            </a:xfrm>
          </p:grpSpPr>
          <p:sp>
            <p:nvSpPr>
              <p:cNvPr id="290874" name="Rectangle 124"/>
              <p:cNvSpPr>
                <a:spLocks noChangeArrowheads="1"/>
              </p:cNvSpPr>
              <p:nvPr/>
            </p:nvSpPr>
            <p:spPr bwMode="auto">
              <a:xfrm>
                <a:off x="0" y="2641"/>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15: 1-16: 3</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5" name="Group 129"/>
            <p:cNvGrpSpPr>
              <a:grpSpLocks/>
            </p:cNvGrpSpPr>
            <p:nvPr/>
          </p:nvGrpSpPr>
          <p:grpSpPr bwMode="auto">
            <a:xfrm>
              <a:off x="4543" y="2437"/>
              <a:ext cx="1217" cy="479"/>
              <a:chOff x="0" y="3045"/>
              <a:chExt cx="828" cy="561"/>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3" name="Rectangle 128"/>
              <p:cNvSpPr>
                <a:spLocks noChangeArrowheads="1"/>
              </p:cNvSpPr>
              <p:nvPr/>
            </p:nvSpPr>
            <p:spPr bwMode="auto">
              <a:xfrm>
                <a:off x="0" y="3333"/>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5: 2-10</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6" name="Group 132"/>
            <p:cNvGrpSpPr>
              <a:grpSpLocks/>
            </p:cNvGrpSpPr>
            <p:nvPr/>
          </p:nvGrpSpPr>
          <p:grpSpPr bwMode="auto">
            <a:xfrm>
              <a:off x="0" y="2780"/>
              <a:ext cx="3600" cy="479"/>
              <a:chOff x="0" y="3447"/>
              <a:chExt cx="2451" cy="562"/>
            </a:xfrm>
          </p:grpSpPr>
          <p:sp>
            <p:nvSpPr>
              <p:cNvPr id="290870" name="Rectangle 130"/>
              <p:cNvSpPr>
                <a:spLocks noChangeArrowheads="1"/>
              </p:cNvSpPr>
              <p:nvPr/>
            </p:nvSpPr>
            <p:spPr bwMode="auto">
              <a:xfrm>
                <a:off x="0" y="3447"/>
                <a:ext cx="2264"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1" name="Rectangle 131"/>
              <p:cNvSpPr>
                <a:spLocks noChangeArrowheads="1"/>
              </p:cNvSpPr>
              <p:nvPr/>
            </p:nvSpPr>
            <p:spPr bwMode="auto">
              <a:xfrm>
                <a:off x="186" y="373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احتفال التسبيح عند الوصول</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7" name="Group 135"/>
            <p:cNvGrpSpPr>
              <a:grpSpLocks/>
            </p:cNvGrpSpPr>
            <p:nvPr/>
          </p:nvGrpSpPr>
          <p:grpSpPr bwMode="auto">
            <a:xfrm>
              <a:off x="3327" y="2780"/>
              <a:ext cx="1216" cy="479"/>
              <a:chOff x="0" y="3850"/>
              <a:chExt cx="828" cy="562"/>
            </a:xfrm>
          </p:grpSpPr>
          <p:sp>
            <p:nvSpPr>
              <p:cNvPr id="290868" name="Rectangle 133"/>
              <p:cNvSpPr>
                <a:spLocks noChangeArrowheads="1"/>
              </p:cNvSpPr>
              <p:nvPr/>
            </p:nvSpPr>
            <p:spPr bwMode="auto">
              <a:xfrm>
                <a:off x="0" y="3850"/>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9" name="Rectangle 134"/>
              <p:cNvSpPr>
                <a:spLocks noChangeArrowheads="1"/>
              </p:cNvSpPr>
              <p:nvPr/>
            </p:nvSpPr>
            <p:spPr bwMode="auto">
              <a:xfrm>
                <a:off x="0" y="413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16: 7-36</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8" name="Group 138"/>
            <p:cNvGrpSpPr>
              <a:grpSpLocks/>
            </p:cNvGrpSpPr>
            <p:nvPr/>
          </p:nvGrpSpPr>
          <p:grpSpPr bwMode="auto">
            <a:xfrm>
              <a:off x="4543" y="2780"/>
              <a:ext cx="1217" cy="479"/>
              <a:chOff x="0" y="4253"/>
              <a:chExt cx="828" cy="562"/>
            </a:xfrm>
          </p:grpSpPr>
          <p:sp>
            <p:nvSpPr>
              <p:cNvPr id="290866" name="Rectangle 136"/>
              <p:cNvSpPr>
                <a:spLocks noChangeArrowheads="1"/>
              </p:cNvSpPr>
              <p:nvPr/>
            </p:nvSpPr>
            <p:spPr bwMode="auto">
              <a:xfrm>
                <a:off x="0" y="4253"/>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7" name="Rectangle 137"/>
              <p:cNvSpPr>
                <a:spLocks noChangeArrowheads="1"/>
              </p:cNvSpPr>
              <p:nvPr/>
            </p:nvSpPr>
            <p:spPr bwMode="auto">
              <a:xfrm>
                <a:off x="0" y="4542"/>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5: 11-14</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9" name="Group 141"/>
            <p:cNvGrpSpPr>
              <a:grpSpLocks/>
            </p:cNvGrpSpPr>
            <p:nvPr/>
          </p:nvGrpSpPr>
          <p:grpSpPr bwMode="auto">
            <a:xfrm>
              <a:off x="0" y="3124"/>
              <a:ext cx="3327" cy="478"/>
              <a:chOff x="0" y="4656"/>
              <a:chExt cx="2264" cy="561"/>
            </a:xfrm>
          </p:grpSpPr>
          <p:sp>
            <p:nvSpPr>
              <p:cNvPr id="290864" name="Rectangle 139"/>
              <p:cNvSpPr>
                <a:spLocks noChangeArrowheads="1"/>
              </p:cNvSpPr>
              <p:nvPr/>
            </p:nvSpPr>
            <p:spPr bwMode="auto">
              <a:xfrm>
                <a:off x="0" y="4656"/>
                <a:ext cx="2264"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5" name="Rectangle 140"/>
              <p:cNvSpPr>
                <a:spLocks noChangeArrowheads="1"/>
              </p:cNvSpPr>
              <p:nvPr/>
            </p:nvSpPr>
            <p:spPr bwMode="auto">
              <a:xfrm>
                <a:off x="0" y="4944"/>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وضع نظام العبادة المنظم</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0" name="Group 144"/>
            <p:cNvGrpSpPr>
              <a:grpSpLocks/>
            </p:cNvGrpSpPr>
            <p:nvPr/>
          </p:nvGrpSpPr>
          <p:grpSpPr bwMode="auto">
            <a:xfrm>
              <a:off x="3195" y="3126"/>
              <a:ext cx="1348" cy="472"/>
              <a:chOff x="-90" y="5059"/>
              <a:chExt cx="918" cy="554"/>
            </a:xfrm>
          </p:grpSpPr>
          <p:sp>
            <p:nvSpPr>
              <p:cNvPr id="290862" name="Rectangle 142"/>
              <p:cNvSpPr>
                <a:spLocks noChangeArrowheads="1"/>
              </p:cNvSpPr>
              <p:nvPr/>
            </p:nvSpPr>
            <p:spPr bwMode="auto">
              <a:xfrm>
                <a:off x="0" y="5059"/>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3" name="Rectangle 143"/>
              <p:cNvSpPr>
                <a:spLocks noChangeArrowheads="1"/>
              </p:cNvSpPr>
              <p:nvPr/>
            </p:nvSpPr>
            <p:spPr bwMode="auto">
              <a:xfrm>
                <a:off x="-90" y="5340"/>
                <a:ext cx="91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16: 4-6, 37-42</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1" name="Group 147"/>
            <p:cNvGrpSpPr>
              <a:grpSpLocks/>
            </p:cNvGrpSpPr>
            <p:nvPr/>
          </p:nvGrpSpPr>
          <p:grpSpPr bwMode="auto">
            <a:xfrm>
              <a:off x="4543" y="3125"/>
              <a:ext cx="1217" cy="478"/>
              <a:chOff x="0" y="5462"/>
              <a:chExt cx="828" cy="561"/>
            </a:xfrm>
          </p:grpSpPr>
          <p:sp>
            <p:nvSpPr>
              <p:cNvPr id="290860" name="Rectangle 145"/>
              <p:cNvSpPr>
                <a:spLocks noChangeArrowheads="1"/>
              </p:cNvSpPr>
              <p:nvPr/>
            </p:nvSpPr>
            <p:spPr bwMode="auto">
              <a:xfrm>
                <a:off x="0" y="5462"/>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1" name="Rectangle 146"/>
              <p:cNvSpPr>
                <a:spLocks noChangeArrowheads="1"/>
              </p:cNvSpPr>
              <p:nvPr/>
            </p:nvSpPr>
            <p:spPr bwMode="auto">
              <a:xfrm>
                <a:off x="0" y="575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8: 12-16</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2" name="Group 150"/>
            <p:cNvGrpSpPr>
              <a:grpSpLocks/>
            </p:cNvGrpSpPr>
            <p:nvPr/>
          </p:nvGrpSpPr>
          <p:grpSpPr bwMode="auto">
            <a:xfrm>
              <a:off x="274" y="3469"/>
              <a:ext cx="3327" cy="480"/>
              <a:chOff x="186" y="5866"/>
              <a:chExt cx="2264" cy="562"/>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9" name="Rectangle 149"/>
              <p:cNvSpPr>
                <a:spLocks noChangeArrowheads="1"/>
              </p:cNvSpPr>
              <p:nvPr/>
            </p:nvSpPr>
            <p:spPr bwMode="auto">
              <a:xfrm>
                <a:off x="186" y="6155"/>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الإعلان الإلهي المعطى</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3" name="Group 153"/>
            <p:cNvGrpSpPr>
              <a:grpSpLocks/>
            </p:cNvGrpSpPr>
            <p:nvPr/>
          </p:nvGrpSpPr>
          <p:grpSpPr bwMode="auto">
            <a:xfrm>
              <a:off x="3327" y="3469"/>
              <a:ext cx="1216" cy="480"/>
              <a:chOff x="0" y="6269"/>
              <a:chExt cx="828" cy="562"/>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7" name="Rectangle 152"/>
              <p:cNvSpPr>
                <a:spLocks noChangeArrowheads="1"/>
              </p:cNvSpPr>
              <p:nvPr/>
            </p:nvSpPr>
            <p:spPr bwMode="auto">
              <a:xfrm>
                <a:off x="0" y="6558"/>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17: 1-15</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4" name="Group 156"/>
            <p:cNvGrpSpPr>
              <a:grpSpLocks/>
            </p:cNvGrpSpPr>
            <p:nvPr/>
          </p:nvGrpSpPr>
          <p:grpSpPr bwMode="auto">
            <a:xfrm>
              <a:off x="4543" y="3469"/>
              <a:ext cx="1217" cy="480"/>
              <a:chOff x="0" y="6672"/>
              <a:chExt cx="828" cy="562"/>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5" name="Rectangle 155"/>
              <p:cNvSpPr>
                <a:spLocks noChangeArrowheads="1"/>
              </p:cNvSpPr>
              <p:nvPr/>
            </p:nvSpPr>
            <p:spPr bwMode="auto">
              <a:xfrm>
                <a:off x="0" y="6961"/>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7: 12-22</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5" name="Group 159"/>
            <p:cNvGrpSpPr>
              <a:grpSpLocks/>
            </p:cNvGrpSpPr>
            <p:nvPr/>
          </p:nvGrpSpPr>
          <p:grpSpPr bwMode="auto">
            <a:xfrm>
              <a:off x="0" y="3814"/>
              <a:ext cx="3600" cy="479"/>
              <a:chOff x="0" y="7075"/>
              <a:chExt cx="2451" cy="561"/>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3" name="Rectangle 158"/>
              <p:cNvSpPr>
                <a:spLocks noChangeArrowheads="1"/>
              </p:cNvSpPr>
              <p:nvPr/>
            </p:nvSpPr>
            <p:spPr bwMode="auto">
              <a:xfrm>
                <a:off x="186" y="7363"/>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صلاة الملك</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6" name="Group 162"/>
            <p:cNvGrpSpPr>
              <a:grpSpLocks/>
            </p:cNvGrpSpPr>
            <p:nvPr/>
          </p:nvGrpSpPr>
          <p:grpSpPr bwMode="auto">
            <a:xfrm>
              <a:off x="3327" y="3814"/>
              <a:ext cx="1216" cy="479"/>
              <a:chOff x="0" y="7478"/>
              <a:chExt cx="828" cy="561"/>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1" name="Rectangle 161"/>
              <p:cNvSpPr>
                <a:spLocks noChangeArrowheads="1"/>
              </p:cNvSpPr>
              <p:nvPr/>
            </p:nvSpPr>
            <p:spPr bwMode="auto">
              <a:xfrm>
                <a:off x="0" y="7766"/>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17: 16-27</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7" name="Group 165"/>
            <p:cNvGrpSpPr>
              <a:grpSpLocks/>
            </p:cNvGrpSpPr>
            <p:nvPr/>
          </p:nvGrpSpPr>
          <p:grpSpPr bwMode="auto">
            <a:xfrm>
              <a:off x="4543" y="3814"/>
              <a:ext cx="1217" cy="479"/>
              <a:chOff x="0" y="7881"/>
              <a:chExt cx="828" cy="561"/>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49" name="Rectangle 164"/>
              <p:cNvSpPr>
                <a:spLocks noChangeArrowheads="1"/>
              </p:cNvSpPr>
              <p:nvPr/>
            </p:nvSpPr>
            <p:spPr bwMode="auto">
              <a:xfrm>
                <a:off x="0" y="816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6: 12-42</a:t>
                </a:r>
                <a:endParaRPr lang="en-US" b="1" dirty="0">
                  <a:solidFill>
                    <a:srgbClr val="FFFFFF"/>
                  </a:solidFill>
                  <a:latin typeface="Arial" panose="020B0604020202020204" pitchFamily="34" charset="0"/>
                  <a:cs typeface="Arial" panose="020B0604020202020204" pitchFamily="34" charset="0"/>
                </a:endParaRPr>
              </a:p>
            </p:txBody>
          </p:sp>
        </p:grpSp>
      </p:grpSp>
      <p:sp>
        <p:nvSpPr>
          <p:cNvPr id="3" name="Notched Right Arrow 2"/>
          <p:cNvSpPr/>
          <p:nvPr/>
        </p:nvSpPr>
        <p:spPr bwMode="auto">
          <a:xfrm>
            <a:off x="5220072" y="3933056"/>
            <a:ext cx="2088232" cy="100811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indent="-571500" eaLnBrk="0" hangingPunct="0">
              <a:lnSpc>
                <a:spcPct val="90000"/>
              </a:lnSpc>
              <a:spcBef>
                <a:spcPct val="20000"/>
              </a:spcBef>
              <a:buFontTx/>
              <a:buChar char="•"/>
            </a:pPr>
            <a:endParaRPr kumimoji="1" lang="en-US" b="1" dirty="0">
              <a:solidFill>
                <a:srgbClr val="FFFFFF"/>
              </a:solidFill>
              <a:latin typeface="Arial" panose="020B0604020202020204" pitchFamily="34" charset="0"/>
              <a:ea typeface="Times New Roman" pitchFamily="-108" charset="0"/>
              <a:cs typeface="Arial" panose="020B0604020202020204" pitchFamily="34" charset="0"/>
            </a:endParaRPr>
          </a:p>
        </p:txBody>
      </p:sp>
    </p:spTree>
    <p:extLst>
      <p:ext uri="{BB962C8B-B14F-4D97-AF65-F5344CB8AC3E}">
        <p14:creationId xmlns:p14="http://schemas.microsoft.com/office/powerpoint/2010/main" val="150556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16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55728199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spcBef>
                <a:spcPct val="50000"/>
              </a:spcBef>
            </a:pPr>
            <a:r>
              <a:rPr kumimoji="0" lang="ar-JO" dirty="0">
                <a:solidFill>
                  <a:srgbClr val="FFFFFF"/>
                </a:solidFill>
                <a:latin typeface="Arial" panose="020B0604020202020204" pitchFamily="34" charset="0"/>
                <a:cs typeface="Arial" panose="020B0604020202020204" pitchFamily="34" charset="0"/>
              </a:rPr>
              <a:t>275</a:t>
            </a:r>
            <a:endParaRPr kumimoji="0" lang="en-US" dirty="0">
              <a:solidFill>
                <a:srgbClr val="FFFFFF"/>
              </a:solidFill>
              <a:latin typeface="Arial" panose="020B0604020202020204" pitchFamily="34" charset="0"/>
              <a:cs typeface="Arial" panose="020B0604020202020204" pitchFamily="34" charset="0"/>
            </a:endParaRP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lang="ar-JO" sz="3600" dirty="0"/>
              <a:t>أوجه التشابه بين نقل داود وسليمان للتابوت</a:t>
            </a:r>
            <a:endParaRPr kumimoji="0" lang="en-US" sz="3600" dirty="0">
              <a:solidFill>
                <a:schemeClr val="tx1"/>
              </a:solidFill>
              <a:ea typeface="ＭＳ Ｐゴシック" charset="0"/>
            </a:endParaRPr>
          </a:p>
        </p:txBody>
      </p:sp>
      <p:grpSp>
        <p:nvGrpSpPr>
          <p:cNvPr id="290820" name="Group 167"/>
          <p:cNvGrpSpPr>
            <a:grpSpLocks/>
          </p:cNvGrpSpPr>
          <p:nvPr/>
        </p:nvGrpSpPr>
        <p:grpSpPr bwMode="auto">
          <a:xfrm>
            <a:off x="0" y="901701"/>
            <a:ext cx="9144000" cy="5913438"/>
            <a:chOff x="0" y="568"/>
            <a:chExt cx="5760" cy="3725"/>
          </a:xfrm>
        </p:grpSpPr>
        <p:grpSp>
          <p:nvGrpSpPr>
            <p:cNvPr id="290821" name="Group 87"/>
            <p:cNvGrpSpPr>
              <a:grpSpLocks/>
            </p:cNvGrpSpPr>
            <p:nvPr/>
          </p:nvGrpSpPr>
          <p:grpSpPr bwMode="auto">
            <a:xfrm>
              <a:off x="0" y="568"/>
              <a:ext cx="3327" cy="596"/>
              <a:chOff x="0" y="-122"/>
              <a:chExt cx="2264" cy="698"/>
            </a:xfrm>
          </p:grpSpPr>
          <p:sp>
            <p:nvSpPr>
              <p:cNvPr id="290900" name="Rectangle 85"/>
              <p:cNvSpPr>
                <a:spLocks noChangeArrowheads="1"/>
              </p:cNvSpPr>
              <p:nvPr/>
            </p:nvSpPr>
            <p:spPr bwMode="auto">
              <a:xfrm>
                <a:off x="0" y="-122"/>
                <a:ext cx="2264" cy="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901" name="Rectangle 86"/>
              <p:cNvSpPr>
                <a:spLocks noChangeArrowheads="1"/>
              </p:cNvSpPr>
              <p:nvPr/>
            </p:nvSpPr>
            <p:spPr bwMode="auto">
              <a:xfrm>
                <a:off x="0" y="31"/>
                <a:ext cx="2264" cy="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dirty="0">
                    <a:solidFill>
                      <a:srgbClr val="FFFFFF"/>
                    </a:solidFill>
                    <a:latin typeface="Arial" panose="020B0604020202020204" pitchFamily="34" charset="0"/>
                    <a:cs typeface="Arial" panose="020B0604020202020204" pitchFamily="34" charset="0"/>
                  </a:rPr>
                  <a:t> </a:t>
                </a:r>
              </a:p>
              <a:p>
                <a:pPr algn="ctr" eaLnBrk="0" hangingPunct="0"/>
                <a:endParaRPr lang="en-US" b="1" dirty="0">
                  <a:solidFill>
                    <a:srgbClr val="FFFFFF"/>
                  </a:solidFill>
                  <a:latin typeface="Arial" panose="020B0604020202020204" pitchFamily="34" charset="0"/>
                  <a:cs typeface="Arial" panose="020B0604020202020204" pitchFamily="34" charset="0"/>
                </a:endParaRPr>
              </a:p>
            </p:txBody>
          </p:sp>
        </p:grpSp>
        <p:grpSp>
          <p:nvGrpSpPr>
            <p:cNvPr id="290822" name="Group 90"/>
            <p:cNvGrpSpPr>
              <a:grpSpLocks/>
            </p:cNvGrpSpPr>
            <p:nvPr/>
          </p:nvGrpSpPr>
          <p:grpSpPr bwMode="auto">
            <a:xfrm>
              <a:off x="3327" y="568"/>
              <a:ext cx="1216" cy="711"/>
              <a:chOff x="0" y="281"/>
              <a:chExt cx="828" cy="834"/>
            </a:xfrm>
          </p:grpSpPr>
          <p:sp>
            <p:nvSpPr>
              <p:cNvPr id="290898" name="Rectangle 88"/>
              <p:cNvSpPr>
                <a:spLocks noChangeArrowheads="1"/>
              </p:cNvSpPr>
              <p:nvPr/>
            </p:nvSpPr>
            <p:spPr bwMode="auto">
              <a:xfrm>
                <a:off x="0" y="281"/>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9" name="Rectangle 89"/>
              <p:cNvSpPr>
                <a:spLocks noChangeArrowheads="1"/>
              </p:cNvSpPr>
              <p:nvPr/>
            </p:nvSpPr>
            <p:spPr bwMode="auto">
              <a:xfrm>
                <a:off x="0" y="569"/>
                <a:ext cx="828"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u="sng" dirty="0">
                    <a:solidFill>
                      <a:srgbClr val="FFFFFF"/>
                    </a:solidFill>
                    <a:latin typeface="Arial" panose="020B0604020202020204" pitchFamily="34" charset="0"/>
                    <a:cs typeface="Arial" panose="020B0604020202020204" pitchFamily="34" charset="0"/>
                  </a:rPr>
                  <a:t>داود</a:t>
                </a:r>
                <a:r>
                  <a:rPr lang="en-US" b="1" u="sng" dirty="0">
                    <a:solidFill>
                      <a:srgbClr val="FFFFFF"/>
                    </a:solidFill>
                    <a:latin typeface="Arial" panose="020B0604020202020204" pitchFamily="34" charset="0"/>
                    <a:cs typeface="Arial" panose="020B0604020202020204" pitchFamily="34" charset="0"/>
                  </a:rPr>
                  <a:t> </a:t>
                </a:r>
                <a:endParaRPr lang="en-US" b="1" dirty="0">
                  <a:solidFill>
                    <a:srgbClr val="FFFFFF"/>
                  </a:solidFill>
                  <a:latin typeface="Arial" panose="020B0604020202020204" pitchFamily="34" charset="0"/>
                  <a:cs typeface="Arial" panose="020B0604020202020204" pitchFamily="34" charset="0"/>
                </a:endParaRPr>
              </a:p>
              <a:p>
                <a:pPr algn="ctr" eaLnBrk="0" hangingPunct="0"/>
                <a:r>
                  <a:rPr lang="en-US" b="1" dirty="0">
                    <a:solidFill>
                      <a:srgbClr val="FFFFFF"/>
                    </a:solidFill>
                    <a:latin typeface="Arial" panose="020B0604020202020204" pitchFamily="34" charset="0"/>
                    <a:cs typeface="Arial" panose="020B0604020202020204" pitchFamily="34" charset="0"/>
                  </a:rPr>
                  <a:t>(</a:t>
                </a:r>
                <a:r>
                  <a:rPr lang="ar-JO" b="1" dirty="0">
                    <a:solidFill>
                      <a:srgbClr val="FFFFFF"/>
                    </a:solidFill>
                    <a:latin typeface="Arial" panose="020B0604020202020204" pitchFamily="34" charset="0"/>
                    <a:cs typeface="Arial" panose="020B0604020202020204" pitchFamily="34" charset="0"/>
                  </a:rPr>
                  <a:t>1 أخ</a:t>
                </a:r>
                <a:r>
                  <a:rPr lang="en-US" b="1" dirty="0">
                    <a:solidFill>
                      <a:srgbClr val="FFFFFF"/>
                    </a:solidFill>
                    <a:latin typeface="Arial" panose="020B0604020202020204" pitchFamily="34" charset="0"/>
                    <a:cs typeface="Arial" panose="020B0604020202020204" pitchFamily="34" charset="0"/>
                  </a:rPr>
                  <a:t>)</a:t>
                </a:r>
              </a:p>
            </p:txBody>
          </p:sp>
        </p:grpSp>
        <p:grpSp>
          <p:nvGrpSpPr>
            <p:cNvPr id="290823" name="Group 93"/>
            <p:cNvGrpSpPr>
              <a:grpSpLocks/>
            </p:cNvGrpSpPr>
            <p:nvPr/>
          </p:nvGrpSpPr>
          <p:grpSpPr bwMode="auto">
            <a:xfrm>
              <a:off x="4543" y="568"/>
              <a:ext cx="1217" cy="711"/>
              <a:chOff x="0" y="799"/>
              <a:chExt cx="828" cy="834"/>
            </a:xfrm>
          </p:grpSpPr>
          <p:sp>
            <p:nvSpPr>
              <p:cNvPr id="290896" name="Rectangle 91"/>
              <p:cNvSpPr>
                <a:spLocks noChangeArrowheads="1"/>
              </p:cNvSpPr>
              <p:nvPr/>
            </p:nvSpPr>
            <p:spPr bwMode="auto">
              <a:xfrm>
                <a:off x="0" y="799"/>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7" name="Rectangle 92"/>
              <p:cNvSpPr>
                <a:spLocks noChangeArrowheads="1"/>
              </p:cNvSpPr>
              <p:nvPr/>
            </p:nvSpPr>
            <p:spPr bwMode="auto">
              <a:xfrm>
                <a:off x="0" y="1087"/>
                <a:ext cx="828"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u="sng" dirty="0">
                    <a:solidFill>
                      <a:srgbClr val="FFFFFF"/>
                    </a:solidFill>
                    <a:latin typeface="Arial" panose="020B0604020202020204" pitchFamily="34" charset="0"/>
                    <a:cs typeface="Arial" panose="020B0604020202020204" pitchFamily="34" charset="0"/>
                  </a:rPr>
                  <a:t>سليمان</a:t>
                </a:r>
                <a:r>
                  <a:rPr lang="en-US" b="1" u="sng" dirty="0">
                    <a:solidFill>
                      <a:srgbClr val="FFFFFF"/>
                    </a:solidFill>
                    <a:latin typeface="Arial" panose="020B0604020202020204" pitchFamily="34" charset="0"/>
                    <a:cs typeface="Arial" panose="020B0604020202020204" pitchFamily="34" charset="0"/>
                  </a:rPr>
                  <a:t> </a:t>
                </a:r>
                <a:endParaRPr lang="en-US" b="1" dirty="0">
                  <a:solidFill>
                    <a:srgbClr val="FFFFFF"/>
                  </a:solidFill>
                  <a:latin typeface="Arial" panose="020B0604020202020204" pitchFamily="34" charset="0"/>
                  <a:cs typeface="Arial" panose="020B0604020202020204" pitchFamily="34" charset="0"/>
                </a:endParaRPr>
              </a:p>
              <a:p>
                <a:pPr algn="ctr" eaLnBrk="0" hangingPunct="0"/>
                <a:r>
                  <a:rPr lang="en-US" b="1" dirty="0">
                    <a:solidFill>
                      <a:srgbClr val="FFFFFF"/>
                    </a:solidFill>
                    <a:latin typeface="Arial" panose="020B0604020202020204" pitchFamily="34" charset="0"/>
                    <a:cs typeface="Arial" panose="020B0604020202020204" pitchFamily="34" charset="0"/>
                  </a:rPr>
                  <a:t>(</a:t>
                </a:r>
                <a:r>
                  <a:rPr lang="ar-JO" b="1" dirty="0">
                    <a:solidFill>
                      <a:srgbClr val="FFFFFF"/>
                    </a:solidFill>
                    <a:latin typeface="Arial" panose="020B0604020202020204" pitchFamily="34" charset="0"/>
                    <a:cs typeface="Arial" panose="020B0604020202020204" pitchFamily="34" charset="0"/>
                  </a:rPr>
                  <a:t>2 أخ</a:t>
                </a:r>
                <a:r>
                  <a:rPr lang="en-US" b="1" dirty="0">
                    <a:solidFill>
                      <a:srgbClr val="FFFFFF"/>
                    </a:solidFill>
                    <a:latin typeface="Arial" panose="020B0604020202020204" pitchFamily="34" charset="0"/>
                    <a:cs typeface="Arial" panose="020B0604020202020204" pitchFamily="34" charset="0"/>
                  </a:rPr>
                  <a:t>)</a:t>
                </a:r>
              </a:p>
            </p:txBody>
          </p:sp>
        </p:grpSp>
        <p:grpSp>
          <p:nvGrpSpPr>
            <p:cNvPr id="290824" name="Group 96"/>
            <p:cNvGrpSpPr>
              <a:grpSpLocks/>
            </p:cNvGrpSpPr>
            <p:nvPr/>
          </p:nvGrpSpPr>
          <p:grpSpPr bwMode="auto">
            <a:xfrm>
              <a:off x="0" y="1012"/>
              <a:ext cx="3600" cy="479"/>
              <a:chOff x="0" y="1318"/>
              <a:chExt cx="2451" cy="561"/>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5" name="Rectangle 95"/>
              <p:cNvSpPr>
                <a:spLocks noChangeArrowheads="1"/>
              </p:cNvSpPr>
              <p:nvPr/>
            </p:nvSpPr>
            <p:spPr bwMode="auto">
              <a:xfrm>
                <a:off x="186" y="160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موقع التابوت قبل نقله</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5" name="Group 99"/>
            <p:cNvGrpSpPr>
              <a:grpSpLocks/>
            </p:cNvGrpSpPr>
            <p:nvPr/>
          </p:nvGrpSpPr>
          <p:grpSpPr bwMode="auto">
            <a:xfrm>
              <a:off x="3327" y="1012"/>
              <a:ext cx="1216" cy="479"/>
              <a:chOff x="0" y="1721"/>
              <a:chExt cx="828" cy="561"/>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3" name="Rectangle 98"/>
              <p:cNvSpPr>
                <a:spLocks noChangeArrowheads="1"/>
              </p:cNvSpPr>
              <p:nvPr/>
            </p:nvSpPr>
            <p:spPr bwMode="auto">
              <a:xfrm>
                <a:off x="0" y="200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قرية يعاريم</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6" name="Group 102"/>
            <p:cNvGrpSpPr>
              <a:grpSpLocks/>
            </p:cNvGrpSpPr>
            <p:nvPr/>
          </p:nvGrpSpPr>
          <p:grpSpPr bwMode="auto">
            <a:xfrm>
              <a:off x="4543" y="1012"/>
              <a:ext cx="1217" cy="479"/>
              <a:chOff x="0" y="2124"/>
              <a:chExt cx="828" cy="561"/>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1" name="Rectangle 101"/>
              <p:cNvSpPr>
                <a:spLocks noChangeArrowheads="1"/>
              </p:cNvSpPr>
              <p:nvPr/>
            </p:nvSpPr>
            <p:spPr bwMode="auto">
              <a:xfrm>
                <a:off x="0" y="2412"/>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مدينة داود</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7" name="Group 105"/>
            <p:cNvGrpSpPr>
              <a:grpSpLocks/>
            </p:cNvGrpSpPr>
            <p:nvPr/>
          </p:nvGrpSpPr>
          <p:grpSpPr bwMode="auto">
            <a:xfrm>
              <a:off x="0" y="1476"/>
              <a:ext cx="3600" cy="357"/>
              <a:chOff x="0" y="309"/>
              <a:chExt cx="2451" cy="419"/>
            </a:xfrm>
          </p:grpSpPr>
          <p:sp>
            <p:nvSpPr>
              <p:cNvPr id="290888" name="Rectangle 103"/>
              <p:cNvSpPr>
                <a:spLocks noChangeArrowheads="1"/>
              </p:cNvSpPr>
              <p:nvPr/>
            </p:nvSpPr>
            <p:spPr bwMode="auto">
              <a:xfrm>
                <a:off x="0" y="309"/>
                <a:ext cx="2264"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9" name="Rectangle 104"/>
              <p:cNvSpPr>
                <a:spLocks noChangeArrowheads="1"/>
              </p:cNvSpPr>
              <p:nvPr/>
            </p:nvSpPr>
            <p:spPr bwMode="auto">
              <a:xfrm>
                <a:off x="186" y="455"/>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موقع التابوت بعد نقله</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8" name="Group 108"/>
            <p:cNvGrpSpPr>
              <a:grpSpLocks/>
            </p:cNvGrpSpPr>
            <p:nvPr/>
          </p:nvGrpSpPr>
          <p:grpSpPr bwMode="auto">
            <a:xfrm>
              <a:off x="3327" y="1476"/>
              <a:ext cx="1216" cy="657"/>
              <a:chOff x="0" y="309"/>
              <a:chExt cx="828" cy="770"/>
            </a:xfrm>
          </p:grpSpPr>
          <p:sp>
            <p:nvSpPr>
              <p:cNvPr id="290886" name="Rectangle 106"/>
              <p:cNvSpPr>
                <a:spLocks noChangeArrowheads="1"/>
              </p:cNvSpPr>
              <p:nvPr/>
            </p:nvSpPr>
            <p:spPr bwMode="auto">
              <a:xfrm>
                <a:off x="0" y="309"/>
                <a:ext cx="828" cy="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7" name="Rectangle 107"/>
              <p:cNvSpPr>
                <a:spLocks noChangeArrowheads="1"/>
              </p:cNvSpPr>
              <p:nvPr/>
            </p:nvSpPr>
            <p:spPr bwMode="auto">
              <a:xfrm>
                <a:off x="0" y="643"/>
                <a:ext cx="828" cy="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lnSpc>
                    <a:spcPct val="80000"/>
                  </a:lnSpc>
                </a:pPr>
                <a:r>
                  <a:rPr lang="ar-JO" b="1" dirty="0">
                    <a:solidFill>
                      <a:srgbClr val="FFFFFF"/>
                    </a:solidFill>
                    <a:latin typeface="Arial" panose="020B0604020202020204" pitchFamily="34" charset="0"/>
                    <a:cs typeface="Arial" panose="020B0604020202020204" pitchFamily="34" charset="0"/>
                  </a:rPr>
                  <a:t>بيت عوبيد قرب مدينة داود</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9" name="Group 111"/>
            <p:cNvGrpSpPr>
              <a:grpSpLocks/>
            </p:cNvGrpSpPr>
            <p:nvPr/>
          </p:nvGrpSpPr>
          <p:grpSpPr bwMode="auto">
            <a:xfrm>
              <a:off x="4543" y="1631"/>
              <a:ext cx="1217" cy="483"/>
              <a:chOff x="0" y="-37"/>
              <a:chExt cx="828" cy="2176"/>
            </a:xfrm>
          </p:grpSpPr>
          <p:sp>
            <p:nvSpPr>
              <p:cNvPr id="290884" name="Rectangle 109"/>
              <p:cNvSpPr>
                <a:spLocks noChangeArrowheads="1"/>
              </p:cNvSpPr>
              <p:nvPr/>
            </p:nvSpPr>
            <p:spPr bwMode="auto">
              <a:xfrm>
                <a:off x="0" y="-37"/>
                <a:ext cx="828" cy="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5" name="Rectangle 110"/>
              <p:cNvSpPr>
                <a:spLocks noChangeArrowheads="1"/>
              </p:cNvSpPr>
              <p:nvPr/>
            </p:nvSpPr>
            <p:spPr bwMode="auto">
              <a:xfrm>
                <a:off x="0" y="392"/>
                <a:ext cx="828" cy="1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sz="2000" b="1" dirty="0">
                    <a:solidFill>
                      <a:srgbClr val="FFFFFF"/>
                    </a:solidFill>
                    <a:latin typeface="Arial" panose="020B0604020202020204" pitchFamily="34" charset="0"/>
                    <a:cs typeface="Arial" panose="020B0604020202020204" pitchFamily="34" charset="0"/>
                  </a:rPr>
                  <a:t>هيكل المريا (بيدر أرونة السابق)</a:t>
                </a:r>
                <a:endParaRPr lang="en-US" sz="2000" b="1" dirty="0">
                  <a:solidFill>
                    <a:srgbClr val="FFFFFF"/>
                  </a:solidFill>
                  <a:latin typeface="Arial" panose="020B0604020202020204" pitchFamily="34" charset="0"/>
                  <a:cs typeface="Arial" panose="020B0604020202020204" pitchFamily="34" charset="0"/>
                </a:endParaRPr>
              </a:p>
            </p:txBody>
          </p:sp>
        </p:grpSp>
        <p:grpSp>
          <p:nvGrpSpPr>
            <p:cNvPr id="290830" name="Group 114"/>
            <p:cNvGrpSpPr>
              <a:grpSpLocks/>
            </p:cNvGrpSpPr>
            <p:nvPr/>
          </p:nvGrpSpPr>
          <p:grpSpPr bwMode="auto">
            <a:xfrm>
              <a:off x="0" y="1992"/>
              <a:ext cx="3327" cy="585"/>
              <a:chOff x="0" y="914"/>
              <a:chExt cx="2264" cy="687"/>
            </a:xfrm>
          </p:grpSpPr>
          <p:sp>
            <p:nvSpPr>
              <p:cNvPr id="290882" name="Rectangle 112"/>
              <p:cNvSpPr>
                <a:spLocks noChangeArrowheads="1"/>
              </p:cNvSpPr>
              <p:nvPr/>
            </p:nvSpPr>
            <p:spPr bwMode="auto">
              <a:xfrm>
                <a:off x="0" y="914"/>
                <a:ext cx="2264"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3" name="Rectangle 113"/>
              <p:cNvSpPr>
                <a:spLocks noChangeArrowheads="1"/>
              </p:cNvSpPr>
              <p:nvPr/>
            </p:nvSpPr>
            <p:spPr bwMode="auto">
              <a:xfrm>
                <a:off x="469" y="1055"/>
                <a:ext cx="1699"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latin typeface="Arial" panose="020B0604020202020204" pitchFamily="34" charset="0"/>
                    <a:cs typeface="Arial" panose="020B0604020202020204" pitchFamily="34" charset="0"/>
                  </a:rPr>
                  <a:t>التشاور مع قادة إسرائيل والموكب الوطني</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1" name="Group 117"/>
            <p:cNvGrpSpPr>
              <a:grpSpLocks/>
            </p:cNvGrpSpPr>
            <p:nvPr/>
          </p:nvGrpSpPr>
          <p:grpSpPr bwMode="auto">
            <a:xfrm>
              <a:off x="3327" y="2058"/>
              <a:ext cx="1216" cy="479"/>
              <a:chOff x="0" y="1433"/>
              <a:chExt cx="828" cy="561"/>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1" name="Rectangle 116"/>
              <p:cNvSpPr>
                <a:spLocks noChangeArrowheads="1"/>
              </p:cNvSpPr>
              <p:nvPr/>
            </p:nvSpPr>
            <p:spPr bwMode="auto">
              <a:xfrm>
                <a:off x="0" y="1721"/>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13: 1-5</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2" name="Group 120"/>
            <p:cNvGrpSpPr>
              <a:grpSpLocks/>
            </p:cNvGrpSpPr>
            <p:nvPr/>
          </p:nvGrpSpPr>
          <p:grpSpPr bwMode="auto">
            <a:xfrm>
              <a:off x="4464" y="2204"/>
              <a:ext cx="1217" cy="342"/>
              <a:chOff x="0" y="1696"/>
              <a:chExt cx="828" cy="856"/>
            </a:xfrm>
          </p:grpSpPr>
          <p:sp>
            <p:nvSpPr>
              <p:cNvPr id="290878" name="Rectangle 118"/>
              <p:cNvSpPr>
                <a:spLocks noChangeArrowheads="1"/>
              </p:cNvSpPr>
              <p:nvPr/>
            </p:nvSpPr>
            <p:spPr bwMode="auto">
              <a:xfrm>
                <a:off x="0" y="1696"/>
                <a:ext cx="828"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9" name="Rectangle 119"/>
              <p:cNvSpPr>
                <a:spLocks noChangeArrowheads="1"/>
              </p:cNvSpPr>
              <p:nvPr/>
            </p:nvSpPr>
            <p:spPr bwMode="auto">
              <a:xfrm>
                <a:off x="0" y="1969"/>
                <a:ext cx="828" cy="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5: 2-3</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3" name="Group 123"/>
            <p:cNvGrpSpPr>
              <a:grpSpLocks/>
            </p:cNvGrpSpPr>
            <p:nvPr/>
          </p:nvGrpSpPr>
          <p:grpSpPr bwMode="auto">
            <a:xfrm>
              <a:off x="0" y="2436"/>
              <a:ext cx="3600" cy="479"/>
              <a:chOff x="0" y="2238"/>
              <a:chExt cx="2451" cy="562"/>
            </a:xfrm>
          </p:grpSpPr>
          <p:sp>
            <p:nvSpPr>
              <p:cNvPr id="290876" name="Rectangle 121"/>
              <p:cNvSpPr>
                <a:spLocks noChangeArrowheads="1"/>
              </p:cNvSpPr>
              <p:nvPr/>
            </p:nvSpPr>
            <p:spPr bwMode="auto">
              <a:xfrm>
                <a:off x="0" y="2238"/>
                <a:ext cx="2264"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7" name="Rectangle 122"/>
              <p:cNvSpPr>
                <a:spLocks noChangeArrowheads="1"/>
              </p:cNvSpPr>
              <p:nvPr/>
            </p:nvSpPr>
            <p:spPr bwMode="auto">
              <a:xfrm>
                <a:off x="186" y="2527"/>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نقل التابوت بشكل صحيح</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4" name="Group 126"/>
            <p:cNvGrpSpPr>
              <a:grpSpLocks/>
            </p:cNvGrpSpPr>
            <p:nvPr/>
          </p:nvGrpSpPr>
          <p:grpSpPr bwMode="auto">
            <a:xfrm>
              <a:off x="3327" y="2436"/>
              <a:ext cx="1216" cy="479"/>
              <a:chOff x="0" y="2641"/>
              <a:chExt cx="828" cy="562"/>
            </a:xfrm>
          </p:grpSpPr>
          <p:sp>
            <p:nvSpPr>
              <p:cNvPr id="290874" name="Rectangle 124"/>
              <p:cNvSpPr>
                <a:spLocks noChangeArrowheads="1"/>
              </p:cNvSpPr>
              <p:nvPr/>
            </p:nvSpPr>
            <p:spPr bwMode="auto">
              <a:xfrm>
                <a:off x="0" y="2641"/>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15: 1-16: 3</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5" name="Group 129"/>
            <p:cNvGrpSpPr>
              <a:grpSpLocks/>
            </p:cNvGrpSpPr>
            <p:nvPr/>
          </p:nvGrpSpPr>
          <p:grpSpPr bwMode="auto">
            <a:xfrm>
              <a:off x="4543" y="2437"/>
              <a:ext cx="1217" cy="479"/>
              <a:chOff x="0" y="3045"/>
              <a:chExt cx="828" cy="561"/>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3" name="Rectangle 128"/>
              <p:cNvSpPr>
                <a:spLocks noChangeArrowheads="1"/>
              </p:cNvSpPr>
              <p:nvPr/>
            </p:nvSpPr>
            <p:spPr bwMode="auto">
              <a:xfrm>
                <a:off x="0" y="3333"/>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5: 2-10</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6" name="Group 132"/>
            <p:cNvGrpSpPr>
              <a:grpSpLocks/>
            </p:cNvGrpSpPr>
            <p:nvPr/>
          </p:nvGrpSpPr>
          <p:grpSpPr bwMode="auto">
            <a:xfrm>
              <a:off x="0" y="2780"/>
              <a:ext cx="3600" cy="479"/>
              <a:chOff x="0" y="3447"/>
              <a:chExt cx="2451" cy="562"/>
            </a:xfrm>
          </p:grpSpPr>
          <p:sp>
            <p:nvSpPr>
              <p:cNvPr id="290870" name="Rectangle 130"/>
              <p:cNvSpPr>
                <a:spLocks noChangeArrowheads="1"/>
              </p:cNvSpPr>
              <p:nvPr/>
            </p:nvSpPr>
            <p:spPr bwMode="auto">
              <a:xfrm>
                <a:off x="0" y="3447"/>
                <a:ext cx="2264"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1" name="Rectangle 131"/>
              <p:cNvSpPr>
                <a:spLocks noChangeArrowheads="1"/>
              </p:cNvSpPr>
              <p:nvPr/>
            </p:nvSpPr>
            <p:spPr bwMode="auto">
              <a:xfrm>
                <a:off x="186" y="373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احتفال التسبيح عند الوصول</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7" name="Group 135"/>
            <p:cNvGrpSpPr>
              <a:grpSpLocks/>
            </p:cNvGrpSpPr>
            <p:nvPr/>
          </p:nvGrpSpPr>
          <p:grpSpPr bwMode="auto">
            <a:xfrm>
              <a:off x="3327" y="2780"/>
              <a:ext cx="1216" cy="479"/>
              <a:chOff x="0" y="3850"/>
              <a:chExt cx="828" cy="562"/>
            </a:xfrm>
          </p:grpSpPr>
          <p:sp>
            <p:nvSpPr>
              <p:cNvPr id="290868" name="Rectangle 133"/>
              <p:cNvSpPr>
                <a:spLocks noChangeArrowheads="1"/>
              </p:cNvSpPr>
              <p:nvPr/>
            </p:nvSpPr>
            <p:spPr bwMode="auto">
              <a:xfrm>
                <a:off x="0" y="3850"/>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9" name="Rectangle 134"/>
              <p:cNvSpPr>
                <a:spLocks noChangeArrowheads="1"/>
              </p:cNvSpPr>
              <p:nvPr/>
            </p:nvSpPr>
            <p:spPr bwMode="auto">
              <a:xfrm>
                <a:off x="0" y="413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16: 7-36</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8" name="Group 138"/>
            <p:cNvGrpSpPr>
              <a:grpSpLocks/>
            </p:cNvGrpSpPr>
            <p:nvPr/>
          </p:nvGrpSpPr>
          <p:grpSpPr bwMode="auto">
            <a:xfrm>
              <a:off x="4543" y="2780"/>
              <a:ext cx="1217" cy="479"/>
              <a:chOff x="0" y="4253"/>
              <a:chExt cx="828" cy="562"/>
            </a:xfrm>
          </p:grpSpPr>
          <p:sp>
            <p:nvSpPr>
              <p:cNvPr id="290866" name="Rectangle 136"/>
              <p:cNvSpPr>
                <a:spLocks noChangeArrowheads="1"/>
              </p:cNvSpPr>
              <p:nvPr/>
            </p:nvSpPr>
            <p:spPr bwMode="auto">
              <a:xfrm>
                <a:off x="0" y="4253"/>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7" name="Rectangle 137"/>
              <p:cNvSpPr>
                <a:spLocks noChangeArrowheads="1"/>
              </p:cNvSpPr>
              <p:nvPr/>
            </p:nvSpPr>
            <p:spPr bwMode="auto">
              <a:xfrm>
                <a:off x="0" y="4542"/>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5: 11-14</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9" name="Group 141"/>
            <p:cNvGrpSpPr>
              <a:grpSpLocks/>
            </p:cNvGrpSpPr>
            <p:nvPr/>
          </p:nvGrpSpPr>
          <p:grpSpPr bwMode="auto">
            <a:xfrm>
              <a:off x="0" y="3124"/>
              <a:ext cx="3327" cy="478"/>
              <a:chOff x="0" y="4656"/>
              <a:chExt cx="2264" cy="561"/>
            </a:xfrm>
          </p:grpSpPr>
          <p:sp>
            <p:nvSpPr>
              <p:cNvPr id="290864" name="Rectangle 139"/>
              <p:cNvSpPr>
                <a:spLocks noChangeArrowheads="1"/>
              </p:cNvSpPr>
              <p:nvPr/>
            </p:nvSpPr>
            <p:spPr bwMode="auto">
              <a:xfrm>
                <a:off x="0" y="4656"/>
                <a:ext cx="2264"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5" name="Rectangle 140"/>
              <p:cNvSpPr>
                <a:spLocks noChangeArrowheads="1"/>
              </p:cNvSpPr>
              <p:nvPr/>
            </p:nvSpPr>
            <p:spPr bwMode="auto">
              <a:xfrm>
                <a:off x="0" y="4944"/>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وضع نظام العبادة المنظم</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0" name="Group 144"/>
            <p:cNvGrpSpPr>
              <a:grpSpLocks/>
            </p:cNvGrpSpPr>
            <p:nvPr/>
          </p:nvGrpSpPr>
          <p:grpSpPr bwMode="auto">
            <a:xfrm>
              <a:off x="3150" y="3126"/>
              <a:ext cx="1393" cy="472"/>
              <a:chOff x="-120" y="5059"/>
              <a:chExt cx="948" cy="554"/>
            </a:xfrm>
          </p:grpSpPr>
          <p:sp>
            <p:nvSpPr>
              <p:cNvPr id="290862" name="Rectangle 142"/>
              <p:cNvSpPr>
                <a:spLocks noChangeArrowheads="1"/>
              </p:cNvSpPr>
              <p:nvPr/>
            </p:nvSpPr>
            <p:spPr bwMode="auto">
              <a:xfrm>
                <a:off x="0" y="5059"/>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3" name="Rectangle 143"/>
              <p:cNvSpPr>
                <a:spLocks noChangeArrowheads="1"/>
              </p:cNvSpPr>
              <p:nvPr/>
            </p:nvSpPr>
            <p:spPr bwMode="auto">
              <a:xfrm>
                <a:off x="-120" y="5340"/>
                <a:ext cx="94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16: 4-6, 37-42</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1" name="Group 147"/>
            <p:cNvGrpSpPr>
              <a:grpSpLocks/>
            </p:cNvGrpSpPr>
            <p:nvPr/>
          </p:nvGrpSpPr>
          <p:grpSpPr bwMode="auto">
            <a:xfrm>
              <a:off x="4543" y="3125"/>
              <a:ext cx="1217" cy="478"/>
              <a:chOff x="0" y="5462"/>
              <a:chExt cx="828" cy="561"/>
            </a:xfrm>
          </p:grpSpPr>
          <p:sp>
            <p:nvSpPr>
              <p:cNvPr id="290860" name="Rectangle 145"/>
              <p:cNvSpPr>
                <a:spLocks noChangeArrowheads="1"/>
              </p:cNvSpPr>
              <p:nvPr/>
            </p:nvSpPr>
            <p:spPr bwMode="auto">
              <a:xfrm>
                <a:off x="0" y="5462"/>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1" name="Rectangle 146"/>
              <p:cNvSpPr>
                <a:spLocks noChangeArrowheads="1"/>
              </p:cNvSpPr>
              <p:nvPr/>
            </p:nvSpPr>
            <p:spPr bwMode="auto">
              <a:xfrm>
                <a:off x="0" y="575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8: 12-16</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2" name="Group 150"/>
            <p:cNvGrpSpPr>
              <a:grpSpLocks/>
            </p:cNvGrpSpPr>
            <p:nvPr/>
          </p:nvGrpSpPr>
          <p:grpSpPr bwMode="auto">
            <a:xfrm>
              <a:off x="274" y="3469"/>
              <a:ext cx="3327" cy="480"/>
              <a:chOff x="186" y="5866"/>
              <a:chExt cx="2264" cy="562"/>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9" name="Rectangle 149"/>
              <p:cNvSpPr>
                <a:spLocks noChangeArrowheads="1"/>
              </p:cNvSpPr>
              <p:nvPr/>
            </p:nvSpPr>
            <p:spPr bwMode="auto">
              <a:xfrm>
                <a:off x="186" y="6155"/>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الإعلان الإلهي المعطى</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3" name="Group 153"/>
            <p:cNvGrpSpPr>
              <a:grpSpLocks/>
            </p:cNvGrpSpPr>
            <p:nvPr/>
          </p:nvGrpSpPr>
          <p:grpSpPr bwMode="auto">
            <a:xfrm>
              <a:off x="3327" y="3469"/>
              <a:ext cx="1216" cy="480"/>
              <a:chOff x="0" y="6269"/>
              <a:chExt cx="828" cy="562"/>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7" name="Rectangle 152"/>
              <p:cNvSpPr>
                <a:spLocks noChangeArrowheads="1"/>
              </p:cNvSpPr>
              <p:nvPr/>
            </p:nvSpPr>
            <p:spPr bwMode="auto">
              <a:xfrm>
                <a:off x="0" y="6558"/>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17: 1-15</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4" name="Group 156"/>
            <p:cNvGrpSpPr>
              <a:grpSpLocks/>
            </p:cNvGrpSpPr>
            <p:nvPr/>
          </p:nvGrpSpPr>
          <p:grpSpPr bwMode="auto">
            <a:xfrm>
              <a:off x="4543" y="3469"/>
              <a:ext cx="1217" cy="480"/>
              <a:chOff x="0" y="6672"/>
              <a:chExt cx="828" cy="562"/>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5" name="Rectangle 155"/>
              <p:cNvSpPr>
                <a:spLocks noChangeArrowheads="1"/>
              </p:cNvSpPr>
              <p:nvPr/>
            </p:nvSpPr>
            <p:spPr bwMode="auto">
              <a:xfrm>
                <a:off x="0" y="6961"/>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7: 12-22</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5" name="Group 159"/>
            <p:cNvGrpSpPr>
              <a:grpSpLocks/>
            </p:cNvGrpSpPr>
            <p:nvPr/>
          </p:nvGrpSpPr>
          <p:grpSpPr bwMode="auto">
            <a:xfrm>
              <a:off x="0" y="3814"/>
              <a:ext cx="3600" cy="479"/>
              <a:chOff x="0" y="7075"/>
              <a:chExt cx="2451" cy="561"/>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3" name="Rectangle 158"/>
              <p:cNvSpPr>
                <a:spLocks noChangeArrowheads="1"/>
              </p:cNvSpPr>
              <p:nvPr/>
            </p:nvSpPr>
            <p:spPr bwMode="auto">
              <a:xfrm>
                <a:off x="186" y="7363"/>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صلاة الملك</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6" name="Group 162"/>
            <p:cNvGrpSpPr>
              <a:grpSpLocks/>
            </p:cNvGrpSpPr>
            <p:nvPr/>
          </p:nvGrpSpPr>
          <p:grpSpPr bwMode="auto">
            <a:xfrm>
              <a:off x="3327" y="3814"/>
              <a:ext cx="1216" cy="479"/>
              <a:chOff x="0" y="7478"/>
              <a:chExt cx="828" cy="561"/>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1" name="Rectangle 161"/>
              <p:cNvSpPr>
                <a:spLocks noChangeArrowheads="1"/>
              </p:cNvSpPr>
              <p:nvPr/>
            </p:nvSpPr>
            <p:spPr bwMode="auto">
              <a:xfrm>
                <a:off x="0" y="7766"/>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17: 16-27</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7" name="Group 165"/>
            <p:cNvGrpSpPr>
              <a:grpSpLocks/>
            </p:cNvGrpSpPr>
            <p:nvPr/>
          </p:nvGrpSpPr>
          <p:grpSpPr bwMode="auto">
            <a:xfrm>
              <a:off x="4543" y="3814"/>
              <a:ext cx="1217" cy="479"/>
              <a:chOff x="0" y="7881"/>
              <a:chExt cx="828" cy="561"/>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49" name="Rectangle 164"/>
              <p:cNvSpPr>
                <a:spLocks noChangeArrowheads="1"/>
              </p:cNvSpPr>
              <p:nvPr/>
            </p:nvSpPr>
            <p:spPr bwMode="auto">
              <a:xfrm>
                <a:off x="0" y="816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6: 12-42</a:t>
                </a:r>
                <a:endParaRPr lang="en-US" b="1" dirty="0">
                  <a:solidFill>
                    <a:srgbClr val="FFFFFF"/>
                  </a:solidFill>
                  <a:latin typeface="Arial" panose="020B0604020202020204" pitchFamily="34" charset="0"/>
                  <a:cs typeface="Arial" panose="020B0604020202020204" pitchFamily="34" charset="0"/>
                </a:endParaRPr>
              </a:p>
            </p:txBody>
          </p:sp>
        </p:grpSp>
      </p:grpSp>
      <p:sp>
        <p:nvSpPr>
          <p:cNvPr id="3" name="Notched Right Arrow 2"/>
          <p:cNvSpPr/>
          <p:nvPr/>
        </p:nvSpPr>
        <p:spPr bwMode="auto">
          <a:xfrm>
            <a:off x="5220072" y="4437112"/>
            <a:ext cx="2160240" cy="172819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indent="-571500" eaLnBrk="0" hangingPunct="0">
              <a:lnSpc>
                <a:spcPct val="90000"/>
              </a:lnSpc>
              <a:spcBef>
                <a:spcPct val="20000"/>
              </a:spcBef>
              <a:buFontTx/>
              <a:buChar char="•"/>
            </a:pPr>
            <a:endParaRPr kumimoji="1" lang="en-US" b="1" dirty="0">
              <a:solidFill>
                <a:srgbClr val="FFFFFF"/>
              </a:solidFill>
              <a:latin typeface="Arial" panose="020B0604020202020204" pitchFamily="34" charset="0"/>
              <a:ea typeface="Times New Roman" pitchFamily="-108" charset="0"/>
              <a:cs typeface="Arial" panose="020B0604020202020204" pitchFamily="34" charset="0"/>
            </a:endParaRPr>
          </a:p>
        </p:txBody>
      </p:sp>
    </p:spTree>
    <p:extLst>
      <p:ext uri="{BB962C8B-B14F-4D97-AF65-F5344CB8AC3E}">
        <p14:creationId xmlns:p14="http://schemas.microsoft.com/office/powerpoint/2010/main" val="200616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ar-JO" altLang="zh-CN" sz="3600" b="1" dirty="0">
                <a:solidFill>
                  <a:srgbClr val="FFFFFF"/>
                </a:solidFill>
                <a:latin typeface="Arial" panose="020B0604020202020204" pitchFamily="34" charset="0"/>
                <a:ea typeface="宋体" charset="0"/>
                <a:cs typeface="Arial" panose="020B0604020202020204" pitchFamily="34" charset="0"/>
              </a:rPr>
              <a:t>أخبار الأيام مقابل صموئيل والملوك</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sp>
        <p:nvSpPr>
          <p:cNvPr id="86019"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267أ</a:t>
            </a:r>
            <a:endParaRPr lang="en-US" b="1" dirty="0">
              <a:solidFill>
                <a:srgbClr val="FFFFFF"/>
              </a:solidFill>
              <a:latin typeface="Arial" panose="020B0604020202020204" pitchFamily="34" charset="0"/>
              <a:cs typeface="Arial" panose="020B0604020202020204" pitchFamily="34" charset="0"/>
            </a:endParaRPr>
          </a:p>
        </p:txBody>
      </p:sp>
      <p:grpSp>
        <p:nvGrpSpPr>
          <p:cNvPr id="86020" name="Group 158"/>
          <p:cNvGrpSpPr>
            <a:grpSpLocks/>
          </p:cNvGrpSpPr>
          <p:nvPr/>
        </p:nvGrpSpPr>
        <p:grpSpPr bwMode="auto">
          <a:xfrm>
            <a:off x="0" y="919163"/>
            <a:ext cx="9144000" cy="5938837"/>
            <a:chOff x="0" y="576"/>
            <a:chExt cx="5760" cy="3741"/>
          </a:xfrm>
        </p:grpSpPr>
        <p:sp>
          <p:nvSpPr>
            <p:cNvPr id="86021" name="Rectangle 104"/>
            <p:cNvSpPr>
              <a:spLocks noChangeArrowheads="1"/>
            </p:cNvSpPr>
            <p:nvPr/>
          </p:nvSpPr>
          <p:spPr bwMode="auto">
            <a:xfrm>
              <a:off x="7" y="576"/>
              <a:ext cx="2873" cy="691"/>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eaLnBrk="0" hangingPunct="0"/>
              <a:r>
                <a:rPr lang="ar-JO" altLang="zh-CN" sz="2500" b="1" dirty="0">
                  <a:solidFill>
                    <a:srgbClr val="FFFFFF"/>
                  </a:solidFill>
                  <a:latin typeface="Arial" panose="020B0604020202020204" pitchFamily="34" charset="0"/>
                  <a:ea typeface="宋体" charset="0"/>
                  <a:cs typeface="Arial" panose="020B0604020202020204" pitchFamily="34" charset="0"/>
                </a:rPr>
                <a:t>ما هو </a:t>
              </a:r>
              <a:r>
                <a:rPr lang="ar-JO" altLang="zh-CN" sz="2500" b="1" u="sng" dirty="0">
                  <a:solidFill>
                    <a:srgbClr val="FFFFFF"/>
                  </a:solidFill>
                  <a:latin typeface="Arial" panose="020B0604020202020204" pitchFamily="34" charset="0"/>
                  <a:ea typeface="宋体" charset="0"/>
                  <a:cs typeface="Arial" panose="020B0604020202020204" pitchFamily="34" charset="0"/>
                </a:rPr>
                <a:t>المفقود</a:t>
              </a:r>
              <a:r>
                <a:rPr lang="ar-JO" altLang="zh-CN" sz="2500" b="1" dirty="0">
                  <a:solidFill>
                    <a:srgbClr val="FFFFFF"/>
                  </a:solidFill>
                  <a:latin typeface="Arial" panose="020B0604020202020204" pitchFamily="34" charset="0"/>
                  <a:ea typeface="宋体" charset="0"/>
                  <a:cs typeface="Arial" panose="020B0604020202020204" pitchFamily="34" charset="0"/>
                </a:rPr>
                <a:t> في أخبار الأيام لكن موجود في صموئيل / الملوك؟</a:t>
              </a:r>
              <a:r>
                <a:rPr lang="en-US" altLang="zh-CN" sz="2500" b="1" dirty="0">
                  <a:solidFill>
                    <a:srgbClr val="FFFFFF"/>
                  </a:solidFill>
                  <a:latin typeface="Arial" panose="020B0604020202020204" pitchFamily="34" charset="0"/>
                  <a:ea typeface="宋体" charset="0"/>
                  <a:cs typeface="Arial" panose="020B0604020202020204" pitchFamily="34" charset="0"/>
                </a:rPr>
                <a:t> </a:t>
              </a:r>
            </a:p>
          </p:txBody>
        </p:sp>
        <p:grpSp>
          <p:nvGrpSpPr>
            <p:cNvPr id="86022" name="Group 126"/>
            <p:cNvGrpSpPr>
              <a:grpSpLocks/>
            </p:cNvGrpSpPr>
            <p:nvPr/>
          </p:nvGrpSpPr>
          <p:grpSpPr bwMode="auto">
            <a:xfrm>
              <a:off x="2880" y="579"/>
              <a:ext cx="2874" cy="693"/>
              <a:chOff x="1984" y="0"/>
              <a:chExt cx="1984" cy="1074"/>
            </a:xfrm>
          </p:grpSpPr>
          <p:sp>
            <p:nvSpPr>
              <p:cNvPr id="86063" name="Rectangle 125"/>
              <p:cNvSpPr>
                <a:spLocks noChangeArrowheads="1"/>
              </p:cNvSpPr>
              <p:nvPr/>
            </p:nvSpPr>
            <p:spPr bwMode="auto">
              <a:xfrm>
                <a:off x="1984" y="0"/>
                <a:ext cx="1984" cy="1074"/>
              </a:xfrm>
              <a:prstGeom prst="rect">
                <a:avLst/>
              </a:prstGeom>
              <a:solidFill>
                <a:srgbClr val="000000"/>
              </a:solidFill>
              <a:ln w="12700" cap="sq">
                <a:solidFill>
                  <a:schemeClr val="tx1"/>
                </a:solidFill>
                <a:miter lim="800000"/>
                <a:headEnd type="none" w="sm" len="sm"/>
                <a:tailEnd type="none" w="sm" len="sm"/>
              </a:ln>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nvGrpSpPr>
              <p:cNvPr id="86064" name="Group 124"/>
              <p:cNvGrpSpPr>
                <a:grpSpLocks/>
              </p:cNvGrpSpPr>
              <p:nvPr/>
            </p:nvGrpSpPr>
            <p:grpSpPr bwMode="auto">
              <a:xfrm>
                <a:off x="1984" y="0"/>
                <a:ext cx="1984" cy="1074"/>
                <a:chOff x="1984" y="0"/>
                <a:chExt cx="1984" cy="1074"/>
              </a:xfrm>
            </p:grpSpPr>
            <p:sp>
              <p:nvSpPr>
                <p:cNvPr id="86065" name="Rectangle 106"/>
                <p:cNvSpPr>
                  <a:spLocks noChangeArrowheads="1"/>
                </p:cNvSpPr>
                <p:nvPr/>
              </p:nvSpPr>
              <p:spPr bwMode="auto">
                <a:xfrm>
                  <a:off x="2027" y="0"/>
                  <a:ext cx="1898" cy="1074"/>
                </a:xfrm>
                <a:prstGeom prst="rect">
                  <a:avLst/>
                </a:prstGeom>
                <a:solidFill>
                  <a:srgbClr val="000000"/>
                </a:solidFill>
                <a:ln w="12700" cap="sq">
                  <a:solidFill>
                    <a:schemeClr val="tx1"/>
                  </a:solidFill>
                  <a:miter lim="800000"/>
                  <a:headEnd type="none" w="sm" len="sm"/>
                  <a:tailEnd type="none" w="sm" len="sm"/>
                </a:ln>
              </p:spPr>
              <p:txBody>
                <a:bodyPr lIns="0" tIns="0" rIns="0" anchor="ctr" anchorCtr="1"/>
                <a:lstStyle/>
                <a:p>
                  <a:pPr algn="ctr" eaLnBrk="0" hangingPunct="0"/>
                  <a:r>
                    <a:rPr lang="ar-JO" altLang="zh-CN" sz="2500" b="1" dirty="0">
                      <a:solidFill>
                        <a:srgbClr val="FFFFFF"/>
                      </a:solidFill>
                      <a:latin typeface="Arial" panose="020B0604020202020204" pitchFamily="34" charset="0"/>
                      <a:ea typeface="宋体" charset="0"/>
                      <a:cs typeface="Arial" panose="020B0604020202020204" pitchFamily="34" charset="0"/>
                    </a:rPr>
                    <a:t>ما هو </a:t>
                  </a:r>
                  <a:r>
                    <a:rPr lang="ar-JO" altLang="zh-CN" sz="2500" b="1" u="sng" dirty="0">
                      <a:solidFill>
                        <a:srgbClr val="FFFFFF"/>
                      </a:solidFill>
                      <a:latin typeface="Arial" panose="020B0604020202020204" pitchFamily="34" charset="0"/>
                      <a:ea typeface="宋体" charset="0"/>
                      <a:cs typeface="Arial" panose="020B0604020202020204" pitchFamily="34" charset="0"/>
                    </a:rPr>
                    <a:t>الموجود</a:t>
                  </a:r>
                  <a:r>
                    <a:rPr lang="ar-JO" altLang="zh-CN" sz="2500" b="1" dirty="0">
                      <a:solidFill>
                        <a:srgbClr val="FFFFFF"/>
                      </a:solidFill>
                      <a:latin typeface="Arial" panose="020B0604020202020204" pitchFamily="34" charset="0"/>
                      <a:ea typeface="宋体" charset="0"/>
                      <a:cs typeface="Arial" panose="020B0604020202020204" pitchFamily="34" charset="0"/>
                    </a:rPr>
                    <a:t> في أخبار الأيام لكن مفقود في صموئيل / الملوك؟</a:t>
                  </a:r>
                  <a:endParaRPr lang="en-US" altLang="zh-CN" sz="2500" b="1" dirty="0">
                    <a:latin typeface="Arial" panose="020B0604020202020204" pitchFamily="34" charset="0"/>
                    <a:ea typeface="宋体" charset="0"/>
                    <a:cs typeface="Arial" panose="020B0604020202020204" pitchFamily="34" charset="0"/>
                  </a:endParaRPr>
                </a:p>
              </p:txBody>
            </p:sp>
            <p:sp>
              <p:nvSpPr>
                <p:cNvPr id="86066" name="Rectangle 123"/>
                <p:cNvSpPr>
                  <a:spLocks noChangeArrowheads="1"/>
                </p:cNvSpPr>
                <p:nvPr/>
              </p:nvSpPr>
              <p:spPr bwMode="auto">
                <a:xfrm>
                  <a:off x="1984" y="0"/>
                  <a:ext cx="1984" cy="10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grpSp>
          <p:nvGrpSpPr>
            <p:cNvPr id="86023" name="Group 130"/>
            <p:cNvGrpSpPr>
              <a:grpSpLocks/>
            </p:cNvGrpSpPr>
            <p:nvPr/>
          </p:nvGrpSpPr>
          <p:grpSpPr bwMode="auto">
            <a:xfrm>
              <a:off x="0" y="1272"/>
              <a:ext cx="2880" cy="483"/>
              <a:chOff x="-4" y="1074"/>
              <a:chExt cx="1988" cy="748"/>
            </a:xfrm>
          </p:grpSpPr>
          <p:sp>
            <p:nvSpPr>
              <p:cNvPr id="86059" name="Rectangle 129"/>
              <p:cNvSpPr>
                <a:spLocks noChangeArrowheads="1"/>
              </p:cNvSpPr>
              <p:nvPr/>
            </p:nvSpPr>
            <p:spPr bwMode="auto">
              <a:xfrm>
                <a:off x="0"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nvGrpSpPr>
              <p:cNvPr id="86060" name="Group 128"/>
              <p:cNvGrpSpPr>
                <a:grpSpLocks/>
              </p:cNvGrpSpPr>
              <p:nvPr/>
            </p:nvGrpSpPr>
            <p:grpSpPr bwMode="auto">
              <a:xfrm>
                <a:off x="-4" y="1074"/>
                <a:ext cx="1988" cy="748"/>
                <a:chOff x="-4" y="1074"/>
                <a:chExt cx="1988" cy="748"/>
              </a:xfrm>
            </p:grpSpPr>
            <p:sp>
              <p:nvSpPr>
                <p:cNvPr id="86061" name="Rectangle 107"/>
                <p:cNvSpPr>
                  <a:spLocks noChangeArrowheads="1"/>
                </p:cNvSpPr>
                <p:nvPr/>
              </p:nvSpPr>
              <p:spPr bwMode="auto">
                <a:xfrm>
                  <a:off x="-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en-US" altLang="zh-CN" sz="2100" b="1" dirty="0">
                      <a:latin typeface="Arial" panose="020B0604020202020204" pitchFamily="34" charset="0"/>
                      <a:ea typeface="宋体" charset="0"/>
                      <a:cs typeface="Arial" panose="020B0604020202020204" pitchFamily="34" charset="0"/>
                    </a:rPr>
                    <a:t> </a:t>
                  </a:r>
                  <a:r>
                    <a:rPr lang="ar-JO" sz="2000" b="1" dirty="0">
                      <a:latin typeface="Arial" panose="020B0604020202020204" pitchFamily="34" charset="0"/>
                      <a:cs typeface="Arial" panose="020B0604020202020204" pitchFamily="34" charset="0"/>
                    </a:rPr>
                    <a:t> هذه بشكل عام عناصر سلبية أو مرتبطة بإسرائيل والعائلة المالكة</a:t>
                  </a:r>
                  <a:endParaRPr lang="en-US" altLang="zh-CN" sz="2100" b="1" dirty="0">
                    <a:latin typeface="Arial" panose="020B0604020202020204" pitchFamily="34" charset="0"/>
                    <a:ea typeface="宋体" charset="0"/>
                    <a:cs typeface="Arial" panose="020B0604020202020204" pitchFamily="34" charset="0"/>
                  </a:endParaRPr>
                </a:p>
              </p:txBody>
            </p:sp>
            <p:sp>
              <p:nvSpPr>
                <p:cNvPr id="86062" name="Rectangle 127"/>
                <p:cNvSpPr>
                  <a:spLocks noChangeArrowheads="1"/>
                </p:cNvSpPr>
                <p:nvPr/>
              </p:nvSpPr>
              <p:spPr bwMode="auto">
                <a:xfrm>
                  <a:off x="0" y="1074"/>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grpSp>
          <p:nvGrpSpPr>
            <p:cNvPr id="86024" name="Group 134"/>
            <p:cNvGrpSpPr>
              <a:grpSpLocks/>
            </p:cNvGrpSpPr>
            <p:nvPr/>
          </p:nvGrpSpPr>
          <p:grpSpPr bwMode="auto">
            <a:xfrm>
              <a:off x="2880" y="1272"/>
              <a:ext cx="2880" cy="483"/>
              <a:chOff x="1984" y="1074"/>
              <a:chExt cx="1988" cy="748"/>
            </a:xfrm>
          </p:grpSpPr>
          <p:sp>
            <p:nvSpPr>
              <p:cNvPr id="86055" name="Rectangle 133"/>
              <p:cNvSpPr>
                <a:spLocks noChangeArrowheads="1"/>
              </p:cNvSpPr>
              <p:nvPr/>
            </p:nvSpPr>
            <p:spPr bwMode="auto">
              <a:xfrm>
                <a:off x="1984"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nvGrpSpPr>
              <p:cNvPr id="86056" name="Group 132"/>
              <p:cNvGrpSpPr>
                <a:grpSpLocks/>
              </p:cNvGrpSpPr>
              <p:nvPr/>
            </p:nvGrpSpPr>
            <p:grpSpPr bwMode="auto">
              <a:xfrm>
                <a:off x="1984" y="1074"/>
                <a:ext cx="1988" cy="748"/>
                <a:chOff x="1984" y="1074"/>
                <a:chExt cx="1988" cy="748"/>
              </a:xfrm>
            </p:grpSpPr>
            <p:sp>
              <p:nvSpPr>
                <p:cNvPr id="86057" name="Rectangle 108"/>
                <p:cNvSpPr>
                  <a:spLocks noChangeArrowheads="1"/>
                </p:cNvSpPr>
                <p:nvPr/>
              </p:nvSpPr>
              <p:spPr bwMode="auto">
                <a:xfrm>
                  <a:off x="198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ar-JO" sz="2000" b="1" dirty="0">
                      <a:latin typeface="Arial" panose="020B0604020202020204" pitchFamily="34" charset="0"/>
                      <a:cs typeface="Arial" panose="020B0604020202020204" pitchFamily="34" charset="0"/>
                    </a:rPr>
                    <a:t>هذه بشكل عام عناصر إيجابية أو مرتبطة بيهوذا والهيكل</a:t>
                  </a:r>
                  <a:endParaRPr lang="en-US" altLang="zh-CN" sz="2100" b="1" dirty="0">
                    <a:latin typeface="Arial" panose="020B0604020202020204" pitchFamily="34" charset="0"/>
                    <a:ea typeface="宋体" charset="0"/>
                    <a:cs typeface="Arial" panose="020B0604020202020204" pitchFamily="34" charset="0"/>
                  </a:endParaRPr>
                </a:p>
              </p:txBody>
            </p:sp>
            <p:sp>
              <p:nvSpPr>
                <p:cNvPr id="86058" name="Rectangle 131"/>
                <p:cNvSpPr>
                  <a:spLocks noChangeArrowheads="1"/>
                </p:cNvSpPr>
                <p:nvPr/>
              </p:nvSpPr>
              <p:spPr bwMode="auto">
                <a:xfrm>
                  <a:off x="1984" y="1074"/>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grpSp>
          <p:nvGrpSpPr>
            <p:cNvPr id="86025" name="Group 136"/>
            <p:cNvGrpSpPr>
              <a:grpSpLocks/>
            </p:cNvGrpSpPr>
            <p:nvPr/>
          </p:nvGrpSpPr>
          <p:grpSpPr bwMode="auto">
            <a:xfrm>
              <a:off x="0" y="1755"/>
              <a:ext cx="2880" cy="483"/>
              <a:chOff x="-4" y="1822"/>
              <a:chExt cx="1988" cy="748"/>
            </a:xfrm>
          </p:grpSpPr>
          <p:sp>
            <p:nvSpPr>
              <p:cNvPr id="86053" name="Rectangle 109"/>
              <p:cNvSpPr>
                <a:spLocks noChangeArrowheads="1"/>
              </p:cNvSpPr>
              <p:nvPr/>
            </p:nvSpPr>
            <p:spPr bwMode="auto">
              <a:xfrm>
                <a:off x="-4" y="1822"/>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dirty="0">
                    <a:latin typeface="Arial" panose="020B0604020202020204" pitchFamily="34" charset="0"/>
                    <a:ea typeface="宋体" charset="0"/>
                    <a:cs typeface="Arial" panose="020B0604020202020204" pitchFamily="34" charset="0"/>
                  </a:rPr>
                  <a:t>  </a:t>
                </a:r>
                <a:r>
                  <a:rPr lang="ar-JO" altLang="zh-CN" sz="2100" b="1" dirty="0">
                    <a:latin typeface="Arial" panose="020B0604020202020204" pitchFamily="34" charset="0"/>
                    <a:ea typeface="宋体" charset="0"/>
                    <a:cs typeface="Arial" panose="020B0604020202020204" pitchFamily="34" charset="0"/>
                  </a:rPr>
                  <a:t> ميكال تحتقر داود بسبب التابوت </a:t>
                </a:r>
              </a:p>
              <a:p>
                <a:pPr algn="ctr"/>
                <a:r>
                  <a:rPr lang="ar-JO" altLang="zh-CN" sz="2100" b="1" dirty="0">
                    <a:latin typeface="Arial" panose="020B0604020202020204" pitchFamily="34" charset="0"/>
                    <a:ea typeface="宋体" charset="0"/>
                    <a:cs typeface="Arial" panose="020B0604020202020204" pitchFamily="34" charset="0"/>
                  </a:rPr>
                  <a:t>(2 صم 6: 20ب-23)</a:t>
                </a:r>
                <a:endParaRPr lang="en-US" altLang="zh-CN" sz="2100" b="1" dirty="0">
                  <a:latin typeface="Arial" panose="020B0604020202020204" pitchFamily="34" charset="0"/>
                  <a:ea typeface="宋体" charset="0"/>
                  <a:cs typeface="Arial" panose="020B0604020202020204" pitchFamily="34" charset="0"/>
                </a:endParaRPr>
              </a:p>
            </p:txBody>
          </p:sp>
          <p:sp>
            <p:nvSpPr>
              <p:cNvPr id="86054" name="Rectangle 135"/>
              <p:cNvSpPr>
                <a:spLocks noChangeArrowheads="1"/>
              </p:cNvSpPr>
              <p:nvPr/>
            </p:nvSpPr>
            <p:spPr bwMode="auto">
              <a:xfrm>
                <a:off x="0" y="1822"/>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86026" name="Group 138"/>
            <p:cNvGrpSpPr>
              <a:grpSpLocks/>
            </p:cNvGrpSpPr>
            <p:nvPr/>
          </p:nvGrpSpPr>
          <p:grpSpPr bwMode="auto">
            <a:xfrm>
              <a:off x="2880" y="1755"/>
              <a:ext cx="2880" cy="483"/>
              <a:chOff x="1984" y="1822"/>
              <a:chExt cx="1988" cy="748"/>
            </a:xfrm>
          </p:grpSpPr>
          <p:sp>
            <p:nvSpPr>
              <p:cNvPr id="86051" name="Rectangle 110"/>
              <p:cNvSpPr>
                <a:spLocks noChangeArrowheads="1"/>
              </p:cNvSpPr>
              <p:nvPr/>
            </p:nvSpPr>
            <p:spPr bwMode="auto">
              <a:xfrm>
                <a:off x="1984" y="1822"/>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اللاويون يكرمون الله في التابوت                         (1 أخ 16: 4-42)</a:t>
                </a:r>
                <a:endParaRPr lang="en-US" altLang="zh-CN" sz="2100" b="1" dirty="0">
                  <a:latin typeface="Arial" panose="020B0604020202020204" pitchFamily="34" charset="0"/>
                  <a:ea typeface="宋体" charset="0"/>
                  <a:cs typeface="Arial" panose="020B0604020202020204" pitchFamily="34" charset="0"/>
                </a:endParaRPr>
              </a:p>
            </p:txBody>
          </p:sp>
          <p:sp>
            <p:nvSpPr>
              <p:cNvPr id="86052" name="Rectangle 137"/>
              <p:cNvSpPr>
                <a:spLocks noChangeArrowheads="1"/>
              </p:cNvSpPr>
              <p:nvPr/>
            </p:nvSpPr>
            <p:spPr bwMode="auto">
              <a:xfrm>
                <a:off x="1984" y="1822"/>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86027" name="Group 140"/>
            <p:cNvGrpSpPr>
              <a:grpSpLocks/>
            </p:cNvGrpSpPr>
            <p:nvPr/>
          </p:nvGrpSpPr>
          <p:grpSpPr bwMode="auto">
            <a:xfrm>
              <a:off x="0" y="2238"/>
              <a:ext cx="2880" cy="557"/>
              <a:chOff x="-4" y="2570"/>
              <a:chExt cx="1988" cy="863"/>
            </a:xfrm>
          </p:grpSpPr>
          <p:sp>
            <p:nvSpPr>
              <p:cNvPr id="86049" name="Rectangle 111"/>
              <p:cNvSpPr>
                <a:spLocks noChangeArrowheads="1"/>
              </p:cNvSpPr>
              <p:nvPr/>
            </p:nvSpPr>
            <p:spPr bwMode="auto">
              <a:xfrm>
                <a:off x="-4" y="2570"/>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altLang="zh-CN" sz="2100" b="1" dirty="0">
                    <a:latin typeface="Arial" panose="020B0604020202020204" pitchFamily="34" charset="0"/>
                    <a:ea typeface="宋体" charset="0"/>
                    <a:cs typeface="Arial" panose="020B0604020202020204" pitchFamily="34" charset="0"/>
                  </a:rPr>
                  <a:t>النواحي التأديبية في العهد الداوودي</a:t>
                </a:r>
              </a:p>
              <a:p>
                <a:pPr algn="ctr"/>
                <a:r>
                  <a:rPr lang="ar-JO" altLang="zh-CN" sz="2100" b="1" dirty="0">
                    <a:latin typeface="Arial" panose="020B0604020202020204" pitchFamily="34" charset="0"/>
                    <a:ea typeface="宋体" charset="0"/>
                    <a:cs typeface="Arial" panose="020B0604020202020204" pitchFamily="34" charset="0"/>
                  </a:rPr>
                  <a:t>(2 صم 7: 14ب)</a:t>
                </a:r>
                <a:endParaRPr lang="en-US" altLang="zh-CN" sz="2100" b="1" dirty="0">
                  <a:latin typeface="Arial" panose="020B0604020202020204" pitchFamily="34" charset="0"/>
                  <a:ea typeface="宋体" charset="0"/>
                  <a:cs typeface="Arial" panose="020B0604020202020204" pitchFamily="34" charset="0"/>
                </a:endParaRPr>
              </a:p>
            </p:txBody>
          </p:sp>
          <p:sp>
            <p:nvSpPr>
              <p:cNvPr id="86050" name="Rectangle 139"/>
              <p:cNvSpPr>
                <a:spLocks noChangeArrowheads="1"/>
              </p:cNvSpPr>
              <p:nvPr/>
            </p:nvSpPr>
            <p:spPr bwMode="auto">
              <a:xfrm>
                <a:off x="0" y="2570"/>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86028" name="Group 142"/>
            <p:cNvGrpSpPr>
              <a:grpSpLocks/>
            </p:cNvGrpSpPr>
            <p:nvPr/>
          </p:nvGrpSpPr>
          <p:grpSpPr bwMode="auto">
            <a:xfrm>
              <a:off x="2880" y="2238"/>
              <a:ext cx="2880" cy="557"/>
              <a:chOff x="1984" y="2570"/>
              <a:chExt cx="1988" cy="863"/>
            </a:xfrm>
          </p:grpSpPr>
          <p:sp>
            <p:nvSpPr>
              <p:cNvPr id="86047" name="Rectangle 112"/>
              <p:cNvSpPr>
                <a:spLocks noChangeArrowheads="1"/>
              </p:cNvSpPr>
              <p:nvPr/>
            </p:nvSpPr>
            <p:spPr bwMode="auto">
              <a:xfrm>
                <a:off x="1984" y="2570"/>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تحديد موقع الهيكل حتى عندما يؤدب الله إحصاء داود المتكبر (١ أخبار الأيام. ٢١: ٢٧ - ٢٢: ١ ؛            ٢ صموئيل ٢٤:٢٥)</a:t>
                </a:r>
                <a:endParaRPr lang="en-US" altLang="zh-CN" sz="2100" b="1" dirty="0">
                  <a:latin typeface="Arial" panose="020B0604020202020204" pitchFamily="34" charset="0"/>
                  <a:ea typeface="宋体" charset="0"/>
                  <a:cs typeface="Arial" panose="020B0604020202020204" pitchFamily="34" charset="0"/>
                </a:endParaRPr>
              </a:p>
            </p:txBody>
          </p:sp>
          <p:sp>
            <p:nvSpPr>
              <p:cNvPr id="86048" name="Rectangle 141"/>
              <p:cNvSpPr>
                <a:spLocks noChangeArrowheads="1"/>
              </p:cNvSpPr>
              <p:nvPr/>
            </p:nvSpPr>
            <p:spPr bwMode="auto">
              <a:xfrm>
                <a:off x="1984" y="2570"/>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86029" name="Group 144"/>
            <p:cNvGrpSpPr>
              <a:grpSpLocks/>
            </p:cNvGrpSpPr>
            <p:nvPr/>
          </p:nvGrpSpPr>
          <p:grpSpPr bwMode="auto">
            <a:xfrm>
              <a:off x="0" y="2795"/>
              <a:ext cx="2880" cy="631"/>
              <a:chOff x="-4" y="3433"/>
              <a:chExt cx="1988" cy="978"/>
            </a:xfrm>
          </p:grpSpPr>
          <p:sp>
            <p:nvSpPr>
              <p:cNvPr id="86045" name="Rectangle 113"/>
              <p:cNvSpPr>
                <a:spLocks noChangeArrowheads="1"/>
              </p:cNvSpPr>
              <p:nvPr/>
            </p:nvSpPr>
            <p:spPr bwMode="auto">
              <a:xfrm>
                <a:off x="-4" y="3433"/>
                <a:ext cx="1988" cy="97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زنا داود مع بثشبع وقتل أوريا ومواجهة ناثان النبي   (2 صم 11: 2-12: 25)</a:t>
                </a:r>
                <a:endParaRPr lang="en-US" altLang="zh-CN" sz="2100" b="1" dirty="0">
                  <a:latin typeface="Arial" panose="020B0604020202020204" pitchFamily="34" charset="0"/>
                  <a:ea typeface="宋体" charset="0"/>
                  <a:cs typeface="Arial" panose="020B0604020202020204" pitchFamily="34" charset="0"/>
                </a:endParaRPr>
              </a:p>
            </p:txBody>
          </p:sp>
          <p:sp>
            <p:nvSpPr>
              <p:cNvPr id="86046" name="Rectangle 143"/>
              <p:cNvSpPr>
                <a:spLocks noChangeArrowheads="1"/>
              </p:cNvSpPr>
              <p:nvPr/>
            </p:nvSpPr>
            <p:spPr bwMode="auto">
              <a:xfrm>
                <a:off x="0" y="3433"/>
                <a:ext cx="1984" cy="97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86030" name="Group 146"/>
            <p:cNvGrpSpPr>
              <a:grpSpLocks/>
            </p:cNvGrpSpPr>
            <p:nvPr/>
          </p:nvGrpSpPr>
          <p:grpSpPr bwMode="auto">
            <a:xfrm>
              <a:off x="2880" y="2795"/>
              <a:ext cx="2880" cy="631"/>
              <a:chOff x="1984" y="3433"/>
              <a:chExt cx="1988" cy="978"/>
            </a:xfrm>
          </p:grpSpPr>
          <p:sp>
            <p:nvSpPr>
              <p:cNvPr id="86043" name="Rectangle 114"/>
              <p:cNvSpPr>
                <a:spLocks noChangeArrowheads="1"/>
              </p:cNvSpPr>
              <p:nvPr/>
            </p:nvSpPr>
            <p:spPr bwMode="auto">
              <a:xfrm>
                <a:off x="1984" y="3433"/>
                <a:ext cx="1988" cy="97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فرق اللاويين (١ أخبار الأيام ٢٢-٢٧)</a:t>
                </a:r>
                <a:endParaRPr lang="en-US" altLang="zh-CN" sz="2100" b="1" dirty="0">
                  <a:latin typeface="Arial" panose="020B0604020202020204" pitchFamily="34" charset="0"/>
                  <a:ea typeface="宋体" charset="0"/>
                  <a:cs typeface="Arial" panose="020B0604020202020204" pitchFamily="34" charset="0"/>
                </a:endParaRPr>
              </a:p>
            </p:txBody>
          </p:sp>
          <p:sp>
            <p:nvSpPr>
              <p:cNvPr id="86044" name="Rectangle 145"/>
              <p:cNvSpPr>
                <a:spLocks noChangeArrowheads="1"/>
              </p:cNvSpPr>
              <p:nvPr/>
            </p:nvSpPr>
            <p:spPr bwMode="auto">
              <a:xfrm>
                <a:off x="1984" y="3433"/>
                <a:ext cx="1984" cy="97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86031" name="Group 148"/>
            <p:cNvGrpSpPr>
              <a:grpSpLocks/>
            </p:cNvGrpSpPr>
            <p:nvPr/>
          </p:nvGrpSpPr>
          <p:grpSpPr bwMode="auto">
            <a:xfrm>
              <a:off x="0" y="3426"/>
              <a:ext cx="2880" cy="482"/>
              <a:chOff x="-4" y="4411"/>
              <a:chExt cx="1988" cy="748"/>
            </a:xfrm>
          </p:grpSpPr>
          <p:sp>
            <p:nvSpPr>
              <p:cNvPr id="86041" name="Rectangle 115"/>
              <p:cNvSpPr>
                <a:spLocks noChangeArrowheads="1"/>
              </p:cNvSpPr>
              <p:nvPr/>
            </p:nvSpPr>
            <p:spPr bwMode="auto">
              <a:xfrm>
                <a:off x="-4" y="4411"/>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dirty="0">
                    <a:latin typeface="Arial" panose="020B0604020202020204" pitchFamily="34" charset="0"/>
                    <a:ea typeface="宋体" charset="0"/>
                    <a:cs typeface="Arial" panose="020B0604020202020204" pitchFamily="34" charset="0"/>
                  </a:rPr>
                  <a:t> </a:t>
                </a:r>
                <a:r>
                  <a:rPr lang="ar-JO" altLang="zh-CN" sz="2100" b="1" dirty="0">
                    <a:latin typeface="Arial" panose="020B0604020202020204" pitchFamily="34" charset="0"/>
                    <a:ea typeface="宋体" charset="0"/>
                    <a:cs typeface="Arial" panose="020B0604020202020204" pitchFamily="34" charset="0"/>
                  </a:rPr>
                  <a:t>مشاكل داود مع أبشالوم</a:t>
                </a:r>
              </a:p>
              <a:p>
                <a:pPr algn="ctr"/>
                <a:r>
                  <a:rPr lang="ar-JO" altLang="zh-CN" sz="2100" b="1" dirty="0">
                    <a:latin typeface="Arial" panose="020B0604020202020204" pitchFamily="34" charset="0"/>
                    <a:ea typeface="宋体" charset="0"/>
                    <a:cs typeface="Arial" panose="020B0604020202020204" pitchFamily="34" charset="0"/>
                  </a:rPr>
                  <a:t>(2 صم 13 – 19)</a:t>
                </a:r>
                <a:endParaRPr lang="en-US" altLang="zh-CN" sz="2100" b="1" dirty="0">
                  <a:latin typeface="Arial" panose="020B0604020202020204" pitchFamily="34" charset="0"/>
                  <a:ea typeface="宋体" charset="0"/>
                  <a:cs typeface="Arial" panose="020B0604020202020204" pitchFamily="34" charset="0"/>
                </a:endParaRPr>
              </a:p>
            </p:txBody>
          </p:sp>
          <p:sp>
            <p:nvSpPr>
              <p:cNvPr id="86042" name="Rectangle 147"/>
              <p:cNvSpPr>
                <a:spLocks noChangeArrowheads="1"/>
              </p:cNvSpPr>
              <p:nvPr/>
            </p:nvSpPr>
            <p:spPr bwMode="auto">
              <a:xfrm>
                <a:off x="0" y="4411"/>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86032" name="Group 150"/>
            <p:cNvGrpSpPr>
              <a:grpSpLocks/>
            </p:cNvGrpSpPr>
            <p:nvPr/>
          </p:nvGrpSpPr>
          <p:grpSpPr bwMode="auto">
            <a:xfrm>
              <a:off x="2880" y="3426"/>
              <a:ext cx="2880" cy="482"/>
              <a:chOff x="1984" y="4411"/>
              <a:chExt cx="1988" cy="748"/>
            </a:xfrm>
          </p:grpSpPr>
          <p:sp>
            <p:nvSpPr>
              <p:cNvPr id="86039" name="Rectangle 116"/>
              <p:cNvSpPr>
                <a:spLocks noChangeArrowheads="1"/>
              </p:cNvSpPr>
              <p:nvPr/>
            </p:nvSpPr>
            <p:spPr bwMode="auto">
              <a:xfrm>
                <a:off x="1984" y="4411"/>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تهمة داود لإسرائيل وسليمان والصلاة                   (١ أخبار 28: 1-29: 22 أ)</a:t>
                </a:r>
                <a:endParaRPr lang="en-US" altLang="zh-CN" sz="2100" b="1" dirty="0">
                  <a:latin typeface="Arial" panose="020B0604020202020204" pitchFamily="34" charset="0"/>
                  <a:ea typeface="宋体" charset="0"/>
                  <a:cs typeface="Arial" panose="020B0604020202020204" pitchFamily="34" charset="0"/>
                </a:endParaRPr>
              </a:p>
            </p:txBody>
          </p:sp>
          <p:sp>
            <p:nvSpPr>
              <p:cNvPr id="86040" name="Rectangle 149"/>
              <p:cNvSpPr>
                <a:spLocks noChangeArrowheads="1"/>
              </p:cNvSpPr>
              <p:nvPr/>
            </p:nvSpPr>
            <p:spPr bwMode="auto">
              <a:xfrm>
                <a:off x="1984" y="4411"/>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86033" name="Group 152"/>
            <p:cNvGrpSpPr>
              <a:grpSpLocks/>
            </p:cNvGrpSpPr>
            <p:nvPr/>
          </p:nvGrpSpPr>
          <p:grpSpPr bwMode="auto">
            <a:xfrm>
              <a:off x="0" y="3908"/>
              <a:ext cx="2880" cy="409"/>
              <a:chOff x="-4" y="5159"/>
              <a:chExt cx="1988" cy="633"/>
            </a:xfrm>
          </p:grpSpPr>
          <p:sp>
            <p:nvSpPr>
              <p:cNvPr id="86037" name="Rectangle 117"/>
              <p:cNvSpPr>
                <a:spLocks noChangeArrowheads="1"/>
              </p:cNvSpPr>
              <p:nvPr/>
            </p:nvSpPr>
            <p:spPr bwMode="auto">
              <a:xfrm>
                <a:off x="-4" y="5159"/>
                <a:ext cx="1988"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dirty="0">
                    <a:latin typeface="Arial" panose="020B0604020202020204" pitchFamily="34" charset="0"/>
                    <a:ea typeface="宋体" charset="0"/>
                    <a:cs typeface="Arial" panose="020B0604020202020204" pitchFamily="34" charset="0"/>
                  </a:rPr>
                  <a:t> </a:t>
                </a:r>
                <a:r>
                  <a:rPr lang="ar-JO" altLang="zh-CN" sz="2100" b="1" dirty="0">
                    <a:latin typeface="Arial" panose="020B0604020202020204" pitchFamily="34" charset="0"/>
                    <a:ea typeface="宋体" charset="0"/>
                    <a:cs typeface="Arial" panose="020B0604020202020204" pitchFamily="34" charset="0"/>
                  </a:rPr>
                  <a:t>إخماد تمرد شبع</a:t>
                </a:r>
              </a:p>
              <a:p>
                <a:pPr algn="ctr"/>
                <a:r>
                  <a:rPr lang="ar-JO" altLang="zh-CN" sz="2100" b="1" dirty="0">
                    <a:latin typeface="Arial" panose="020B0604020202020204" pitchFamily="34" charset="0"/>
                    <a:ea typeface="宋体" charset="0"/>
                    <a:cs typeface="Arial" panose="020B0604020202020204" pitchFamily="34" charset="0"/>
                  </a:rPr>
                  <a:t>(2 صم 20)</a:t>
                </a:r>
                <a:endParaRPr lang="en-US" altLang="zh-CN" sz="2100" b="1" dirty="0">
                  <a:latin typeface="Arial" panose="020B0604020202020204" pitchFamily="34" charset="0"/>
                  <a:ea typeface="宋体" charset="0"/>
                  <a:cs typeface="Arial" panose="020B0604020202020204" pitchFamily="34" charset="0"/>
                </a:endParaRPr>
              </a:p>
            </p:txBody>
          </p:sp>
          <p:sp>
            <p:nvSpPr>
              <p:cNvPr id="86038" name="Rectangle 151"/>
              <p:cNvSpPr>
                <a:spLocks noChangeArrowheads="1"/>
              </p:cNvSpPr>
              <p:nvPr/>
            </p:nvSpPr>
            <p:spPr bwMode="auto">
              <a:xfrm>
                <a:off x="0" y="5159"/>
                <a:ext cx="198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86034" name="Group 154"/>
            <p:cNvGrpSpPr>
              <a:grpSpLocks/>
            </p:cNvGrpSpPr>
            <p:nvPr/>
          </p:nvGrpSpPr>
          <p:grpSpPr bwMode="auto">
            <a:xfrm>
              <a:off x="2880" y="3908"/>
              <a:ext cx="2880" cy="409"/>
              <a:chOff x="1984" y="5159"/>
              <a:chExt cx="1988" cy="633"/>
            </a:xfrm>
          </p:grpSpPr>
          <p:sp>
            <p:nvSpPr>
              <p:cNvPr id="86035" name="Rectangle 118"/>
              <p:cNvSpPr>
                <a:spLocks noChangeArrowheads="1"/>
              </p:cNvSpPr>
              <p:nvPr/>
            </p:nvSpPr>
            <p:spPr bwMode="auto">
              <a:xfrm>
                <a:off x="1984" y="5159"/>
                <a:ext cx="1988"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مشاريع رحبعام (٢ أخبار الأيام ١١: ٥-٢٣)</a:t>
                </a:r>
                <a:endParaRPr lang="en-US" altLang="zh-CN" sz="2100" b="1" dirty="0">
                  <a:latin typeface="Arial" panose="020B0604020202020204" pitchFamily="34" charset="0"/>
                  <a:ea typeface="宋体" charset="0"/>
                  <a:cs typeface="Arial" panose="020B0604020202020204" pitchFamily="34" charset="0"/>
                </a:endParaRPr>
              </a:p>
            </p:txBody>
          </p:sp>
          <p:sp>
            <p:nvSpPr>
              <p:cNvPr id="86036" name="Rectangle 153"/>
              <p:cNvSpPr>
                <a:spLocks noChangeArrowheads="1"/>
              </p:cNvSpPr>
              <p:nvPr/>
            </p:nvSpPr>
            <p:spPr bwMode="auto">
              <a:xfrm>
                <a:off x="1984" y="5159"/>
                <a:ext cx="198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sp>
        <p:nvSpPr>
          <p:cNvPr id="2" name="Cloud 1"/>
          <p:cNvSpPr/>
          <p:nvPr/>
        </p:nvSpPr>
        <p:spPr bwMode="auto">
          <a:xfrm>
            <a:off x="4139952" y="2708920"/>
            <a:ext cx="5328592" cy="791518"/>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17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419950490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033536"/>
            <a:ext cx="9144000" cy="48810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eaLnBrk="0" fontAlgn="base" hangingPunct="0">
              <a:spcBef>
                <a:spcPct val="0"/>
              </a:spcBef>
              <a:spcAft>
                <a:spcPct val="0"/>
              </a:spcAft>
              <a:defRPr sz="48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defTabSz="457200"/>
            <a:r>
              <a:rPr lang="ar-JO" sz="3200" dirty="0">
                <a:latin typeface="Arial" panose="020B0604020202020204" pitchFamily="34" charset="0"/>
                <a:cs typeface="Arial" panose="020B0604020202020204" pitchFamily="34" charset="0"/>
              </a:rPr>
              <a:t>وأخبرك أن الرب يبني لك بيتاً ويكون متى كملت أيامك لتذهب مع آبائك أني أقيم بعدك نسلك الذي يكون من بنيك و</a:t>
            </a:r>
            <a:r>
              <a:rPr lang="ar-JO" sz="3200" dirty="0">
                <a:solidFill>
                  <a:srgbClr val="FFFF00"/>
                </a:solidFill>
                <a:latin typeface="Arial" panose="020B0604020202020204" pitchFamily="34" charset="0"/>
                <a:cs typeface="Arial" panose="020B0604020202020204" pitchFamily="34" charset="0"/>
              </a:rPr>
              <a:t>أثبت</a:t>
            </a:r>
            <a:r>
              <a:rPr lang="ar-JO" sz="3200" dirty="0">
                <a:latin typeface="Arial" panose="020B0604020202020204" pitchFamily="34" charset="0"/>
                <a:cs typeface="Arial" panose="020B0604020202020204" pitchFamily="34" charset="0"/>
              </a:rPr>
              <a:t> مملكته هو يبني لي بيتاً وأنا </a:t>
            </a:r>
            <a:r>
              <a:rPr lang="ar-JO" sz="3200" dirty="0">
                <a:solidFill>
                  <a:srgbClr val="FFFF00"/>
                </a:solidFill>
                <a:latin typeface="Arial" panose="020B0604020202020204" pitchFamily="34" charset="0"/>
                <a:cs typeface="Arial" panose="020B0604020202020204" pitchFamily="34" charset="0"/>
              </a:rPr>
              <a:t>أثبت</a:t>
            </a:r>
            <a:r>
              <a:rPr lang="ar-JO" sz="3200" dirty="0">
                <a:latin typeface="Arial" panose="020B0604020202020204" pitchFamily="34" charset="0"/>
                <a:cs typeface="Arial" panose="020B0604020202020204" pitchFamily="34" charset="0"/>
              </a:rPr>
              <a:t> كرسيه إلى الأبد أنا أكون له أباً وهو يكون لي ابناً ولا أنزع رحمتي عنه كما نزعتها عن الذي كان قبلك وأقيمه في بيتي وملكوتي إلى الأبد ويكون كرسيه </a:t>
            </a:r>
            <a:r>
              <a:rPr lang="ar-JO" sz="3200" dirty="0">
                <a:solidFill>
                  <a:srgbClr val="FFFF00"/>
                </a:solidFill>
                <a:latin typeface="Arial" panose="020B0604020202020204" pitchFamily="34" charset="0"/>
                <a:cs typeface="Arial" panose="020B0604020202020204" pitchFamily="34" charset="0"/>
              </a:rPr>
              <a:t>ثابتاً</a:t>
            </a:r>
            <a:r>
              <a:rPr lang="ar-JO" sz="3200" dirty="0">
                <a:latin typeface="Arial" panose="020B0604020202020204" pitchFamily="34" charset="0"/>
                <a:cs typeface="Arial" panose="020B0604020202020204" pitchFamily="34" charset="0"/>
              </a:rPr>
              <a:t> إلى الأبد</a:t>
            </a:r>
          </a:p>
          <a:p>
            <a:pPr algn="ctr" defTabSz="457200"/>
            <a:r>
              <a:rPr lang="ar-JO" sz="3200" dirty="0">
                <a:latin typeface="Arial" panose="020B0604020202020204" pitchFamily="34" charset="0"/>
                <a:cs typeface="Arial" panose="020B0604020202020204" pitchFamily="34" charset="0"/>
              </a:rPr>
              <a:t>(1 أخ 17 : 10ب – 14)</a:t>
            </a:r>
            <a:endParaRPr lang="en-US" sz="3200" dirty="0">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29041"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262</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8123246"/>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spcBef>
                <a:spcPct val="50000"/>
              </a:spcBef>
            </a:pPr>
            <a:r>
              <a:rPr kumimoji="0" lang="ar-JO" dirty="0">
                <a:solidFill>
                  <a:srgbClr val="FFFFFF"/>
                </a:solidFill>
                <a:latin typeface="Arial" panose="020B0604020202020204" pitchFamily="34" charset="0"/>
                <a:cs typeface="Arial" panose="020B0604020202020204" pitchFamily="34" charset="0"/>
              </a:rPr>
              <a:t>275</a:t>
            </a:r>
            <a:endParaRPr kumimoji="0" lang="en-US" dirty="0">
              <a:solidFill>
                <a:srgbClr val="FFFFFF"/>
              </a:solidFill>
              <a:latin typeface="Arial" panose="020B0604020202020204" pitchFamily="34" charset="0"/>
              <a:cs typeface="Arial" panose="020B0604020202020204" pitchFamily="34" charset="0"/>
            </a:endParaRP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lang="ar-JO" sz="3600" dirty="0"/>
              <a:t>أوجه التشابه بين نقل داود وسليمان للتابوت</a:t>
            </a:r>
            <a:endParaRPr kumimoji="0" lang="en-US" sz="3600" dirty="0">
              <a:solidFill>
                <a:schemeClr val="tx1"/>
              </a:solidFill>
              <a:ea typeface="ＭＳ Ｐゴシック" charset="0"/>
            </a:endParaRPr>
          </a:p>
        </p:txBody>
      </p:sp>
      <p:grpSp>
        <p:nvGrpSpPr>
          <p:cNvPr id="290820" name="Group 167"/>
          <p:cNvGrpSpPr>
            <a:grpSpLocks/>
          </p:cNvGrpSpPr>
          <p:nvPr/>
        </p:nvGrpSpPr>
        <p:grpSpPr bwMode="auto">
          <a:xfrm>
            <a:off x="0" y="901701"/>
            <a:ext cx="9144000" cy="5913438"/>
            <a:chOff x="0" y="568"/>
            <a:chExt cx="5760" cy="3725"/>
          </a:xfrm>
        </p:grpSpPr>
        <p:grpSp>
          <p:nvGrpSpPr>
            <p:cNvPr id="290821" name="Group 87"/>
            <p:cNvGrpSpPr>
              <a:grpSpLocks/>
            </p:cNvGrpSpPr>
            <p:nvPr/>
          </p:nvGrpSpPr>
          <p:grpSpPr bwMode="auto">
            <a:xfrm>
              <a:off x="0" y="568"/>
              <a:ext cx="3327" cy="596"/>
              <a:chOff x="0" y="-122"/>
              <a:chExt cx="2264" cy="698"/>
            </a:xfrm>
          </p:grpSpPr>
          <p:sp>
            <p:nvSpPr>
              <p:cNvPr id="290900" name="Rectangle 85"/>
              <p:cNvSpPr>
                <a:spLocks noChangeArrowheads="1"/>
              </p:cNvSpPr>
              <p:nvPr/>
            </p:nvSpPr>
            <p:spPr bwMode="auto">
              <a:xfrm>
                <a:off x="0" y="-122"/>
                <a:ext cx="2264" cy="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901" name="Rectangle 86"/>
              <p:cNvSpPr>
                <a:spLocks noChangeArrowheads="1"/>
              </p:cNvSpPr>
              <p:nvPr/>
            </p:nvSpPr>
            <p:spPr bwMode="auto">
              <a:xfrm>
                <a:off x="0" y="31"/>
                <a:ext cx="2264" cy="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dirty="0">
                    <a:solidFill>
                      <a:srgbClr val="FFFFFF"/>
                    </a:solidFill>
                    <a:latin typeface="Arial" panose="020B0604020202020204" pitchFamily="34" charset="0"/>
                    <a:cs typeface="Arial" panose="020B0604020202020204" pitchFamily="34" charset="0"/>
                  </a:rPr>
                  <a:t> </a:t>
                </a:r>
              </a:p>
              <a:p>
                <a:pPr algn="ctr" eaLnBrk="0" hangingPunct="0"/>
                <a:endParaRPr lang="en-US" b="1" dirty="0">
                  <a:solidFill>
                    <a:srgbClr val="FFFFFF"/>
                  </a:solidFill>
                  <a:latin typeface="Arial" panose="020B0604020202020204" pitchFamily="34" charset="0"/>
                  <a:cs typeface="Arial" panose="020B0604020202020204" pitchFamily="34" charset="0"/>
                </a:endParaRPr>
              </a:p>
            </p:txBody>
          </p:sp>
        </p:grpSp>
        <p:grpSp>
          <p:nvGrpSpPr>
            <p:cNvPr id="290822" name="Group 90"/>
            <p:cNvGrpSpPr>
              <a:grpSpLocks/>
            </p:cNvGrpSpPr>
            <p:nvPr/>
          </p:nvGrpSpPr>
          <p:grpSpPr bwMode="auto">
            <a:xfrm>
              <a:off x="3327" y="568"/>
              <a:ext cx="1216" cy="711"/>
              <a:chOff x="0" y="281"/>
              <a:chExt cx="828" cy="834"/>
            </a:xfrm>
          </p:grpSpPr>
          <p:sp>
            <p:nvSpPr>
              <p:cNvPr id="290898" name="Rectangle 88"/>
              <p:cNvSpPr>
                <a:spLocks noChangeArrowheads="1"/>
              </p:cNvSpPr>
              <p:nvPr/>
            </p:nvSpPr>
            <p:spPr bwMode="auto">
              <a:xfrm>
                <a:off x="0" y="281"/>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9" name="Rectangle 89"/>
              <p:cNvSpPr>
                <a:spLocks noChangeArrowheads="1"/>
              </p:cNvSpPr>
              <p:nvPr/>
            </p:nvSpPr>
            <p:spPr bwMode="auto">
              <a:xfrm>
                <a:off x="0" y="569"/>
                <a:ext cx="828"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u="sng" dirty="0">
                    <a:solidFill>
                      <a:srgbClr val="FFFFFF"/>
                    </a:solidFill>
                    <a:latin typeface="Arial" panose="020B0604020202020204" pitchFamily="34" charset="0"/>
                    <a:cs typeface="Arial" panose="020B0604020202020204" pitchFamily="34" charset="0"/>
                  </a:rPr>
                  <a:t>داود</a:t>
                </a:r>
                <a:r>
                  <a:rPr lang="en-US" b="1" u="sng" dirty="0">
                    <a:solidFill>
                      <a:srgbClr val="FFFFFF"/>
                    </a:solidFill>
                    <a:latin typeface="Arial" panose="020B0604020202020204" pitchFamily="34" charset="0"/>
                    <a:cs typeface="Arial" panose="020B0604020202020204" pitchFamily="34" charset="0"/>
                  </a:rPr>
                  <a:t> </a:t>
                </a:r>
                <a:endParaRPr lang="en-US" b="1" dirty="0">
                  <a:solidFill>
                    <a:srgbClr val="FFFFFF"/>
                  </a:solidFill>
                  <a:latin typeface="Arial" panose="020B0604020202020204" pitchFamily="34" charset="0"/>
                  <a:cs typeface="Arial" panose="020B0604020202020204" pitchFamily="34" charset="0"/>
                </a:endParaRPr>
              </a:p>
              <a:p>
                <a:pPr algn="ctr" eaLnBrk="0" hangingPunct="0"/>
                <a:r>
                  <a:rPr lang="en-US" b="1" dirty="0">
                    <a:solidFill>
                      <a:srgbClr val="FFFFFF"/>
                    </a:solidFill>
                    <a:latin typeface="Arial" panose="020B0604020202020204" pitchFamily="34" charset="0"/>
                    <a:cs typeface="Arial" panose="020B0604020202020204" pitchFamily="34" charset="0"/>
                  </a:rPr>
                  <a:t>(</a:t>
                </a:r>
                <a:r>
                  <a:rPr lang="ar-JO" b="1" dirty="0">
                    <a:solidFill>
                      <a:srgbClr val="FFFFFF"/>
                    </a:solidFill>
                    <a:latin typeface="Arial" panose="020B0604020202020204" pitchFamily="34" charset="0"/>
                    <a:cs typeface="Arial" panose="020B0604020202020204" pitchFamily="34" charset="0"/>
                  </a:rPr>
                  <a:t>1 أخ</a:t>
                </a:r>
                <a:r>
                  <a:rPr lang="en-US" b="1" dirty="0">
                    <a:solidFill>
                      <a:srgbClr val="FFFFFF"/>
                    </a:solidFill>
                    <a:latin typeface="Arial" panose="020B0604020202020204" pitchFamily="34" charset="0"/>
                    <a:cs typeface="Arial" panose="020B0604020202020204" pitchFamily="34" charset="0"/>
                  </a:rPr>
                  <a:t>)</a:t>
                </a:r>
              </a:p>
            </p:txBody>
          </p:sp>
        </p:grpSp>
        <p:grpSp>
          <p:nvGrpSpPr>
            <p:cNvPr id="290823" name="Group 93"/>
            <p:cNvGrpSpPr>
              <a:grpSpLocks/>
            </p:cNvGrpSpPr>
            <p:nvPr/>
          </p:nvGrpSpPr>
          <p:grpSpPr bwMode="auto">
            <a:xfrm>
              <a:off x="4543" y="568"/>
              <a:ext cx="1217" cy="711"/>
              <a:chOff x="0" y="799"/>
              <a:chExt cx="828" cy="834"/>
            </a:xfrm>
          </p:grpSpPr>
          <p:sp>
            <p:nvSpPr>
              <p:cNvPr id="290896" name="Rectangle 91"/>
              <p:cNvSpPr>
                <a:spLocks noChangeArrowheads="1"/>
              </p:cNvSpPr>
              <p:nvPr/>
            </p:nvSpPr>
            <p:spPr bwMode="auto">
              <a:xfrm>
                <a:off x="0" y="799"/>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7" name="Rectangle 92"/>
              <p:cNvSpPr>
                <a:spLocks noChangeArrowheads="1"/>
              </p:cNvSpPr>
              <p:nvPr/>
            </p:nvSpPr>
            <p:spPr bwMode="auto">
              <a:xfrm>
                <a:off x="0" y="1087"/>
                <a:ext cx="828"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u="sng" dirty="0">
                    <a:solidFill>
                      <a:srgbClr val="FFFFFF"/>
                    </a:solidFill>
                    <a:latin typeface="Arial" panose="020B0604020202020204" pitchFamily="34" charset="0"/>
                    <a:cs typeface="Arial" panose="020B0604020202020204" pitchFamily="34" charset="0"/>
                  </a:rPr>
                  <a:t>سليمان</a:t>
                </a:r>
                <a:r>
                  <a:rPr lang="en-US" b="1" u="sng" dirty="0">
                    <a:solidFill>
                      <a:srgbClr val="FFFFFF"/>
                    </a:solidFill>
                    <a:latin typeface="Arial" panose="020B0604020202020204" pitchFamily="34" charset="0"/>
                    <a:cs typeface="Arial" panose="020B0604020202020204" pitchFamily="34" charset="0"/>
                  </a:rPr>
                  <a:t> </a:t>
                </a:r>
                <a:endParaRPr lang="en-US" b="1" dirty="0">
                  <a:solidFill>
                    <a:srgbClr val="FFFFFF"/>
                  </a:solidFill>
                  <a:latin typeface="Arial" panose="020B0604020202020204" pitchFamily="34" charset="0"/>
                  <a:cs typeface="Arial" panose="020B0604020202020204" pitchFamily="34" charset="0"/>
                </a:endParaRPr>
              </a:p>
              <a:p>
                <a:pPr algn="ctr" eaLnBrk="0" hangingPunct="0"/>
                <a:r>
                  <a:rPr lang="en-US" b="1" dirty="0">
                    <a:solidFill>
                      <a:srgbClr val="FFFFFF"/>
                    </a:solidFill>
                    <a:latin typeface="Arial" panose="020B0604020202020204" pitchFamily="34" charset="0"/>
                    <a:cs typeface="Arial" panose="020B0604020202020204" pitchFamily="34" charset="0"/>
                  </a:rPr>
                  <a:t>(</a:t>
                </a:r>
                <a:r>
                  <a:rPr lang="ar-JO" b="1" dirty="0">
                    <a:solidFill>
                      <a:srgbClr val="FFFFFF"/>
                    </a:solidFill>
                    <a:latin typeface="Arial" panose="020B0604020202020204" pitchFamily="34" charset="0"/>
                    <a:cs typeface="Arial" panose="020B0604020202020204" pitchFamily="34" charset="0"/>
                  </a:rPr>
                  <a:t>2 أخ</a:t>
                </a:r>
                <a:r>
                  <a:rPr lang="en-US" b="1" dirty="0">
                    <a:solidFill>
                      <a:srgbClr val="FFFFFF"/>
                    </a:solidFill>
                    <a:latin typeface="Arial" panose="020B0604020202020204" pitchFamily="34" charset="0"/>
                    <a:cs typeface="Arial" panose="020B0604020202020204" pitchFamily="34" charset="0"/>
                  </a:rPr>
                  <a:t>)</a:t>
                </a:r>
              </a:p>
            </p:txBody>
          </p:sp>
        </p:grpSp>
        <p:grpSp>
          <p:nvGrpSpPr>
            <p:cNvPr id="290824" name="Group 96"/>
            <p:cNvGrpSpPr>
              <a:grpSpLocks/>
            </p:cNvGrpSpPr>
            <p:nvPr/>
          </p:nvGrpSpPr>
          <p:grpSpPr bwMode="auto">
            <a:xfrm>
              <a:off x="0" y="1012"/>
              <a:ext cx="3600" cy="479"/>
              <a:chOff x="0" y="1318"/>
              <a:chExt cx="2451" cy="561"/>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5" name="Rectangle 95"/>
              <p:cNvSpPr>
                <a:spLocks noChangeArrowheads="1"/>
              </p:cNvSpPr>
              <p:nvPr/>
            </p:nvSpPr>
            <p:spPr bwMode="auto">
              <a:xfrm>
                <a:off x="186" y="160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موقع التابوت قبل نقله</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5" name="Group 99"/>
            <p:cNvGrpSpPr>
              <a:grpSpLocks/>
            </p:cNvGrpSpPr>
            <p:nvPr/>
          </p:nvGrpSpPr>
          <p:grpSpPr bwMode="auto">
            <a:xfrm>
              <a:off x="3327" y="1012"/>
              <a:ext cx="1216" cy="479"/>
              <a:chOff x="0" y="1721"/>
              <a:chExt cx="828" cy="561"/>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3" name="Rectangle 98"/>
              <p:cNvSpPr>
                <a:spLocks noChangeArrowheads="1"/>
              </p:cNvSpPr>
              <p:nvPr/>
            </p:nvSpPr>
            <p:spPr bwMode="auto">
              <a:xfrm>
                <a:off x="0" y="200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قرية يعاريم</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6" name="Group 102"/>
            <p:cNvGrpSpPr>
              <a:grpSpLocks/>
            </p:cNvGrpSpPr>
            <p:nvPr/>
          </p:nvGrpSpPr>
          <p:grpSpPr bwMode="auto">
            <a:xfrm>
              <a:off x="4543" y="1012"/>
              <a:ext cx="1217" cy="479"/>
              <a:chOff x="0" y="2124"/>
              <a:chExt cx="828" cy="561"/>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1" name="Rectangle 101"/>
              <p:cNvSpPr>
                <a:spLocks noChangeArrowheads="1"/>
              </p:cNvSpPr>
              <p:nvPr/>
            </p:nvSpPr>
            <p:spPr bwMode="auto">
              <a:xfrm>
                <a:off x="0" y="2412"/>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مدينة داود</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7" name="Group 105"/>
            <p:cNvGrpSpPr>
              <a:grpSpLocks/>
            </p:cNvGrpSpPr>
            <p:nvPr/>
          </p:nvGrpSpPr>
          <p:grpSpPr bwMode="auto">
            <a:xfrm>
              <a:off x="0" y="1476"/>
              <a:ext cx="3600" cy="357"/>
              <a:chOff x="0" y="309"/>
              <a:chExt cx="2451" cy="419"/>
            </a:xfrm>
          </p:grpSpPr>
          <p:sp>
            <p:nvSpPr>
              <p:cNvPr id="290888" name="Rectangle 103"/>
              <p:cNvSpPr>
                <a:spLocks noChangeArrowheads="1"/>
              </p:cNvSpPr>
              <p:nvPr/>
            </p:nvSpPr>
            <p:spPr bwMode="auto">
              <a:xfrm>
                <a:off x="0" y="309"/>
                <a:ext cx="2264"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9" name="Rectangle 104"/>
              <p:cNvSpPr>
                <a:spLocks noChangeArrowheads="1"/>
              </p:cNvSpPr>
              <p:nvPr/>
            </p:nvSpPr>
            <p:spPr bwMode="auto">
              <a:xfrm>
                <a:off x="186" y="455"/>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موقع التابوت بعد نقله </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8" name="Group 108"/>
            <p:cNvGrpSpPr>
              <a:grpSpLocks/>
            </p:cNvGrpSpPr>
            <p:nvPr/>
          </p:nvGrpSpPr>
          <p:grpSpPr bwMode="auto">
            <a:xfrm>
              <a:off x="3327" y="1476"/>
              <a:ext cx="1216" cy="657"/>
              <a:chOff x="0" y="309"/>
              <a:chExt cx="828" cy="770"/>
            </a:xfrm>
          </p:grpSpPr>
          <p:sp>
            <p:nvSpPr>
              <p:cNvPr id="290886" name="Rectangle 106"/>
              <p:cNvSpPr>
                <a:spLocks noChangeArrowheads="1"/>
              </p:cNvSpPr>
              <p:nvPr/>
            </p:nvSpPr>
            <p:spPr bwMode="auto">
              <a:xfrm>
                <a:off x="0" y="309"/>
                <a:ext cx="828" cy="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7" name="Rectangle 107"/>
              <p:cNvSpPr>
                <a:spLocks noChangeArrowheads="1"/>
              </p:cNvSpPr>
              <p:nvPr/>
            </p:nvSpPr>
            <p:spPr bwMode="auto">
              <a:xfrm>
                <a:off x="0" y="643"/>
                <a:ext cx="828" cy="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lnSpc>
                    <a:spcPct val="80000"/>
                  </a:lnSpc>
                </a:pPr>
                <a:r>
                  <a:rPr lang="ar-JO" b="1" dirty="0">
                    <a:solidFill>
                      <a:srgbClr val="FFFFFF"/>
                    </a:solidFill>
                    <a:latin typeface="Arial" panose="020B0604020202020204" pitchFamily="34" charset="0"/>
                    <a:cs typeface="Arial" panose="020B0604020202020204" pitchFamily="34" charset="0"/>
                  </a:rPr>
                  <a:t>بيت عوبيد قرب مدينة داود</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9" name="Group 111"/>
            <p:cNvGrpSpPr>
              <a:grpSpLocks/>
            </p:cNvGrpSpPr>
            <p:nvPr/>
          </p:nvGrpSpPr>
          <p:grpSpPr bwMode="auto">
            <a:xfrm>
              <a:off x="4543" y="1631"/>
              <a:ext cx="1217" cy="483"/>
              <a:chOff x="0" y="-37"/>
              <a:chExt cx="828" cy="2176"/>
            </a:xfrm>
          </p:grpSpPr>
          <p:sp>
            <p:nvSpPr>
              <p:cNvPr id="290884" name="Rectangle 109"/>
              <p:cNvSpPr>
                <a:spLocks noChangeArrowheads="1"/>
              </p:cNvSpPr>
              <p:nvPr/>
            </p:nvSpPr>
            <p:spPr bwMode="auto">
              <a:xfrm>
                <a:off x="0" y="-37"/>
                <a:ext cx="828" cy="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5" name="Rectangle 110"/>
              <p:cNvSpPr>
                <a:spLocks noChangeArrowheads="1"/>
              </p:cNvSpPr>
              <p:nvPr/>
            </p:nvSpPr>
            <p:spPr bwMode="auto">
              <a:xfrm>
                <a:off x="0" y="392"/>
                <a:ext cx="828" cy="1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sz="2000" b="1" dirty="0">
                    <a:solidFill>
                      <a:srgbClr val="FFFFFF"/>
                    </a:solidFill>
                    <a:latin typeface="Arial" panose="020B0604020202020204" pitchFamily="34" charset="0"/>
                    <a:cs typeface="Arial" panose="020B0604020202020204" pitchFamily="34" charset="0"/>
                  </a:rPr>
                  <a:t>هيكل المريا (بيدر أرونة السابق)</a:t>
                </a:r>
                <a:endParaRPr lang="en-US" sz="2000" b="1" dirty="0">
                  <a:solidFill>
                    <a:srgbClr val="FFFFFF"/>
                  </a:solidFill>
                  <a:latin typeface="Arial" panose="020B0604020202020204" pitchFamily="34" charset="0"/>
                  <a:cs typeface="Arial" panose="020B0604020202020204" pitchFamily="34" charset="0"/>
                </a:endParaRPr>
              </a:p>
            </p:txBody>
          </p:sp>
        </p:grpSp>
        <p:grpSp>
          <p:nvGrpSpPr>
            <p:cNvPr id="290830" name="Group 114"/>
            <p:cNvGrpSpPr>
              <a:grpSpLocks/>
            </p:cNvGrpSpPr>
            <p:nvPr/>
          </p:nvGrpSpPr>
          <p:grpSpPr bwMode="auto">
            <a:xfrm>
              <a:off x="0" y="1992"/>
              <a:ext cx="3327" cy="585"/>
              <a:chOff x="0" y="914"/>
              <a:chExt cx="2264" cy="687"/>
            </a:xfrm>
          </p:grpSpPr>
          <p:sp>
            <p:nvSpPr>
              <p:cNvPr id="290882" name="Rectangle 112"/>
              <p:cNvSpPr>
                <a:spLocks noChangeArrowheads="1"/>
              </p:cNvSpPr>
              <p:nvPr/>
            </p:nvSpPr>
            <p:spPr bwMode="auto">
              <a:xfrm>
                <a:off x="0" y="914"/>
                <a:ext cx="2264"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3" name="Rectangle 113"/>
              <p:cNvSpPr>
                <a:spLocks noChangeArrowheads="1"/>
              </p:cNvSpPr>
              <p:nvPr/>
            </p:nvSpPr>
            <p:spPr bwMode="auto">
              <a:xfrm>
                <a:off x="469" y="1055"/>
                <a:ext cx="1699"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latin typeface="Arial" panose="020B0604020202020204" pitchFamily="34" charset="0"/>
                    <a:cs typeface="Arial" panose="020B0604020202020204" pitchFamily="34" charset="0"/>
                  </a:rPr>
                  <a:t>التشاور مع قادة إسرائيل والموكب الوطني</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1" name="Group 117"/>
            <p:cNvGrpSpPr>
              <a:grpSpLocks/>
            </p:cNvGrpSpPr>
            <p:nvPr/>
          </p:nvGrpSpPr>
          <p:grpSpPr bwMode="auto">
            <a:xfrm>
              <a:off x="3327" y="2058"/>
              <a:ext cx="1216" cy="479"/>
              <a:chOff x="0" y="1433"/>
              <a:chExt cx="828" cy="561"/>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1" name="Rectangle 116"/>
              <p:cNvSpPr>
                <a:spLocks noChangeArrowheads="1"/>
              </p:cNvSpPr>
              <p:nvPr/>
            </p:nvSpPr>
            <p:spPr bwMode="auto">
              <a:xfrm>
                <a:off x="0" y="1721"/>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13: 1-5</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2" name="Group 120"/>
            <p:cNvGrpSpPr>
              <a:grpSpLocks/>
            </p:cNvGrpSpPr>
            <p:nvPr/>
          </p:nvGrpSpPr>
          <p:grpSpPr bwMode="auto">
            <a:xfrm>
              <a:off x="4464" y="2204"/>
              <a:ext cx="1217" cy="342"/>
              <a:chOff x="0" y="1696"/>
              <a:chExt cx="828" cy="856"/>
            </a:xfrm>
          </p:grpSpPr>
          <p:sp>
            <p:nvSpPr>
              <p:cNvPr id="290878" name="Rectangle 118"/>
              <p:cNvSpPr>
                <a:spLocks noChangeArrowheads="1"/>
              </p:cNvSpPr>
              <p:nvPr/>
            </p:nvSpPr>
            <p:spPr bwMode="auto">
              <a:xfrm>
                <a:off x="0" y="1696"/>
                <a:ext cx="828"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9" name="Rectangle 119"/>
              <p:cNvSpPr>
                <a:spLocks noChangeArrowheads="1"/>
              </p:cNvSpPr>
              <p:nvPr/>
            </p:nvSpPr>
            <p:spPr bwMode="auto">
              <a:xfrm>
                <a:off x="0" y="1969"/>
                <a:ext cx="828" cy="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5: 2-3</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3" name="Group 123"/>
            <p:cNvGrpSpPr>
              <a:grpSpLocks/>
            </p:cNvGrpSpPr>
            <p:nvPr/>
          </p:nvGrpSpPr>
          <p:grpSpPr bwMode="auto">
            <a:xfrm>
              <a:off x="0" y="2436"/>
              <a:ext cx="3600" cy="479"/>
              <a:chOff x="0" y="2238"/>
              <a:chExt cx="2451" cy="562"/>
            </a:xfrm>
          </p:grpSpPr>
          <p:sp>
            <p:nvSpPr>
              <p:cNvPr id="290876" name="Rectangle 121"/>
              <p:cNvSpPr>
                <a:spLocks noChangeArrowheads="1"/>
              </p:cNvSpPr>
              <p:nvPr/>
            </p:nvSpPr>
            <p:spPr bwMode="auto">
              <a:xfrm>
                <a:off x="0" y="2238"/>
                <a:ext cx="2264"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7" name="Rectangle 122"/>
              <p:cNvSpPr>
                <a:spLocks noChangeArrowheads="1"/>
              </p:cNvSpPr>
              <p:nvPr/>
            </p:nvSpPr>
            <p:spPr bwMode="auto">
              <a:xfrm>
                <a:off x="186" y="2527"/>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نقل التابوت بشكل صحيح</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4" name="Group 126"/>
            <p:cNvGrpSpPr>
              <a:grpSpLocks/>
            </p:cNvGrpSpPr>
            <p:nvPr/>
          </p:nvGrpSpPr>
          <p:grpSpPr bwMode="auto">
            <a:xfrm>
              <a:off x="3327" y="2436"/>
              <a:ext cx="1216" cy="479"/>
              <a:chOff x="0" y="2641"/>
              <a:chExt cx="828" cy="562"/>
            </a:xfrm>
          </p:grpSpPr>
          <p:sp>
            <p:nvSpPr>
              <p:cNvPr id="290874" name="Rectangle 124"/>
              <p:cNvSpPr>
                <a:spLocks noChangeArrowheads="1"/>
              </p:cNvSpPr>
              <p:nvPr/>
            </p:nvSpPr>
            <p:spPr bwMode="auto">
              <a:xfrm>
                <a:off x="0" y="2641"/>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15: 1-16: 3</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5" name="Group 129"/>
            <p:cNvGrpSpPr>
              <a:grpSpLocks/>
            </p:cNvGrpSpPr>
            <p:nvPr/>
          </p:nvGrpSpPr>
          <p:grpSpPr bwMode="auto">
            <a:xfrm>
              <a:off x="4543" y="2437"/>
              <a:ext cx="1217" cy="479"/>
              <a:chOff x="0" y="3045"/>
              <a:chExt cx="828" cy="561"/>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3" name="Rectangle 128"/>
              <p:cNvSpPr>
                <a:spLocks noChangeArrowheads="1"/>
              </p:cNvSpPr>
              <p:nvPr/>
            </p:nvSpPr>
            <p:spPr bwMode="auto">
              <a:xfrm>
                <a:off x="0" y="3333"/>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5: 2-10</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6" name="Group 132"/>
            <p:cNvGrpSpPr>
              <a:grpSpLocks/>
            </p:cNvGrpSpPr>
            <p:nvPr/>
          </p:nvGrpSpPr>
          <p:grpSpPr bwMode="auto">
            <a:xfrm>
              <a:off x="0" y="2780"/>
              <a:ext cx="3600" cy="479"/>
              <a:chOff x="0" y="3447"/>
              <a:chExt cx="2451" cy="562"/>
            </a:xfrm>
          </p:grpSpPr>
          <p:sp>
            <p:nvSpPr>
              <p:cNvPr id="290870" name="Rectangle 130"/>
              <p:cNvSpPr>
                <a:spLocks noChangeArrowheads="1"/>
              </p:cNvSpPr>
              <p:nvPr/>
            </p:nvSpPr>
            <p:spPr bwMode="auto">
              <a:xfrm>
                <a:off x="0" y="3447"/>
                <a:ext cx="2264"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1" name="Rectangle 131"/>
              <p:cNvSpPr>
                <a:spLocks noChangeArrowheads="1"/>
              </p:cNvSpPr>
              <p:nvPr/>
            </p:nvSpPr>
            <p:spPr bwMode="auto">
              <a:xfrm>
                <a:off x="186" y="373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احتفال التسبيح عند الوصول</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7" name="Group 135"/>
            <p:cNvGrpSpPr>
              <a:grpSpLocks/>
            </p:cNvGrpSpPr>
            <p:nvPr/>
          </p:nvGrpSpPr>
          <p:grpSpPr bwMode="auto">
            <a:xfrm>
              <a:off x="3327" y="2780"/>
              <a:ext cx="1216" cy="479"/>
              <a:chOff x="0" y="3850"/>
              <a:chExt cx="828" cy="562"/>
            </a:xfrm>
          </p:grpSpPr>
          <p:sp>
            <p:nvSpPr>
              <p:cNvPr id="290868" name="Rectangle 133"/>
              <p:cNvSpPr>
                <a:spLocks noChangeArrowheads="1"/>
              </p:cNvSpPr>
              <p:nvPr/>
            </p:nvSpPr>
            <p:spPr bwMode="auto">
              <a:xfrm>
                <a:off x="0" y="3850"/>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9" name="Rectangle 134"/>
              <p:cNvSpPr>
                <a:spLocks noChangeArrowheads="1"/>
              </p:cNvSpPr>
              <p:nvPr/>
            </p:nvSpPr>
            <p:spPr bwMode="auto">
              <a:xfrm>
                <a:off x="0" y="413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16: 7-36</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8" name="Group 138"/>
            <p:cNvGrpSpPr>
              <a:grpSpLocks/>
            </p:cNvGrpSpPr>
            <p:nvPr/>
          </p:nvGrpSpPr>
          <p:grpSpPr bwMode="auto">
            <a:xfrm>
              <a:off x="4543" y="2780"/>
              <a:ext cx="1217" cy="479"/>
              <a:chOff x="0" y="4253"/>
              <a:chExt cx="828" cy="562"/>
            </a:xfrm>
          </p:grpSpPr>
          <p:sp>
            <p:nvSpPr>
              <p:cNvPr id="290866" name="Rectangle 136"/>
              <p:cNvSpPr>
                <a:spLocks noChangeArrowheads="1"/>
              </p:cNvSpPr>
              <p:nvPr/>
            </p:nvSpPr>
            <p:spPr bwMode="auto">
              <a:xfrm>
                <a:off x="0" y="4253"/>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7" name="Rectangle 137"/>
              <p:cNvSpPr>
                <a:spLocks noChangeArrowheads="1"/>
              </p:cNvSpPr>
              <p:nvPr/>
            </p:nvSpPr>
            <p:spPr bwMode="auto">
              <a:xfrm>
                <a:off x="0" y="4542"/>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5: 11-14</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9" name="Group 141"/>
            <p:cNvGrpSpPr>
              <a:grpSpLocks/>
            </p:cNvGrpSpPr>
            <p:nvPr/>
          </p:nvGrpSpPr>
          <p:grpSpPr bwMode="auto">
            <a:xfrm>
              <a:off x="0" y="3124"/>
              <a:ext cx="3327" cy="478"/>
              <a:chOff x="0" y="4656"/>
              <a:chExt cx="2264" cy="561"/>
            </a:xfrm>
          </p:grpSpPr>
          <p:sp>
            <p:nvSpPr>
              <p:cNvPr id="290864" name="Rectangle 139"/>
              <p:cNvSpPr>
                <a:spLocks noChangeArrowheads="1"/>
              </p:cNvSpPr>
              <p:nvPr/>
            </p:nvSpPr>
            <p:spPr bwMode="auto">
              <a:xfrm>
                <a:off x="0" y="4656"/>
                <a:ext cx="2264"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5" name="Rectangle 140"/>
              <p:cNvSpPr>
                <a:spLocks noChangeArrowheads="1"/>
              </p:cNvSpPr>
              <p:nvPr/>
            </p:nvSpPr>
            <p:spPr bwMode="auto">
              <a:xfrm>
                <a:off x="0" y="4944"/>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وضع نظام العبادة المنظم</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0" name="Group 144"/>
            <p:cNvGrpSpPr>
              <a:grpSpLocks/>
            </p:cNvGrpSpPr>
            <p:nvPr/>
          </p:nvGrpSpPr>
          <p:grpSpPr bwMode="auto">
            <a:xfrm>
              <a:off x="3195" y="3126"/>
              <a:ext cx="1348" cy="472"/>
              <a:chOff x="-90" y="5059"/>
              <a:chExt cx="918" cy="554"/>
            </a:xfrm>
          </p:grpSpPr>
          <p:sp>
            <p:nvSpPr>
              <p:cNvPr id="290862" name="Rectangle 142"/>
              <p:cNvSpPr>
                <a:spLocks noChangeArrowheads="1"/>
              </p:cNvSpPr>
              <p:nvPr/>
            </p:nvSpPr>
            <p:spPr bwMode="auto">
              <a:xfrm>
                <a:off x="0" y="5059"/>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3" name="Rectangle 143"/>
              <p:cNvSpPr>
                <a:spLocks noChangeArrowheads="1"/>
              </p:cNvSpPr>
              <p:nvPr/>
            </p:nvSpPr>
            <p:spPr bwMode="auto">
              <a:xfrm>
                <a:off x="-90" y="5340"/>
                <a:ext cx="91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16: 4-6, 37-42</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1" name="Group 147"/>
            <p:cNvGrpSpPr>
              <a:grpSpLocks/>
            </p:cNvGrpSpPr>
            <p:nvPr/>
          </p:nvGrpSpPr>
          <p:grpSpPr bwMode="auto">
            <a:xfrm>
              <a:off x="4543" y="3125"/>
              <a:ext cx="1217" cy="478"/>
              <a:chOff x="0" y="5462"/>
              <a:chExt cx="828" cy="561"/>
            </a:xfrm>
          </p:grpSpPr>
          <p:sp>
            <p:nvSpPr>
              <p:cNvPr id="290860" name="Rectangle 145"/>
              <p:cNvSpPr>
                <a:spLocks noChangeArrowheads="1"/>
              </p:cNvSpPr>
              <p:nvPr/>
            </p:nvSpPr>
            <p:spPr bwMode="auto">
              <a:xfrm>
                <a:off x="0" y="5462"/>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1" name="Rectangle 146"/>
              <p:cNvSpPr>
                <a:spLocks noChangeArrowheads="1"/>
              </p:cNvSpPr>
              <p:nvPr/>
            </p:nvSpPr>
            <p:spPr bwMode="auto">
              <a:xfrm>
                <a:off x="0" y="575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8: 12-16</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2" name="Group 150"/>
            <p:cNvGrpSpPr>
              <a:grpSpLocks/>
            </p:cNvGrpSpPr>
            <p:nvPr/>
          </p:nvGrpSpPr>
          <p:grpSpPr bwMode="auto">
            <a:xfrm>
              <a:off x="274" y="3469"/>
              <a:ext cx="3327" cy="480"/>
              <a:chOff x="186" y="5866"/>
              <a:chExt cx="2264" cy="562"/>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9" name="Rectangle 149"/>
              <p:cNvSpPr>
                <a:spLocks noChangeArrowheads="1"/>
              </p:cNvSpPr>
              <p:nvPr/>
            </p:nvSpPr>
            <p:spPr bwMode="auto">
              <a:xfrm>
                <a:off x="186" y="6155"/>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الإعلان الإلهي المعطى</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3" name="Group 153"/>
            <p:cNvGrpSpPr>
              <a:grpSpLocks/>
            </p:cNvGrpSpPr>
            <p:nvPr/>
          </p:nvGrpSpPr>
          <p:grpSpPr bwMode="auto">
            <a:xfrm>
              <a:off x="3327" y="3469"/>
              <a:ext cx="1216" cy="480"/>
              <a:chOff x="0" y="6269"/>
              <a:chExt cx="828" cy="562"/>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7" name="Rectangle 152"/>
              <p:cNvSpPr>
                <a:spLocks noChangeArrowheads="1"/>
              </p:cNvSpPr>
              <p:nvPr/>
            </p:nvSpPr>
            <p:spPr bwMode="auto">
              <a:xfrm>
                <a:off x="0" y="6558"/>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17: 1-15</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4" name="Group 156"/>
            <p:cNvGrpSpPr>
              <a:grpSpLocks/>
            </p:cNvGrpSpPr>
            <p:nvPr/>
          </p:nvGrpSpPr>
          <p:grpSpPr bwMode="auto">
            <a:xfrm>
              <a:off x="4543" y="3469"/>
              <a:ext cx="1217" cy="480"/>
              <a:chOff x="0" y="6672"/>
              <a:chExt cx="828" cy="562"/>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5" name="Rectangle 155"/>
              <p:cNvSpPr>
                <a:spLocks noChangeArrowheads="1"/>
              </p:cNvSpPr>
              <p:nvPr/>
            </p:nvSpPr>
            <p:spPr bwMode="auto">
              <a:xfrm>
                <a:off x="0" y="6961"/>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7: 12-22</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5" name="Group 159"/>
            <p:cNvGrpSpPr>
              <a:grpSpLocks/>
            </p:cNvGrpSpPr>
            <p:nvPr/>
          </p:nvGrpSpPr>
          <p:grpSpPr bwMode="auto">
            <a:xfrm>
              <a:off x="0" y="3814"/>
              <a:ext cx="3600" cy="479"/>
              <a:chOff x="0" y="7075"/>
              <a:chExt cx="2451" cy="561"/>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3" name="Rectangle 158"/>
              <p:cNvSpPr>
                <a:spLocks noChangeArrowheads="1"/>
              </p:cNvSpPr>
              <p:nvPr/>
            </p:nvSpPr>
            <p:spPr bwMode="auto">
              <a:xfrm>
                <a:off x="186" y="7363"/>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صلاة الملك</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6" name="Group 162"/>
            <p:cNvGrpSpPr>
              <a:grpSpLocks/>
            </p:cNvGrpSpPr>
            <p:nvPr/>
          </p:nvGrpSpPr>
          <p:grpSpPr bwMode="auto">
            <a:xfrm>
              <a:off x="3327" y="3814"/>
              <a:ext cx="1216" cy="479"/>
              <a:chOff x="0" y="7478"/>
              <a:chExt cx="828" cy="561"/>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1" name="Rectangle 161"/>
              <p:cNvSpPr>
                <a:spLocks noChangeArrowheads="1"/>
              </p:cNvSpPr>
              <p:nvPr/>
            </p:nvSpPr>
            <p:spPr bwMode="auto">
              <a:xfrm>
                <a:off x="0" y="7766"/>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17: 16-27</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7" name="Group 165"/>
            <p:cNvGrpSpPr>
              <a:grpSpLocks/>
            </p:cNvGrpSpPr>
            <p:nvPr/>
          </p:nvGrpSpPr>
          <p:grpSpPr bwMode="auto">
            <a:xfrm>
              <a:off x="4543" y="3814"/>
              <a:ext cx="1217" cy="479"/>
              <a:chOff x="0" y="7881"/>
              <a:chExt cx="828" cy="561"/>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49" name="Rectangle 164"/>
              <p:cNvSpPr>
                <a:spLocks noChangeArrowheads="1"/>
              </p:cNvSpPr>
              <p:nvPr/>
            </p:nvSpPr>
            <p:spPr bwMode="auto">
              <a:xfrm>
                <a:off x="0" y="816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6: 12-42</a:t>
                </a:r>
                <a:endParaRPr lang="en-US" b="1" dirty="0">
                  <a:solidFill>
                    <a:srgbClr val="FFFFFF"/>
                  </a:solidFill>
                  <a:latin typeface="Arial" panose="020B0604020202020204" pitchFamily="34" charset="0"/>
                  <a:cs typeface="Arial" panose="020B0604020202020204" pitchFamily="34" charset="0"/>
                </a:endParaRPr>
              </a:p>
            </p:txBody>
          </p:sp>
        </p:grpSp>
      </p:grpSp>
      <p:sp>
        <p:nvSpPr>
          <p:cNvPr id="87" name="Notched Right Arrow 86"/>
          <p:cNvSpPr/>
          <p:nvPr/>
        </p:nvSpPr>
        <p:spPr bwMode="auto">
          <a:xfrm>
            <a:off x="5220072" y="5517232"/>
            <a:ext cx="2160240" cy="172819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indent="-571500" eaLnBrk="0" hangingPunct="0">
              <a:lnSpc>
                <a:spcPct val="90000"/>
              </a:lnSpc>
              <a:spcBef>
                <a:spcPct val="20000"/>
              </a:spcBef>
              <a:buFontTx/>
              <a:buChar char="•"/>
            </a:pPr>
            <a:endParaRPr kumimoji="1" lang="en-US" b="1" dirty="0">
              <a:solidFill>
                <a:srgbClr val="FFFFFF"/>
              </a:solidFill>
              <a:latin typeface="Arial" panose="020B0604020202020204" pitchFamily="34" charset="0"/>
              <a:ea typeface="Times New Roman" pitchFamily="-108" charset="0"/>
              <a:cs typeface="Arial" panose="020B0604020202020204" pitchFamily="34" charset="0"/>
            </a:endParaRPr>
          </a:p>
        </p:txBody>
      </p:sp>
    </p:spTree>
    <p:extLst>
      <p:ext uri="{BB962C8B-B14F-4D97-AF65-F5344CB8AC3E}">
        <p14:creationId xmlns:p14="http://schemas.microsoft.com/office/powerpoint/2010/main" val="234921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left)">
                                      <p:cBhvr>
                                        <p:cTn id="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18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28149883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27" name="Explosion 1 26"/>
          <p:cNvSpPr/>
          <p:nvPr/>
        </p:nvSpPr>
        <p:spPr bwMode="auto">
          <a:xfrm>
            <a:off x="5517059" y="5896806"/>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25" name="Explosion 1 24"/>
          <p:cNvSpPr/>
          <p:nvPr/>
        </p:nvSpPr>
        <p:spPr bwMode="auto">
          <a:xfrm>
            <a:off x="7387011" y="855472"/>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26" name="Explosion 1 25"/>
          <p:cNvSpPr/>
          <p:nvPr/>
        </p:nvSpPr>
        <p:spPr bwMode="auto">
          <a:xfrm>
            <a:off x="6819343" y="-228055"/>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24" name="Explosion 1 23"/>
          <p:cNvSpPr/>
          <p:nvPr/>
        </p:nvSpPr>
        <p:spPr bwMode="auto">
          <a:xfrm>
            <a:off x="6210675" y="4718539"/>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 y="43012"/>
            <a:ext cx="4337539" cy="2203339"/>
          </a:xfrm>
          <a:effectLst>
            <a:outerShdw blurRad="63500" dist="35921" dir="2700000" algn="ctr" rotWithShape="0">
              <a:schemeClr val="tx2">
                <a:alpha val="74998"/>
              </a:schemeClr>
            </a:outerShdw>
          </a:effectLst>
        </p:spPr>
        <p:txBody>
          <a:bodyPr anchor="t"/>
          <a:lstStyle/>
          <a:p>
            <a:pPr algn="l">
              <a:defRPr/>
            </a:pPr>
            <a:r>
              <a:rPr lang="ar-JO" dirty="0">
                <a:effectLst>
                  <a:glow rad="127000">
                    <a:schemeClr val="tx1"/>
                  </a:glow>
                </a:effectLst>
                <a:ea typeface="ＭＳ Ｐゴシック" charset="0"/>
              </a:rPr>
              <a:t>دول جديدة          تابعة لداود</a:t>
            </a:r>
            <a:endParaRPr lang="en-US" dirty="0">
              <a:effectLst>
                <a:glow rad="127000">
                  <a:schemeClr val="tx1"/>
                </a:glow>
              </a:effectLst>
              <a:ea typeface="ＭＳ Ｐゴシック" charset="0"/>
            </a:endParaRP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4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إسرائيل</a:t>
            </a:r>
            <a:endParaRPr lang="en-US" sz="4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ar-JO" b="1" dirty="0">
                <a:solidFill>
                  <a:srgbClr val="FFFFFF"/>
                </a:solidFill>
                <a:latin typeface="Arial" panose="020B0604020202020204" pitchFamily="34" charset="0"/>
                <a:cs typeface="Arial" panose="020B0604020202020204" pitchFamily="34" charset="0"/>
              </a:rPr>
              <a:t>140</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42606" y="1482883"/>
            <a:ext cx="3653182" cy="65628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صم 10</a:t>
            </a:r>
            <a:endParaRPr lang="en-US"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أرام</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6"/>
          <p:cNvSpPr txBox="1">
            <a:spLocks noChangeArrowheads="1"/>
          </p:cNvSpPr>
          <p:nvPr/>
        </p:nvSpPr>
        <p:spPr bwMode="auto">
          <a:xfrm>
            <a:off x="5129690" y="615156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أدوم</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مؤاب</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مصر</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فينيقية</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 name="Explosion 1 1"/>
          <p:cNvSpPr/>
          <p:nvPr/>
        </p:nvSpPr>
        <p:spPr bwMode="auto">
          <a:xfrm>
            <a:off x="3819769" y="3858846"/>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فلسطين</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3" name="Text Box 8"/>
          <p:cNvSpPr txBox="1">
            <a:spLocks noChangeArrowheads="1"/>
          </p:cNvSpPr>
          <p:nvPr/>
        </p:nvSpPr>
        <p:spPr bwMode="auto">
          <a:xfrm>
            <a:off x="6383336" y="-62536"/>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زبح</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1" name="Rectangle 2"/>
          <p:cNvSpPr txBox="1">
            <a:spLocks noChangeArrowheads="1"/>
          </p:cNvSpPr>
          <p:nvPr/>
        </p:nvSpPr>
        <p:spPr bwMode="auto">
          <a:xfrm>
            <a:off x="42605" y="2139168"/>
            <a:ext cx="4294933" cy="31540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defTabSz="457200" eaLnBrk="0" hangingPunct="0">
              <a:defRPr b="1" i="1">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i="0" dirty="0">
                <a:solidFill>
                  <a:srgbClr val="FFFF00"/>
                </a:solidFill>
              </a:rPr>
              <a:t>كافأ الله داود بالنصر على الفلسطينيين </a:t>
            </a:r>
            <a:r>
              <a:rPr lang="ar-JO" i="0" dirty="0"/>
              <a:t>والأمم الأخرى ليُظهره كملك صالح وعده الله بسلالة أبدية (١ أخبار الأيام 18-20).</a:t>
            </a:r>
            <a:endParaRPr lang="en-US" i="0" dirty="0"/>
          </a:p>
        </p:txBody>
      </p:sp>
    </p:spTree>
    <p:extLst>
      <p:ext uri="{BB962C8B-B14F-4D97-AF65-F5344CB8AC3E}">
        <p14:creationId xmlns:p14="http://schemas.microsoft.com/office/powerpoint/2010/main" val="23744899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wipe(down)">
                                      <p:cBhvr>
                                        <p:cTn id="9" dur="580">
                                          <p:stCondLst>
                                            <p:cond delay="0"/>
                                          </p:stCondLst>
                                        </p:cTn>
                                        <p:tgtEl>
                                          <p:spTgt spid="25"/>
                                        </p:tgtEl>
                                      </p:cBhvr>
                                    </p:animEffect>
                                    <p:anim calcmode="lin" valueType="num">
                                      <p:cBhvr>
                                        <p:cTn id="1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5" dur="26">
                                          <p:stCondLst>
                                            <p:cond delay="650"/>
                                          </p:stCondLst>
                                        </p:cTn>
                                        <p:tgtEl>
                                          <p:spTgt spid="25"/>
                                        </p:tgtEl>
                                      </p:cBhvr>
                                      <p:to x="100000" y="60000"/>
                                    </p:animScale>
                                    <p:animScale>
                                      <p:cBhvr>
                                        <p:cTn id="16" dur="166" decel="50000">
                                          <p:stCondLst>
                                            <p:cond delay="676"/>
                                          </p:stCondLst>
                                        </p:cTn>
                                        <p:tgtEl>
                                          <p:spTgt spid="25"/>
                                        </p:tgtEl>
                                      </p:cBhvr>
                                      <p:to x="100000" y="100000"/>
                                    </p:animScale>
                                    <p:animScale>
                                      <p:cBhvr>
                                        <p:cTn id="17" dur="26">
                                          <p:stCondLst>
                                            <p:cond delay="1312"/>
                                          </p:stCondLst>
                                        </p:cTn>
                                        <p:tgtEl>
                                          <p:spTgt spid="25"/>
                                        </p:tgtEl>
                                      </p:cBhvr>
                                      <p:to x="100000" y="80000"/>
                                    </p:animScale>
                                    <p:animScale>
                                      <p:cBhvr>
                                        <p:cTn id="18" dur="166" decel="50000">
                                          <p:stCondLst>
                                            <p:cond delay="1338"/>
                                          </p:stCondLst>
                                        </p:cTn>
                                        <p:tgtEl>
                                          <p:spTgt spid="25"/>
                                        </p:tgtEl>
                                      </p:cBhvr>
                                      <p:to x="100000" y="100000"/>
                                    </p:animScale>
                                    <p:animScale>
                                      <p:cBhvr>
                                        <p:cTn id="19" dur="26">
                                          <p:stCondLst>
                                            <p:cond delay="1642"/>
                                          </p:stCondLst>
                                        </p:cTn>
                                        <p:tgtEl>
                                          <p:spTgt spid="25"/>
                                        </p:tgtEl>
                                      </p:cBhvr>
                                      <p:to x="100000" y="90000"/>
                                    </p:animScale>
                                    <p:animScale>
                                      <p:cBhvr>
                                        <p:cTn id="20" dur="166" decel="50000">
                                          <p:stCondLst>
                                            <p:cond delay="1668"/>
                                          </p:stCondLst>
                                        </p:cTn>
                                        <p:tgtEl>
                                          <p:spTgt spid="25"/>
                                        </p:tgtEl>
                                      </p:cBhvr>
                                      <p:to x="100000" y="100000"/>
                                    </p:animScale>
                                    <p:animScale>
                                      <p:cBhvr>
                                        <p:cTn id="21" dur="26">
                                          <p:stCondLst>
                                            <p:cond delay="1808"/>
                                          </p:stCondLst>
                                        </p:cTn>
                                        <p:tgtEl>
                                          <p:spTgt spid="25"/>
                                        </p:tgtEl>
                                      </p:cBhvr>
                                      <p:to x="100000" y="95000"/>
                                    </p:animScale>
                                    <p:animScale>
                                      <p:cBhvr>
                                        <p:cTn id="22"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899"/>
            <a:ext cx="9144000" cy="952829"/>
          </a:xfrm>
        </p:spPr>
        <p:txBody>
          <a:bodyPr/>
          <a:lstStyle/>
          <a:p>
            <a:r>
              <a:rPr lang="ar-JO" sz="4000" b="1" dirty="0">
                <a:solidFill>
                  <a:schemeClr val="bg1"/>
                </a:solidFill>
                <a:latin typeface="Arial" panose="020B0604020202020204" pitchFamily="34" charset="0"/>
                <a:cs typeface="Arial" panose="020B0604020202020204" pitchFamily="34" charset="0"/>
              </a:rPr>
              <a:t>سجلين تاريخيين لنفس الأحداث</a:t>
            </a:r>
            <a:endParaRPr lang="en-US" sz="4000" b="1" dirty="0">
              <a:solidFill>
                <a:schemeClr val="bg1"/>
              </a:solidFill>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79512" y="1844824"/>
            <a:ext cx="3240360" cy="3024336"/>
          </a:xfrm>
          <a:prstGeom prst="rect">
            <a:avLst/>
          </a:prstGeom>
          <a:solidFill>
            <a:srgbClr val="00009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4000" b="1" dirty="0">
                <a:solidFill>
                  <a:schemeClr val="bg1"/>
                </a:solidFill>
                <a:latin typeface="Arial" panose="020B0604020202020204" pitchFamily="34" charset="0"/>
                <a:cs typeface="Arial" panose="020B0604020202020204" pitchFamily="34" charset="0"/>
              </a:rPr>
              <a:t>تاريخ مبكر    أقرب للأحداث</a:t>
            </a:r>
            <a:endParaRPr lang="en-US" sz="4000" b="1" dirty="0">
              <a:solidFill>
                <a:schemeClr val="bg1"/>
              </a:solidFill>
              <a:latin typeface="Arial" panose="020B0604020202020204" pitchFamily="34" charset="0"/>
              <a:cs typeface="Arial" panose="020B0604020202020204" pitchFamily="34" charset="0"/>
            </a:endParaRPr>
          </a:p>
        </p:txBody>
      </p:sp>
      <p:sp>
        <p:nvSpPr>
          <p:cNvPr id="4" name="Title 1"/>
          <p:cNvSpPr txBox="1">
            <a:spLocks/>
          </p:cNvSpPr>
          <p:nvPr/>
        </p:nvSpPr>
        <p:spPr bwMode="auto">
          <a:xfrm>
            <a:off x="5580112" y="1844824"/>
            <a:ext cx="3240360" cy="3024336"/>
          </a:xfrm>
          <a:prstGeom prst="rect">
            <a:avLst/>
          </a:prstGeom>
          <a:solidFill>
            <a:srgbClr val="00009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4000" b="1" dirty="0">
                <a:solidFill>
                  <a:schemeClr val="bg1"/>
                </a:solidFill>
                <a:latin typeface="Arial" panose="020B0604020202020204" pitchFamily="34" charset="0"/>
                <a:cs typeface="Arial" panose="020B0604020202020204" pitchFamily="34" charset="0"/>
              </a:rPr>
              <a:t>تاريخ متأخر  كثيراً بعد    الأحداث</a:t>
            </a:r>
            <a:endParaRPr lang="en-US" sz="4000" b="1" dirty="0">
              <a:solidFill>
                <a:schemeClr val="bg1"/>
              </a:solidFill>
              <a:latin typeface="Arial" panose="020B0604020202020204" pitchFamily="34" charset="0"/>
              <a:cs typeface="Arial" panose="020B0604020202020204" pitchFamily="34" charset="0"/>
            </a:endParaRPr>
          </a:p>
        </p:txBody>
      </p:sp>
      <p:sp>
        <p:nvSpPr>
          <p:cNvPr id="5" name="Cloud 4"/>
          <p:cNvSpPr/>
          <p:nvPr/>
        </p:nvSpPr>
        <p:spPr bwMode="auto">
          <a:xfrm>
            <a:off x="3203848" y="1772816"/>
            <a:ext cx="2520280" cy="2304256"/>
          </a:xfrm>
          <a:prstGeom prst="cloud">
            <a:avLst/>
          </a:prstGeom>
          <a:solidFill>
            <a:schemeClr val="accent1">
              <a:lumMod val="40000"/>
              <a:lumOff val="6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JO" sz="3200" b="1" u="none" strike="noStrike" cap="none" normalizeH="0" baseline="0" dirty="0">
                <a:ln>
                  <a:noFill/>
                </a:ln>
                <a:solidFill>
                  <a:schemeClr val="tx1"/>
                </a:solidFill>
                <a:effectLst/>
                <a:latin typeface="Arial" panose="020B0604020202020204" pitchFamily="34" charset="0"/>
                <a:cs typeface="Arial" panose="020B0604020202020204" pitchFamily="34" charset="0"/>
              </a:rPr>
              <a:t>فترة تأمل</a:t>
            </a:r>
            <a:endParaRPr kumimoji="0" lang="en-US" sz="32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6" name="Title 1"/>
          <p:cNvSpPr txBox="1">
            <a:spLocks/>
          </p:cNvSpPr>
          <p:nvPr/>
        </p:nvSpPr>
        <p:spPr bwMode="auto">
          <a:xfrm>
            <a:off x="179512" y="4941168"/>
            <a:ext cx="3240360" cy="79208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4000" b="1" dirty="0">
                <a:solidFill>
                  <a:schemeClr val="bg1"/>
                </a:solidFill>
                <a:latin typeface="Arial" panose="020B0604020202020204" pitchFamily="34" charset="0"/>
                <a:cs typeface="Arial" panose="020B0604020202020204" pitchFamily="34" charset="0"/>
              </a:rPr>
              <a:t>الملوك</a:t>
            </a:r>
            <a:endParaRPr lang="en-US" sz="4000" b="1" dirty="0">
              <a:solidFill>
                <a:schemeClr val="bg1"/>
              </a:solidFill>
              <a:latin typeface="Arial" panose="020B0604020202020204" pitchFamily="34" charset="0"/>
              <a:cs typeface="Arial" panose="020B0604020202020204" pitchFamily="34" charset="0"/>
            </a:endParaRPr>
          </a:p>
        </p:txBody>
      </p:sp>
      <p:sp>
        <p:nvSpPr>
          <p:cNvPr id="7" name="Title 1"/>
          <p:cNvSpPr txBox="1">
            <a:spLocks/>
          </p:cNvSpPr>
          <p:nvPr/>
        </p:nvSpPr>
        <p:spPr bwMode="auto">
          <a:xfrm>
            <a:off x="5580112" y="4941168"/>
            <a:ext cx="3240360" cy="79208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4000" b="1" dirty="0">
                <a:solidFill>
                  <a:schemeClr val="bg1"/>
                </a:solidFill>
                <a:latin typeface="Arial" panose="020B0604020202020204" pitchFamily="34" charset="0"/>
                <a:cs typeface="Arial" panose="020B0604020202020204" pitchFamily="34" charset="0"/>
              </a:rPr>
              <a:t>أخبار الأيام</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015744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0.70"/>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heckerboard(across)">
                                      <p:cBhvr>
                                        <p:cTn id="22" dur="500"/>
                                        <p:tgtEl>
                                          <p:spTgt spid="4"/>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heckerboard(across)">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7"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19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95329223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27" name="Explosion 1 26"/>
          <p:cNvSpPr/>
          <p:nvPr/>
        </p:nvSpPr>
        <p:spPr bwMode="auto">
          <a:xfrm>
            <a:off x="5517059" y="5896806"/>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28" name="Explosion 1 27"/>
          <p:cNvSpPr/>
          <p:nvPr/>
        </p:nvSpPr>
        <p:spPr bwMode="auto">
          <a:xfrm>
            <a:off x="7395347" y="2811953"/>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25" name="Explosion 1 24"/>
          <p:cNvSpPr/>
          <p:nvPr/>
        </p:nvSpPr>
        <p:spPr bwMode="auto">
          <a:xfrm>
            <a:off x="7387011" y="855472"/>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26" name="Explosion 1 25"/>
          <p:cNvSpPr/>
          <p:nvPr/>
        </p:nvSpPr>
        <p:spPr bwMode="auto">
          <a:xfrm>
            <a:off x="6819343" y="-228055"/>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24" name="Explosion 1 23"/>
          <p:cNvSpPr/>
          <p:nvPr/>
        </p:nvSpPr>
        <p:spPr bwMode="auto">
          <a:xfrm>
            <a:off x="6210675" y="4718539"/>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 y="43012"/>
            <a:ext cx="5076057" cy="2203339"/>
          </a:xfrm>
          <a:effectLst>
            <a:outerShdw blurRad="63500" dist="35921" dir="2700000" algn="ctr" rotWithShape="0">
              <a:schemeClr val="tx2">
                <a:alpha val="74998"/>
              </a:schemeClr>
            </a:outerShdw>
          </a:effectLst>
        </p:spPr>
        <p:txBody>
          <a:bodyPr anchor="t"/>
          <a:lstStyle/>
          <a:p>
            <a:pPr algn="l">
              <a:defRPr/>
            </a:pPr>
            <a:r>
              <a:rPr lang="ar-JO" dirty="0">
                <a:effectLst>
                  <a:glow rad="127000">
                    <a:schemeClr val="tx1"/>
                  </a:glow>
                </a:effectLst>
                <a:ea typeface="ＭＳ Ｐゴシック" charset="0"/>
              </a:rPr>
              <a:t>الإنتصار على             أرام وعمون</a:t>
            </a:r>
            <a:endParaRPr lang="en-US" dirty="0">
              <a:effectLst>
                <a:glow rad="127000">
                  <a:schemeClr val="tx1"/>
                </a:glow>
              </a:effectLst>
              <a:ea typeface="ＭＳ Ｐゴシック" charset="0"/>
            </a:endParaRP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4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إسرائيل</a:t>
            </a:r>
            <a:endParaRPr lang="en-US" sz="4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ar-JO" b="1" dirty="0">
                <a:solidFill>
                  <a:srgbClr val="FFFFFF"/>
                </a:solidFill>
                <a:latin typeface="Arial" panose="020B0604020202020204" pitchFamily="34" charset="0"/>
                <a:cs typeface="Arial" panose="020B0604020202020204" pitchFamily="34" charset="0"/>
              </a:rPr>
              <a:t>140</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42606" y="1482883"/>
            <a:ext cx="3653182" cy="65628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 19</a:t>
            </a:r>
            <a:endParaRPr lang="en-US"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عمون</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أرام</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6"/>
          <p:cNvSpPr txBox="1">
            <a:spLocks noChangeArrowheads="1"/>
          </p:cNvSpPr>
          <p:nvPr/>
        </p:nvSpPr>
        <p:spPr bwMode="auto">
          <a:xfrm>
            <a:off x="5129690" y="615156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أدوم</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مؤاب</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مصر</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فينيقية</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 name="Explosion 1 1"/>
          <p:cNvSpPr/>
          <p:nvPr/>
        </p:nvSpPr>
        <p:spPr bwMode="auto">
          <a:xfrm>
            <a:off x="3819769" y="3858846"/>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فلسطين</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3" name="Text Box 8"/>
          <p:cNvSpPr txBox="1">
            <a:spLocks noChangeArrowheads="1"/>
          </p:cNvSpPr>
          <p:nvPr/>
        </p:nvSpPr>
        <p:spPr bwMode="auto">
          <a:xfrm>
            <a:off x="6383336" y="-62536"/>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زبح</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06891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wipe(down)">
                                      <p:cBhvr>
                                        <p:cTn id="9" dur="580">
                                          <p:stCondLst>
                                            <p:cond delay="0"/>
                                          </p:stCondLst>
                                        </p:cTn>
                                        <p:tgtEl>
                                          <p:spTgt spid="28"/>
                                        </p:tgtEl>
                                      </p:cBhvr>
                                    </p:animEffect>
                                    <p:anim calcmode="lin" valueType="num">
                                      <p:cBhvr>
                                        <p:cTn id="1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5" dur="26">
                                          <p:stCondLst>
                                            <p:cond delay="650"/>
                                          </p:stCondLst>
                                        </p:cTn>
                                        <p:tgtEl>
                                          <p:spTgt spid="28"/>
                                        </p:tgtEl>
                                      </p:cBhvr>
                                      <p:to x="100000" y="60000"/>
                                    </p:animScale>
                                    <p:animScale>
                                      <p:cBhvr>
                                        <p:cTn id="16" dur="166" decel="50000">
                                          <p:stCondLst>
                                            <p:cond delay="676"/>
                                          </p:stCondLst>
                                        </p:cTn>
                                        <p:tgtEl>
                                          <p:spTgt spid="28"/>
                                        </p:tgtEl>
                                      </p:cBhvr>
                                      <p:to x="100000" y="100000"/>
                                    </p:animScale>
                                    <p:animScale>
                                      <p:cBhvr>
                                        <p:cTn id="17" dur="26">
                                          <p:stCondLst>
                                            <p:cond delay="1312"/>
                                          </p:stCondLst>
                                        </p:cTn>
                                        <p:tgtEl>
                                          <p:spTgt spid="28"/>
                                        </p:tgtEl>
                                      </p:cBhvr>
                                      <p:to x="100000" y="80000"/>
                                    </p:animScale>
                                    <p:animScale>
                                      <p:cBhvr>
                                        <p:cTn id="18" dur="166" decel="50000">
                                          <p:stCondLst>
                                            <p:cond delay="1338"/>
                                          </p:stCondLst>
                                        </p:cTn>
                                        <p:tgtEl>
                                          <p:spTgt spid="28"/>
                                        </p:tgtEl>
                                      </p:cBhvr>
                                      <p:to x="100000" y="100000"/>
                                    </p:animScale>
                                    <p:animScale>
                                      <p:cBhvr>
                                        <p:cTn id="19" dur="26">
                                          <p:stCondLst>
                                            <p:cond delay="1642"/>
                                          </p:stCondLst>
                                        </p:cTn>
                                        <p:tgtEl>
                                          <p:spTgt spid="28"/>
                                        </p:tgtEl>
                                      </p:cBhvr>
                                      <p:to x="100000" y="90000"/>
                                    </p:animScale>
                                    <p:animScale>
                                      <p:cBhvr>
                                        <p:cTn id="20" dur="166" decel="50000">
                                          <p:stCondLst>
                                            <p:cond delay="1668"/>
                                          </p:stCondLst>
                                        </p:cTn>
                                        <p:tgtEl>
                                          <p:spTgt spid="28"/>
                                        </p:tgtEl>
                                      </p:cBhvr>
                                      <p:to x="100000" y="100000"/>
                                    </p:animScale>
                                    <p:animScale>
                                      <p:cBhvr>
                                        <p:cTn id="21" dur="26">
                                          <p:stCondLst>
                                            <p:cond delay="1808"/>
                                          </p:stCondLst>
                                        </p:cTn>
                                        <p:tgtEl>
                                          <p:spTgt spid="28"/>
                                        </p:tgtEl>
                                      </p:cBhvr>
                                      <p:to x="100000" y="95000"/>
                                    </p:animScale>
                                    <p:animScale>
                                      <p:cBhvr>
                                        <p:cTn id="22" dur="166" decel="50000">
                                          <p:stCondLst>
                                            <p:cond delay="1834"/>
                                          </p:stCondLst>
                                        </p:cTn>
                                        <p:tgtEl>
                                          <p:spTgt spid="28"/>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26"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80">
                                          <p:stCondLst>
                                            <p:cond delay="0"/>
                                          </p:stCondLst>
                                        </p:cTn>
                                        <p:tgtEl>
                                          <p:spTgt spid="25"/>
                                        </p:tgtEl>
                                      </p:cBhvr>
                                    </p:animEffect>
                                    <p:anim calcmode="lin" valueType="num">
                                      <p:cBhvr>
                                        <p:cTn id="3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5" dur="26">
                                          <p:stCondLst>
                                            <p:cond delay="650"/>
                                          </p:stCondLst>
                                        </p:cTn>
                                        <p:tgtEl>
                                          <p:spTgt spid="25"/>
                                        </p:tgtEl>
                                      </p:cBhvr>
                                      <p:to x="100000" y="60000"/>
                                    </p:animScale>
                                    <p:animScale>
                                      <p:cBhvr>
                                        <p:cTn id="36" dur="166" decel="50000">
                                          <p:stCondLst>
                                            <p:cond delay="676"/>
                                          </p:stCondLst>
                                        </p:cTn>
                                        <p:tgtEl>
                                          <p:spTgt spid="25"/>
                                        </p:tgtEl>
                                      </p:cBhvr>
                                      <p:to x="100000" y="100000"/>
                                    </p:animScale>
                                    <p:animScale>
                                      <p:cBhvr>
                                        <p:cTn id="37" dur="26">
                                          <p:stCondLst>
                                            <p:cond delay="1312"/>
                                          </p:stCondLst>
                                        </p:cTn>
                                        <p:tgtEl>
                                          <p:spTgt spid="25"/>
                                        </p:tgtEl>
                                      </p:cBhvr>
                                      <p:to x="100000" y="80000"/>
                                    </p:animScale>
                                    <p:animScale>
                                      <p:cBhvr>
                                        <p:cTn id="38" dur="166" decel="50000">
                                          <p:stCondLst>
                                            <p:cond delay="1338"/>
                                          </p:stCondLst>
                                        </p:cTn>
                                        <p:tgtEl>
                                          <p:spTgt spid="25"/>
                                        </p:tgtEl>
                                      </p:cBhvr>
                                      <p:to x="100000" y="100000"/>
                                    </p:animScale>
                                    <p:animScale>
                                      <p:cBhvr>
                                        <p:cTn id="39" dur="26">
                                          <p:stCondLst>
                                            <p:cond delay="1642"/>
                                          </p:stCondLst>
                                        </p:cTn>
                                        <p:tgtEl>
                                          <p:spTgt spid="25"/>
                                        </p:tgtEl>
                                      </p:cBhvr>
                                      <p:to x="100000" y="90000"/>
                                    </p:animScale>
                                    <p:animScale>
                                      <p:cBhvr>
                                        <p:cTn id="40" dur="166" decel="50000">
                                          <p:stCondLst>
                                            <p:cond delay="1668"/>
                                          </p:stCondLst>
                                        </p:cTn>
                                        <p:tgtEl>
                                          <p:spTgt spid="25"/>
                                        </p:tgtEl>
                                      </p:cBhvr>
                                      <p:to x="100000" y="100000"/>
                                    </p:animScale>
                                    <p:animScale>
                                      <p:cBhvr>
                                        <p:cTn id="41" dur="26">
                                          <p:stCondLst>
                                            <p:cond delay="1808"/>
                                          </p:stCondLst>
                                        </p:cTn>
                                        <p:tgtEl>
                                          <p:spTgt spid="25"/>
                                        </p:tgtEl>
                                      </p:cBhvr>
                                      <p:to x="100000" y="95000"/>
                                    </p:animScale>
                                    <p:animScale>
                                      <p:cBhvr>
                                        <p:cTn id="42"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5" grpId="0" animBg="1"/>
      <p:bldP spid="13" grpId="0"/>
      <p:bldP spid="14"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20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15177618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16023" y="29469"/>
            <a:ext cx="8604449" cy="2501023"/>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وكانت أيضاً حرب مع الفلسطينيين فقتل ألحانان بن ياعور لحمي أخا جليات الجتي وكانت قناة رمحه كنول النساجين</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(١ أخبار الأيام ٢٠: ٥)</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(٢ صموئيل ٢١: ١٩ )</a:t>
            </a:r>
            <a:endParaRPr lang="en-US" sz="3200" dirty="0">
              <a:effectLst>
                <a:glow rad="127000">
                  <a:schemeClr val="tx1"/>
                </a:glow>
              </a:effectLst>
              <a:ea typeface="ＭＳ Ｐゴシック" charset="0"/>
            </a:endParaRPr>
          </a:p>
        </p:txBody>
      </p:sp>
      <p:pic>
        <p:nvPicPr>
          <p:cNvPr id="4" name="Picture 3"/>
          <p:cNvPicPr>
            <a:picLocks noChangeAspect="1"/>
          </p:cNvPicPr>
          <p:nvPr/>
        </p:nvPicPr>
        <p:blipFill>
          <a:blip r:embed="rId3"/>
          <a:stretch>
            <a:fillRect/>
          </a:stretch>
        </p:blipFill>
        <p:spPr>
          <a:xfrm>
            <a:off x="31127" y="2530492"/>
            <a:ext cx="9144000" cy="4327508"/>
          </a:xfrm>
          <a:prstGeom prst="rect">
            <a:avLst/>
          </a:prstGeom>
        </p:spPr>
      </p:pic>
    </p:spTree>
    <p:extLst>
      <p:ext uri="{BB962C8B-B14F-4D97-AF65-F5344CB8AC3E}">
        <p14:creationId xmlns:p14="http://schemas.microsoft.com/office/powerpoint/2010/main" val="148535852"/>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83568" y="2403246"/>
            <a:ext cx="7874000" cy="4445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2373777"/>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ثم كانت أيضاً حرب في جت وكان رجل طويل القامة أعنش أصابعه أربع وعشرون وهو أيضاً ولد لرافا ولما عير إسرائيل ضربه يهوناثان بن شمعا أخي داود</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(١ أخبار الأيام ٢٠: ٦-٧) </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(٢ صموئيل ٢١: ٢٠ )</a:t>
            </a:r>
            <a:endParaRPr lang="en-US" sz="3200" dirty="0">
              <a:effectLst>
                <a:glow rad="127000">
                  <a:schemeClr val="tx1"/>
                </a:glow>
              </a:effectLst>
              <a:ea typeface="ＭＳ Ｐゴシック" charset="0"/>
            </a:endParaRPr>
          </a:p>
        </p:txBody>
      </p:sp>
    </p:spTree>
    <p:extLst>
      <p:ext uri="{BB962C8B-B14F-4D97-AF65-F5344CB8AC3E}">
        <p14:creationId xmlns:p14="http://schemas.microsoft.com/office/powerpoint/2010/main" val="3239739299"/>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21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59607454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03648" y="2603500"/>
            <a:ext cx="6375400" cy="4254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2895475"/>
          </a:xfrm>
          <a:effectLst>
            <a:outerShdw blurRad="63500" dist="35921" dir="2700000" algn="ctr" rotWithShape="0">
              <a:schemeClr val="tx2">
                <a:alpha val="74998"/>
              </a:schemeClr>
            </a:outerShdw>
          </a:effectLst>
        </p:spPr>
        <p:txBody>
          <a:bodyPr anchor="t"/>
          <a:lstStyle/>
          <a:p>
            <a:pPr>
              <a:defRPr/>
            </a:pPr>
            <a:r>
              <a:rPr lang="ar-JO" sz="3600" dirty="0">
                <a:solidFill>
                  <a:srgbClr val="FFFF00"/>
                </a:solidFill>
              </a:rPr>
              <a:t>بارك الله عبادة داود </a:t>
            </a:r>
            <a:r>
              <a:rPr lang="ar-JO" sz="3600" dirty="0"/>
              <a:t>من خلال اختيار موقع الهيكل وتنظيم المواد والقادة والتكليف بالعمل لتشجيع عبادة الهيكل    (أخبار الأيام الأول 21-29)</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1905717442"/>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52400"/>
            <a:ext cx="9144000" cy="65532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100357" name="TextBox 2"/>
          <p:cNvSpPr txBox="1">
            <a:spLocks noChangeArrowheads="1"/>
          </p:cNvSpPr>
          <p:nvPr/>
        </p:nvSpPr>
        <p:spPr bwMode="auto">
          <a:xfrm>
            <a:off x="0" y="701023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ar-JO" sz="2800" b="1" dirty="0">
                <a:solidFill>
                  <a:srgbClr val="000000"/>
                </a:solidFill>
                <a:latin typeface="Arial" panose="020B0604020202020204" pitchFamily="34" charset="0"/>
                <a:cs typeface="Arial" panose="020B0604020202020204" pitchFamily="34" charset="0"/>
              </a:rPr>
              <a:t>الموقع</a:t>
            </a:r>
            <a:endParaRPr lang="en-US" sz="2800"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51520" y="260648"/>
            <a:ext cx="4788023" cy="936104"/>
          </a:xfrm>
          <a:solidFill>
            <a:schemeClr val="tx1"/>
          </a:solidFill>
          <a:effectLst/>
        </p:spPr>
        <p:txBody>
          <a:bodyPr/>
          <a:lstStyle/>
          <a:p>
            <a:pPr>
              <a:defRPr/>
            </a:pPr>
            <a:r>
              <a:rPr lang="ar-JO" dirty="0">
                <a:effectLst/>
                <a:ea typeface="ＭＳ Ｐゴシック" charset="0"/>
              </a:rPr>
              <a:t>موقع الهيكل</a:t>
            </a:r>
            <a:endParaRPr lang="en-US" dirty="0">
              <a:effectLst/>
              <a:ea typeface="ＭＳ Ｐゴシック" charset="0"/>
            </a:endParaRPr>
          </a:p>
        </p:txBody>
      </p:sp>
      <p:sp>
        <p:nvSpPr>
          <p:cNvPr id="4" name="Right Arrow 3"/>
          <p:cNvSpPr/>
          <p:nvPr/>
        </p:nvSpPr>
        <p:spPr bwMode="auto">
          <a:xfrm>
            <a:off x="5004048" y="476672"/>
            <a:ext cx="1656184" cy="921412"/>
          </a:xfrm>
          <a:prstGeom prst="righ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5352160"/>
      </p:ext>
    </p:extLst>
  </p:cSld>
  <p:clrMapOvr>
    <a:overrideClrMapping bg1="lt1" tx1="dk1" bg2="lt2" tx2="dk2" accent1="accent1" accent2="accent2" accent3="accent3" accent4="accent4" accent5="accent5" accent6="accent6" hlink="hlink" folHlink="folHlink"/>
  </p:clrMapOvr>
  <p:transition/>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325288"/>
            <a:ext cx="9144000" cy="5840016"/>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100357" name="TextBox 2"/>
          <p:cNvSpPr txBox="1">
            <a:spLocks noChangeArrowheads="1"/>
          </p:cNvSpPr>
          <p:nvPr/>
        </p:nvSpPr>
        <p:spPr bwMode="auto">
          <a:xfrm>
            <a:off x="0" y="701023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ar-JO" sz="2800" b="1" dirty="0">
                <a:solidFill>
                  <a:srgbClr val="000000"/>
                </a:solidFill>
                <a:latin typeface="Arial" panose="020B0604020202020204" pitchFamily="34" charset="0"/>
                <a:cs typeface="Arial" panose="020B0604020202020204" pitchFamily="34" charset="0"/>
              </a:rPr>
              <a:t>الموقع</a:t>
            </a:r>
            <a:endParaRPr lang="en-US" sz="2800"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5922"/>
            <a:ext cx="9144000" cy="936104"/>
          </a:xfrm>
          <a:solidFill>
            <a:schemeClr val="tx1"/>
          </a:solidFill>
          <a:effectLst/>
        </p:spPr>
        <p:txBody>
          <a:bodyPr/>
          <a:lstStyle/>
          <a:p>
            <a:pPr>
              <a:defRPr/>
            </a:pPr>
            <a:r>
              <a:rPr lang="ar-JO" dirty="0">
                <a:effectLst/>
                <a:ea typeface="ＭＳ Ｐゴシック" charset="0"/>
              </a:rPr>
              <a:t>بيدر أرونة</a:t>
            </a:r>
            <a:endParaRPr lang="en-US" dirty="0">
              <a:effectLst/>
              <a:ea typeface="ＭＳ Ｐゴシック" charset="0"/>
            </a:endParaRPr>
          </a:p>
        </p:txBody>
      </p:sp>
      <p:sp>
        <p:nvSpPr>
          <p:cNvPr id="8" name="Rectangle 2"/>
          <p:cNvSpPr txBox="1">
            <a:spLocks noChangeArrowheads="1"/>
          </p:cNvSpPr>
          <p:nvPr/>
        </p:nvSpPr>
        <p:spPr bwMode="auto">
          <a:xfrm>
            <a:off x="0" y="5877272"/>
            <a:ext cx="9144000" cy="936104"/>
          </a:xfrm>
          <a:prstGeom prst="rect">
            <a:avLst/>
          </a:prstGeom>
          <a:solidFill>
            <a:schemeClr val="tx1"/>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solidFill>
                  <a:srgbClr val="FFFFFF"/>
                </a:solidFill>
                <a:latin typeface="Arial" panose="020B0604020202020204" pitchFamily="34" charset="0"/>
                <a:ea typeface="ＭＳ Ｐゴシック" charset="0"/>
                <a:cs typeface="Arial" panose="020B0604020202020204" pitchFamily="34" charset="0"/>
              </a:rPr>
              <a:t>١ أخبار الأيام 21 : 15 و18</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81947737"/>
      </p:ext>
    </p:extLst>
  </p:cSld>
  <p:clrMapOvr>
    <a:overrideClrMapping bg1="lt1" tx1="dk1" bg2="lt2" tx2="dk2" accent1="accent1" accent2="accent2" accent3="accent3" accent4="accent4" accent5="accent5" accent6="accent6" hlink="hlink" folHlink="folHlink"/>
  </p:clrMapOvr>
  <p:transition/>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ar-JO" dirty="0">
                <a:solidFill>
                  <a:srgbClr val="000000"/>
                </a:solidFill>
                <a:ea typeface="ＭＳ Ｐゴシック" charset="0"/>
              </a:rPr>
              <a:t>موقع الهيكل (1 أخ 21)</a:t>
            </a:r>
            <a:endParaRPr lang="en-US" dirty="0">
              <a:solidFill>
                <a:srgbClr val="000000"/>
              </a:solidFill>
              <a:effectLst/>
              <a:ea typeface="ＭＳ Ｐゴシック" charset="0"/>
            </a:endParaRPr>
          </a:p>
        </p:txBody>
      </p:sp>
      <p:sp>
        <p:nvSpPr>
          <p:cNvPr id="100357" name="TextBox 2"/>
          <p:cNvSpPr txBox="1">
            <a:spLocks noChangeArrowheads="1"/>
          </p:cNvSpPr>
          <p:nvPr/>
        </p:nvSpPr>
        <p:spPr bwMode="auto">
          <a:xfrm>
            <a:off x="0" y="701023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ar-JO" sz="2800" b="1" dirty="0">
                <a:solidFill>
                  <a:srgbClr val="000000"/>
                </a:solidFill>
                <a:latin typeface="Arial" panose="020B0604020202020204" pitchFamily="34" charset="0"/>
                <a:cs typeface="Arial" panose="020B0604020202020204" pitchFamily="34" charset="0"/>
              </a:rPr>
              <a:t>الموقع</a:t>
            </a:r>
            <a:endParaRPr lang="en-US" sz="2800" b="1" dirty="0">
              <a:solidFill>
                <a:srgbClr val="00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772816"/>
            <a:ext cx="10529926" cy="5085184"/>
          </a:xfrm>
          <a:prstGeom prst="rect">
            <a:avLst/>
          </a:prstGeom>
        </p:spPr>
      </p:pic>
      <p:sp>
        <p:nvSpPr>
          <p:cNvPr id="6" name="Rectangle 2">
            <a:extLst>
              <a:ext uri="{FF2B5EF4-FFF2-40B4-BE49-F238E27FC236}">
                <a16:creationId xmlns:a16="http://schemas.microsoft.com/office/drawing/2014/main" id="{4190D8B4-9B56-CA49-ACCF-3114374B1D1A}"/>
              </a:ext>
            </a:extLst>
          </p:cNvPr>
          <p:cNvSpPr txBox="1">
            <a:spLocks noChangeArrowheads="1"/>
          </p:cNvSpPr>
          <p:nvPr/>
        </p:nvSpPr>
        <p:spPr bwMode="auto">
          <a:xfrm>
            <a:off x="3995936" y="1772816"/>
            <a:ext cx="5148064" cy="504056"/>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kern="0" dirty="0">
                <a:solidFill>
                  <a:srgbClr val="000000"/>
                </a:solidFill>
                <a:latin typeface="Arial" panose="020B0604020202020204" pitchFamily="34" charset="0"/>
                <a:ea typeface="ＭＳ Ｐゴシック" charset="0"/>
                <a:cs typeface="Arial" panose="020B0604020202020204" pitchFamily="34" charset="0"/>
              </a:rPr>
              <a:t>قبة الصخرة (لأنطونيا)</a:t>
            </a:r>
            <a:endParaRPr lang="en-US" sz="2400" b="1" kern="0"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EA077C0B-A411-7343-8C4F-4B28C069D1E6}"/>
              </a:ext>
            </a:extLst>
          </p:cNvPr>
          <p:cNvSpPr txBox="1">
            <a:spLocks noChangeArrowheads="1"/>
          </p:cNvSpPr>
          <p:nvPr/>
        </p:nvSpPr>
        <p:spPr bwMode="auto">
          <a:xfrm>
            <a:off x="0" y="2885788"/>
            <a:ext cx="4103440" cy="504056"/>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2400" b="1" kern="0" dirty="0">
                <a:solidFill>
                  <a:srgbClr val="000000"/>
                </a:solidFill>
                <a:latin typeface="Arial" panose="020B0604020202020204" pitchFamily="34" charset="0"/>
                <a:ea typeface="ＭＳ Ｐゴシック" charset="0"/>
                <a:cs typeface="Arial" panose="020B0604020202020204" pitchFamily="34" charset="0"/>
              </a:rPr>
              <a:t>البيدر</a:t>
            </a:r>
            <a:endParaRPr lang="en-US" sz="2400" b="1" kern="0"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8471594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0"/>
            <a:ext cx="66620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563888" y="49784"/>
            <a:ext cx="5580112" cy="6808216"/>
          </a:xfrm>
          <a:effectLst>
            <a:outerShdw blurRad="63500" dist="35921" dir="2700000" algn="ctr" rotWithShape="0">
              <a:schemeClr val="tx2">
                <a:alpha val="74998"/>
              </a:schemeClr>
            </a:outerShdw>
          </a:effectLst>
        </p:spPr>
        <p:txBody>
          <a:bodyPr anchor="t"/>
          <a:lstStyle/>
          <a:p>
            <a:pPr>
              <a:defRPr/>
            </a:pP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1. أسس الله مملكة داود ليقدم </a:t>
            </a:r>
            <a:r>
              <a:rPr lang="ar-JO" sz="4800" dirty="0">
                <a:solidFill>
                  <a:srgbClr val="FFFF00"/>
                </a:solidFill>
                <a:effectLst>
                  <a:glow rad="127000">
                    <a:schemeClr val="tx1"/>
                  </a:glow>
                </a:effectLst>
                <a:ea typeface="ＭＳ Ｐゴシック" charset="0"/>
              </a:rPr>
              <a:t>عبادة الهيكل </a:t>
            </a:r>
            <a:r>
              <a:rPr lang="ar-JO" sz="4800" dirty="0">
                <a:effectLst>
                  <a:glow rad="127000">
                    <a:schemeClr val="tx1"/>
                  </a:glow>
                </a:effectLst>
                <a:ea typeface="ＭＳ Ｐゴシック" charset="0"/>
              </a:rPr>
              <a:t>فوق الوثنية .</a:t>
            </a:r>
            <a:endParaRPr lang="en-US" sz="48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E25A9AD2-36DA-220B-40B9-313D229EC88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58150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100357" name="TextBox 2"/>
          <p:cNvSpPr txBox="1">
            <a:spLocks noChangeArrowheads="1"/>
          </p:cNvSpPr>
          <p:nvPr/>
        </p:nvSpPr>
        <p:spPr bwMode="auto">
          <a:xfrm>
            <a:off x="0" y="701023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ar-JO" sz="2800" b="1" dirty="0">
                <a:solidFill>
                  <a:srgbClr val="000000"/>
                </a:solidFill>
                <a:latin typeface="Arial" panose="020B0604020202020204" pitchFamily="34" charset="0"/>
                <a:cs typeface="Arial" panose="020B0604020202020204" pitchFamily="34" charset="0"/>
              </a:rPr>
              <a:t>الموقع</a:t>
            </a:r>
            <a:endParaRPr lang="en-US" sz="2800" b="1" dirty="0">
              <a:solidFill>
                <a:srgbClr val="0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0" y="-1"/>
            <a:ext cx="6372200" cy="6913837"/>
          </a:xfrm>
          <a:prstGeom prst="rect">
            <a:avLst/>
          </a:prstGeom>
        </p:spPr>
      </p:pic>
      <p:sp>
        <p:nvSpPr>
          <p:cNvPr id="900098" name="Rectangle 2"/>
          <p:cNvSpPr>
            <a:spLocks noGrp="1" noChangeArrowheads="1"/>
          </p:cNvSpPr>
          <p:nvPr>
            <p:ph type="ctrTitle"/>
          </p:nvPr>
        </p:nvSpPr>
        <p:spPr>
          <a:xfrm>
            <a:off x="6372200" y="-16580"/>
            <a:ext cx="2771799" cy="2365460"/>
          </a:xfrm>
          <a:effectLst/>
        </p:spPr>
        <p:txBody>
          <a:bodyPr/>
          <a:lstStyle/>
          <a:p>
            <a:pPr>
              <a:defRPr/>
            </a:pPr>
            <a:r>
              <a:rPr lang="ar-JO" dirty="0">
                <a:effectLst/>
                <a:ea typeface="ＭＳ Ｐゴシック" charset="0"/>
              </a:rPr>
              <a:t>موقع الهيكل</a:t>
            </a:r>
            <a:endParaRPr lang="en-US" dirty="0">
              <a:effectLst/>
              <a:ea typeface="ＭＳ Ｐゴシック" charset="0"/>
            </a:endParaRPr>
          </a:p>
        </p:txBody>
      </p:sp>
    </p:spTree>
    <p:extLst>
      <p:ext uri="{BB962C8B-B14F-4D97-AF65-F5344CB8AC3E}">
        <p14:creationId xmlns:p14="http://schemas.microsoft.com/office/powerpoint/2010/main" val="2292941216"/>
      </p:ext>
    </p:extLst>
  </p:cSld>
  <p:clrMapOvr>
    <a:overrideClrMapping bg1="lt1" tx1="dk1" bg2="lt2" tx2="dk2" accent1="accent1" accent2="accent2" accent3="accent3" accent4="accent4" accent5="accent5" accent6="accent6" hlink="hlink" folHlink="folHlink"/>
  </p:clrMapOvr>
  <p:transition/>
</p:sld>
</file>

<file path=ppt/slides/slide1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ar-JO" altLang="zh-CN" sz="3600" b="1" dirty="0">
                <a:solidFill>
                  <a:srgbClr val="FFFFFF"/>
                </a:solidFill>
                <a:latin typeface="Arial" panose="020B0604020202020204" pitchFamily="34" charset="0"/>
                <a:ea typeface="宋体" charset="0"/>
                <a:cs typeface="Arial" panose="020B0604020202020204" pitchFamily="34" charset="0"/>
              </a:rPr>
              <a:t>صموئيل والملوك مقابل أخبار الأيام</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sp>
        <p:nvSpPr>
          <p:cNvPr id="88067"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267أ</a:t>
            </a:r>
            <a:endParaRPr lang="en-US" b="1" dirty="0">
              <a:solidFill>
                <a:srgbClr val="FFFFFF"/>
              </a:solidFill>
              <a:latin typeface="Arial" panose="020B0604020202020204" pitchFamily="34" charset="0"/>
              <a:cs typeface="Arial" panose="020B0604020202020204" pitchFamily="34" charset="0"/>
            </a:endParaRPr>
          </a:p>
        </p:txBody>
      </p:sp>
      <p:grpSp>
        <p:nvGrpSpPr>
          <p:cNvPr id="88068" name="Group 95"/>
          <p:cNvGrpSpPr>
            <a:grpSpLocks/>
          </p:cNvGrpSpPr>
          <p:nvPr/>
        </p:nvGrpSpPr>
        <p:grpSpPr bwMode="auto">
          <a:xfrm>
            <a:off x="0" y="914400"/>
            <a:ext cx="9144000" cy="5943600"/>
            <a:chOff x="-4" y="-4"/>
            <a:chExt cx="3976" cy="5474"/>
          </a:xfrm>
        </p:grpSpPr>
        <p:grpSp>
          <p:nvGrpSpPr>
            <p:cNvPr id="88069" name="Group 93"/>
            <p:cNvGrpSpPr>
              <a:grpSpLocks/>
            </p:cNvGrpSpPr>
            <p:nvPr/>
          </p:nvGrpSpPr>
          <p:grpSpPr bwMode="auto">
            <a:xfrm>
              <a:off x="-4" y="0"/>
              <a:ext cx="3976" cy="5466"/>
              <a:chOff x="-4" y="0"/>
              <a:chExt cx="3976" cy="5466"/>
            </a:xfrm>
          </p:grpSpPr>
          <p:grpSp>
            <p:nvGrpSpPr>
              <p:cNvPr id="88071" name="Group 66"/>
              <p:cNvGrpSpPr>
                <a:grpSpLocks/>
              </p:cNvGrpSpPr>
              <p:nvPr/>
            </p:nvGrpSpPr>
            <p:grpSpPr bwMode="auto">
              <a:xfrm>
                <a:off x="-4" y="0"/>
                <a:ext cx="1988" cy="748"/>
                <a:chOff x="-4" y="0"/>
                <a:chExt cx="1988" cy="748"/>
              </a:xfrm>
            </p:grpSpPr>
            <p:sp>
              <p:nvSpPr>
                <p:cNvPr id="88111" name="Rectangle 51"/>
                <p:cNvSpPr>
                  <a:spLocks noChangeArrowheads="1"/>
                </p:cNvSpPr>
                <p:nvPr/>
              </p:nvSpPr>
              <p:spPr bwMode="auto">
                <a:xfrm>
                  <a:off x="-4" y="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مقتل عائلة شاول (1 صم 21: 1-14)</a:t>
                  </a:r>
                  <a:endParaRPr lang="en-US" sz="2000" b="1" dirty="0">
                    <a:latin typeface="Arial" panose="020B0604020202020204" pitchFamily="34" charset="0"/>
                    <a:cs typeface="Arial" panose="020B0604020202020204" pitchFamily="34" charset="0"/>
                  </a:endParaRPr>
                </a:p>
              </p:txBody>
            </p:sp>
            <p:sp>
              <p:nvSpPr>
                <p:cNvPr id="88112" name="Rectangle 65"/>
                <p:cNvSpPr>
                  <a:spLocks noChangeArrowheads="1"/>
                </p:cNvSpPr>
                <p:nvPr/>
              </p:nvSpPr>
              <p:spPr bwMode="auto">
                <a:xfrm>
                  <a:off x="0" y="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2" name="Group 68"/>
              <p:cNvGrpSpPr>
                <a:grpSpLocks/>
              </p:cNvGrpSpPr>
              <p:nvPr/>
            </p:nvGrpSpPr>
            <p:grpSpPr bwMode="auto">
              <a:xfrm>
                <a:off x="1984" y="0"/>
                <a:ext cx="1988" cy="748"/>
                <a:chOff x="1984" y="0"/>
                <a:chExt cx="1988" cy="748"/>
              </a:xfrm>
            </p:grpSpPr>
            <p:sp>
              <p:nvSpPr>
                <p:cNvPr id="88109" name="Rectangle 52"/>
                <p:cNvSpPr>
                  <a:spLocks noChangeArrowheads="1"/>
                </p:cNvSpPr>
                <p:nvPr/>
              </p:nvSpPr>
              <p:spPr bwMode="auto">
                <a:xfrm>
                  <a:off x="1984" y="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هزم أبيام من يهوذا يربعام الإسرائيلي بتكريمه الهيكل (أخبار الأيام الثاني 13: 3-21)</a:t>
                  </a:r>
                  <a:endParaRPr lang="en-US" sz="2000" b="1" dirty="0">
                    <a:latin typeface="Arial" panose="020B0604020202020204" pitchFamily="34" charset="0"/>
                    <a:cs typeface="Arial" panose="020B0604020202020204" pitchFamily="34" charset="0"/>
                  </a:endParaRPr>
                </a:p>
              </p:txBody>
            </p:sp>
            <p:sp>
              <p:nvSpPr>
                <p:cNvPr id="88110" name="Rectangle 67"/>
                <p:cNvSpPr>
                  <a:spLocks noChangeArrowheads="1"/>
                </p:cNvSpPr>
                <p:nvPr/>
              </p:nvSpPr>
              <p:spPr bwMode="auto">
                <a:xfrm>
                  <a:off x="1984" y="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3" name="Group 70"/>
              <p:cNvGrpSpPr>
                <a:grpSpLocks/>
              </p:cNvGrpSpPr>
              <p:nvPr/>
            </p:nvGrpSpPr>
            <p:grpSpPr bwMode="auto">
              <a:xfrm>
                <a:off x="-4" y="748"/>
                <a:ext cx="1988" cy="748"/>
                <a:chOff x="-4" y="748"/>
                <a:chExt cx="1988" cy="748"/>
              </a:xfrm>
            </p:grpSpPr>
            <p:sp>
              <p:nvSpPr>
                <p:cNvPr id="88107" name="Rectangle 53"/>
                <p:cNvSpPr>
                  <a:spLocks noChangeArrowheads="1"/>
                </p:cNvSpPr>
                <p:nvPr/>
              </p:nvSpPr>
              <p:spPr bwMode="auto">
                <a:xfrm>
                  <a:off x="-4" y="74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تمرد أدونيا ضد داود أبيه (1 ملوك 1)</a:t>
                  </a:r>
                  <a:endParaRPr lang="en-US" sz="2000" b="1" dirty="0">
                    <a:latin typeface="Arial" panose="020B0604020202020204" pitchFamily="34" charset="0"/>
                    <a:cs typeface="Arial" panose="020B0604020202020204" pitchFamily="34" charset="0"/>
                  </a:endParaRPr>
                </a:p>
              </p:txBody>
            </p:sp>
            <p:sp>
              <p:nvSpPr>
                <p:cNvPr id="88108" name="Rectangle 69"/>
                <p:cNvSpPr>
                  <a:spLocks noChangeArrowheads="1"/>
                </p:cNvSpPr>
                <p:nvPr/>
              </p:nvSpPr>
              <p:spPr bwMode="auto">
                <a:xfrm>
                  <a:off x="0" y="74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4" name="Group 72"/>
              <p:cNvGrpSpPr>
                <a:grpSpLocks/>
              </p:cNvGrpSpPr>
              <p:nvPr/>
            </p:nvGrpSpPr>
            <p:grpSpPr bwMode="auto">
              <a:xfrm>
                <a:off x="1984" y="748"/>
                <a:ext cx="1988" cy="748"/>
                <a:chOff x="1984" y="748"/>
                <a:chExt cx="1988" cy="748"/>
              </a:xfrm>
            </p:grpSpPr>
            <p:sp>
              <p:nvSpPr>
                <p:cNvPr id="88105" name="Rectangle 54"/>
                <p:cNvSpPr>
                  <a:spLocks noChangeArrowheads="1"/>
                </p:cNvSpPr>
                <p:nvPr/>
              </p:nvSpPr>
              <p:spPr bwMode="auto">
                <a:xfrm>
                  <a:off x="1984" y="74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نهضات تحت 6 ملوك من يهوذا جميعهم أبناء داود</a:t>
                  </a:r>
                  <a:endParaRPr lang="en-US" sz="2000" b="1" dirty="0">
                    <a:latin typeface="Arial" panose="020B0604020202020204" pitchFamily="34" charset="0"/>
                    <a:cs typeface="Arial" panose="020B0604020202020204" pitchFamily="34" charset="0"/>
                  </a:endParaRPr>
                </a:p>
              </p:txBody>
            </p:sp>
            <p:sp>
              <p:nvSpPr>
                <p:cNvPr id="88106" name="Rectangle 71"/>
                <p:cNvSpPr>
                  <a:spLocks noChangeArrowheads="1"/>
                </p:cNvSpPr>
                <p:nvPr/>
              </p:nvSpPr>
              <p:spPr bwMode="auto">
                <a:xfrm>
                  <a:off x="1984" y="74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5" name="Group 74"/>
              <p:cNvGrpSpPr>
                <a:grpSpLocks/>
              </p:cNvGrpSpPr>
              <p:nvPr/>
            </p:nvGrpSpPr>
            <p:grpSpPr bwMode="auto">
              <a:xfrm>
                <a:off x="-4" y="1496"/>
                <a:ext cx="1988" cy="748"/>
                <a:chOff x="-4" y="1496"/>
                <a:chExt cx="1988" cy="748"/>
              </a:xfrm>
            </p:grpSpPr>
            <p:sp>
              <p:nvSpPr>
                <p:cNvPr id="88103" name="Rectangle 55"/>
                <p:cNvSpPr>
                  <a:spLocks noChangeArrowheads="1"/>
                </p:cNvSpPr>
                <p:nvPr/>
              </p:nvSpPr>
              <p:spPr bwMode="auto">
                <a:xfrm>
                  <a:off x="-4" y="1496"/>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طلب داود من سليمان الإنتقام لمقاوميه                  (1 ملوك 2: 1-9)</a:t>
                  </a:r>
                  <a:endParaRPr lang="en-US" sz="2000" b="1" dirty="0">
                    <a:latin typeface="Arial" panose="020B0604020202020204" pitchFamily="34" charset="0"/>
                    <a:cs typeface="Arial" panose="020B0604020202020204" pitchFamily="34" charset="0"/>
                  </a:endParaRPr>
                </a:p>
              </p:txBody>
            </p:sp>
            <p:sp>
              <p:nvSpPr>
                <p:cNvPr id="88104" name="Rectangle 73"/>
                <p:cNvSpPr>
                  <a:spLocks noChangeArrowheads="1"/>
                </p:cNvSpPr>
                <p:nvPr/>
              </p:nvSpPr>
              <p:spPr bwMode="auto">
                <a:xfrm>
                  <a:off x="0" y="1496"/>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6" name="Group 76"/>
              <p:cNvGrpSpPr>
                <a:grpSpLocks/>
              </p:cNvGrpSpPr>
              <p:nvPr/>
            </p:nvGrpSpPr>
            <p:grpSpPr bwMode="auto">
              <a:xfrm>
                <a:off x="1984" y="1496"/>
                <a:ext cx="1988" cy="748"/>
                <a:chOff x="1984" y="1496"/>
                <a:chExt cx="1988" cy="748"/>
              </a:xfrm>
            </p:grpSpPr>
            <p:sp>
              <p:nvSpPr>
                <p:cNvPr id="88101" name="Rectangle 56"/>
                <p:cNvSpPr>
                  <a:spLocks noChangeArrowheads="1"/>
                </p:cNvSpPr>
                <p:nvPr/>
              </p:nvSpPr>
              <p:spPr bwMode="auto">
                <a:xfrm>
                  <a:off x="1984" y="1496"/>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تكليف داود لسليمان ببناء الهيكل                         (١ أخبار الأيام 22: 2-19)</a:t>
                  </a:r>
                  <a:endParaRPr lang="en-US" sz="2000" b="1" dirty="0">
                    <a:latin typeface="Arial" panose="020B0604020202020204" pitchFamily="34" charset="0"/>
                    <a:cs typeface="Arial" panose="020B0604020202020204" pitchFamily="34" charset="0"/>
                  </a:endParaRPr>
                </a:p>
              </p:txBody>
            </p:sp>
            <p:sp>
              <p:nvSpPr>
                <p:cNvPr id="88102" name="Rectangle 75"/>
                <p:cNvSpPr>
                  <a:spLocks noChangeArrowheads="1"/>
                </p:cNvSpPr>
                <p:nvPr/>
              </p:nvSpPr>
              <p:spPr bwMode="auto">
                <a:xfrm>
                  <a:off x="1984" y="1496"/>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7" name="Group 78"/>
              <p:cNvGrpSpPr>
                <a:grpSpLocks/>
              </p:cNvGrpSpPr>
              <p:nvPr/>
            </p:nvGrpSpPr>
            <p:grpSpPr bwMode="auto">
              <a:xfrm>
                <a:off x="-4" y="2244"/>
                <a:ext cx="1988" cy="863"/>
                <a:chOff x="-4" y="2244"/>
                <a:chExt cx="1988" cy="863"/>
              </a:xfrm>
            </p:grpSpPr>
            <p:sp>
              <p:nvSpPr>
                <p:cNvPr id="88099" name="Rectangle 57"/>
                <p:cNvSpPr>
                  <a:spLocks noChangeArrowheads="1"/>
                </p:cNvSpPr>
                <p:nvPr/>
              </p:nvSpPr>
              <p:spPr bwMode="auto">
                <a:xfrm>
                  <a:off x="-4" y="2244"/>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معلومات سلبية عن ملوك إسرائيل (على سبيل المثال    1 ملوك 13: 1-14: 20 على يربعام ؛                   1 ملوك 15: 25-21: 29 على الآخرين)</a:t>
                  </a:r>
                  <a:endParaRPr lang="en-US" sz="2000" b="1" dirty="0">
                    <a:latin typeface="Arial" panose="020B0604020202020204" pitchFamily="34" charset="0"/>
                    <a:cs typeface="Arial" panose="020B0604020202020204" pitchFamily="34" charset="0"/>
                  </a:endParaRPr>
                </a:p>
              </p:txBody>
            </p:sp>
            <p:sp>
              <p:nvSpPr>
                <p:cNvPr id="88100" name="Rectangle 77"/>
                <p:cNvSpPr>
                  <a:spLocks noChangeArrowheads="1"/>
                </p:cNvSpPr>
                <p:nvPr/>
              </p:nvSpPr>
              <p:spPr bwMode="auto">
                <a:xfrm>
                  <a:off x="0" y="2244"/>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8" name="Group 80"/>
              <p:cNvGrpSpPr>
                <a:grpSpLocks/>
              </p:cNvGrpSpPr>
              <p:nvPr/>
            </p:nvGrpSpPr>
            <p:grpSpPr bwMode="auto">
              <a:xfrm>
                <a:off x="1984" y="2244"/>
                <a:ext cx="1988" cy="863"/>
                <a:chOff x="1984" y="2244"/>
                <a:chExt cx="1988" cy="863"/>
              </a:xfrm>
            </p:grpSpPr>
            <p:sp>
              <p:nvSpPr>
                <p:cNvPr id="88097" name="Rectangle 58"/>
                <p:cNvSpPr>
                  <a:spLocks noChangeArrowheads="1"/>
                </p:cNvSpPr>
                <p:nvPr/>
              </p:nvSpPr>
              <p:spPr bwMode="auto">
                <a:xfrm>
                  <a:off x="1984" y="2244"/>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تفاصيل إيجابية عن ملوك يهوذا: آسا (١ أخبار الأيام ١٤: ٦-١٥: ١٥) ، يهوشافاط (٢ أخبار الأيام ١٧: ١-١٩) ، حزقيا (٢ أخبار الأيام ٣٢: ٢٧-٣٠) ، إلخ</a:t>
                  </a:r>
                  <a:endParaRPr lang="en-US" sz="1900" b="1" dirty="0">
                    <a:latin typeface="Arial" panose="020B0604020202020204" pitchFamily="34" charset="0"/>
                    <a:cs typeface="Arial" panose="020B0604020202020204" pitchFamily="34" charset="0"/>
                  </a:endParaRPr>
                </a:p>
              </p:txBody>
            </p:sp>
            <p:sp>
              <p:nvSpPr>
                <p:cNvPr id="88098" name="Rectangle 79"/>
                <p:cNvSpPr>
                  <a:spLocks noChangeArrowheads="1"/>
                </p:cNvSpPr>
                <p:nvPr/>
              </p:nvSpPr>
              <p:spPr bwMode="auto">
                <a:xfrm>
                  <a:off x="1984" y="2244"/>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9" name="Group 82"/>
              <p:cNvGrpSpPr>
                <a:grpSpLocks/>
              </p:cNvGrpSpPr>
              <p:nvPr/>
            </p:nvGrpSpPr>
            <p:grpSpPr bwMode="auto">
              <a:xfrm>
                <a:off x="-4" y="3107"/>
                <a:ext cx="1988" cy="863"/>
                <a:chOff x="-4" y="3107"/>
                <a:chExt cx="1988" cy="863"/>
              </a:xfrm>
            </p:grpSpPr>
            <p:sp>
              <p:nvSpPr>
                <p:cNvPr id="88095" name="Rectangle 59"/>
                <p:cNvSpPr>
                  <a:spLocks noChangeArrowheads="1"/>
                </p:cNvSpPr>
                <p:nvPr/>
              </p:nvSpPr>
              <p:spPr bwMode="auto">
                <a:xfrm>
                  <a:off x="-4" y="3107"/>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قصص إيليا (1 ملوك 15: 25-21: 29)           وإليشع (2 ملوك 2: 1-8: 15 ؛ 13: 14-25)        منذ أن خدموا في إسرائيل بشكل أساسي</a:t>
                  </a:r>
                  <a:endParaRPr lang="en-US" sz="2000" b="1" dirty="0">
                    <a:latin typeface="Arial" panose="020B0604020202020204" pitchFamily="34" charset="0"/>
                    <a:cs typeface="Arial" panose="020B0604020202020204" pitchFamily="34" charset="0"/>
                  </a:endParaRPr>
                </a:p>
              </p:txBody>
            </p:sp>
            <p:sp>
              <p:nvSpPr>
                <p:cNvPr id="88096" name="Rectangle 81"/>
                <p:cNvSpPr>
                  <a:spLocks noChangeArrowheads="1"/>
                </p:cNvSpPr>
                <p:nvPr/>
              </p:nvSpPr>
              <p:spPr bwMode="auto">
                <a:xfrm>
                  <a:off x="0" y="3107"/>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80" name="Group 84"/>
              <p:cNvGrpSpPr>
                <a:grpSpLocks/>
              </p:cNvGrpSpPr>
              <p:nvPr/>
            </p:nvGrpSpPr>
            <p:grpSpPr bwMode="auto">
              <a:xfrm>
                <a:off x="1984" y="3107"/>
                <a:ext cx="1988" cy="863"/>
                <a:chOff x="1984" y="3107"/>
                <a:chExt cx="1988" cy="863"/>
              </a:xfrm>
            </p:grpSpPr>
            <p:sp>
              <p:nvSpPr>
                <p:cNvPr id="88093" name="Rectangle 60"/>
                <p:cNvSpPr>
                  <a:spLocks noChangeArrowheads="1"/>
                </p:cNvSpPr>
                <p:nvPr/>
              </p:nvSpPr>
              <p:spPr bwMode="auto">
                <a:xfrm>
                  <a:off x="1984" y="3107"/>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تأديب الله بالضربات وغزوات العدو ليورام يهوذا على طرقه الشريرة (١ أخبار الأيام 21: 11-20)</a:t>
                  </a:r>
                  <a:endParaRPr lang="en-US" sz="2000" b="1" dirty="0">
                    <a:latin typeface="Arial" panose="020B0604020202020204" pitchFamily="34" charset="0"/>
                    <a:cs typeface="Arial" panose="020B0604020202020204" pitchFamily="34" charset="0"/>
                  </a:endParaRPr>
                </a:p>
              </p:txBody>
            </p:sp>
            <p:sp>
              <p:nvSpPr>
                <p:cNvPr id="88094" name="Rectangle 83"/>
                <p:cNvSpPr>
                  <a:spLocks noChangeArrowheads="1"/>
                </p:cNvSpPr>
                <p:nvPr/>
              </p:nvSpPr>
              <p:spPr bwMode="auto">
                <a:xfrm>
                  <a:off x="1984" y="3107"/>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81" name="Group 86"/>
              <p:cNvGrpSpPr>
                <a:grpSpLocks/>
              </p:cNvGrpSpPr>
              <p:nvPr/>
            </p:nvGrpSpPr>
            <p:grpSpPr bwMode="auto">
              <a:xfrm>
                <a:off x="-4" y="3970"/>
                <a:ext cx="1988" cy="748"/>
                <a:chOff x="-4" y="3970"/>
                <a:chExt cx="1988" cy="748"/>
              </a:xfrm>
            </p:grpSpPr>
            <p:sp>
              <p:nvSpPr>
                <p:cNvPr id="88091" name="Rectangle 61"/>
                <p:cNvSpPr>
                  <a:spLocks noChangeArrowheads="1"/>
                </p:cNvSpPr>
                <p:nvPr/>
              </p:nvSpPr>
              <p:spPr bwMode="auto">
                <a:xfrm>
                  <a:off x="-4" y="397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الأحداث السلبية بعد سقوط يهوذا (الملوك الثاني 25)</a:t>
                  </a:r>
                  <a:endParaRPr lang="en-US" sz="2000" b="1" dirty="0">
                    <a:latin typeface="Arial" panose="020B0604020202020204" pitchFamily="34" charset="0"/>
                    <a:cs typeface="Arial" panose="020B0604020202020204" pitchFamily="34" charset="0"/>
                  </a:endParaRPr>
                </a:p>
              </p:txBody>
            </p:sp>
            <p:sp>
              <p:nvSpPr>
                <p:cNvPr id="88092" name="Rectangle 85"/>
                <p:cNvSpPr>
                  <a:spLocks noChangeArrowheads="1"/>
                </p:cNvSpPr>
                <p:nvPr/>
              </p:nvSpPr>
              <p:spPr bwMode="auto">
                <a:xfrm>
                  <a:off x="0" y="397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82" name="Group 88"/>
              <p:cNvGrpSpPr>
                <a:grpSpLocks/>
              </p:cNvGrpSpPr>
              <p:nvPr/>
            </p:nvGrpSpPr>
            <p:grpSpPr bwMode="auto">
              <a:xfrm>
                <a:off x="1984" y="3970"/>
                <a:ext cx="1988" cy="748"/>
                <a:chOff x="1984" y="3970"/>
                <a:chExt cx="1988" cy="748"/>
              </a:xfrm>
            </p:grpSpPr>
            <p:sp>
              <p:nvSpPr>
                <p:cNvPr id="88089" name="Rectangle 62"/>
                <p:cNvSpPr>
                  <a:spLocks noChangeArrowheads="1"/>
                </p:cNvSpPr>
                <p:nvPr/>
              </p:nvSpPr>
              <p:spPr bwMode="auto">
                <a:xfrm>
                  <a:off x="1984" y="397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تجديد عيد الفصح (2 أخبار الأيام 30) وإصلاحات أخرى في العبادة (2 أخبار الأيام 31)</a:t>
                  </a:r>
                  <a:endParaRPr lang="en-US" sz="2000" b="1" dirty="0">
                    <a:latin typeface="Arial" panose="020B0604020202020204" pitchFamily="34" charset="0"/>
                    <a:cs typeface="Arial" panose="020B0604020202020204" pitchFamily="34" charset="0"/>
                  </a:endParaRPr>
                </a:p>
              </p:txBody>
            </p:sp>
            <p:sp>
              <p:nvSpPr>
                <p:cNvPr id="88090" name="Rectangle 87"/>
                <p:cNvSpPr>
                  <a:spLocks noChangeArrowheads="1"/>
                </p:cNvSpPr>
                <p:nvPr/>
              </p:nvSpPr>
              <p:spPr bwMode="auto">
                <a:xfrm>
                  <a:off x="1984" y="397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83" name="Group 90"/>
              <p:cNvGrpSpPr>
                <a:grpSpLocks/>
              </p:cNvGrpSpPr>
              <p:nvPr/>
            </p:nvGrpSpPr>
            <p:grpSpPr bwMode="auto">
              <a:xfrm>
                <a:off x="-4" y="4718"/>
                <a:ext cx="1988" cy="748"/>
                <a:chOff x="-4" y="4718"/>
                <a:chExt cx="1988" cy="748"/>
              </a:xfrm>
            </p:grpSpPr>
            <p:sp>
              <p:nvSpPr>
                <p:cNvPr id="88087" name="Rectangle 63"/>
                <p:cNvSpPr>
                  <a:spLocks noChangeArrowheads="1"/>
                </p:cNvSpPr>
                <p:nvPr/>
              </p:nvSpPr>
              <p:spPr bwMode="auto">
                <a:xfrm>
                  <a:off x="-4" y="471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سقوطين لإسرائيل (2 ملوك 17: 1-41 و17: 5-6 ؛ 18: 9-12)</a:t>
                  </a:r>
                  <a:endParaRPr lang="en-US" sz="2000" b="1" dirty="0">
                    <a:latin typeface="Arial" panose="020B0604020202020204" pitchFamily="34" charset="0"/>
                    <a:cs typeface="Arial" panose="020B0604020202020204" pitchFamily="34" charset="0"/>
                  </a:endParaRPr>
                </a:p>
              </p:txBody>
            </p:sp>
            <p:sp>
              <p:nvSpPr>
                <p:cNvPr id="88088" name="Rectangle 89"/>
                <p:cNvSpPr>
                  <a:spLocks noChangeArrowheads="1"/>
                </p:cNvSpPr>
                <p:nvPr/>
              </p:nvSpPr>
              <p:spPr bwMode="auto">
                <a:xfrm>
                  <a:off x="0" y="471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84" name="Group 92"/>
              <p:cNvGrpSpPr>
                <a:grpSpLocks/>
              </p:cNvGrpSpPr>
              <p:nvPr/>
            </p:nvGrpSpPr>
            <p:grpSpPr bwMode="auto">
              <a:xfrm>
                <a:off x="1984" y="4718"/>
                <a:ext cx="1988" cy="748"/>
                <a:chOff x="1984" y="4718"/>
                <a:chExt cx="1988" cy="748"/>
              </a:xfrm>
            </p:grpSpPr>
            <p:sp>
              <p:nvSpPr>
                <p:cNvPr id="88085" name="Rectangle 64"/>
                <p:cNvSpPr>
                  <a:spLocks noChangeArrowheads="1"/>
                </p:cNvSpPr>
                <p:nvPr/>
              </p:nvSpPr>
              <p:spPr bwMode="auto">
                <a:xfrm>
                  <a:off x="1984" y="471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نهاية سبي يهوذا (٢ أخبار ٣٦: ٢٢-٢٣)</a:t>
                  </a:r>
                  <a:endParaRPr lang="en-US" sz="2000" b="1" dirty="0">
                    <a:latin typeface="Arial" panose="020B0604020202020204" pitchFamily="34" charset="0"/>
                    <a:cs typeface="Arial" panose="020B0604020202020204" pitchFamily="34" charset="0"/>
                  </a:endParaRPr>
                </a:p>
              </p:txBody>
            </p:sp>
            <p:sp>
              <p:nvSpPr>
                <p:cNvPr id="88086" name="Rectangle 91"/>
                <p:cNvSpPr>
                  <a:spLocks noChangeArrowheads="1"/>
                </p:cNvSpPr>
                <p:nvPr/>
              </p:nvSpPr>
              <p:spPr bwMode="auto">
                <a:xfrm>
                  <a:off x="1984" y="471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sp>
          <p:nvSpPr>
            <p:cNvPr id="88070" name="Rectangle 94"/>
            <p:cNvSpPr>
              <a:spLocks noChangeArrowheads="1"/>
            </p:cNvSpPr>
            <p:nvPr/>
          </p:nvSpPr>
          <p:spPr bwMode="auto">
            <a:xfrm>
              <a:off x="-4" y="-4"/>
              <a:ext cx="3976" cy="5474"/>
            </a:xfrm>
            <a:prstGeom prst="rect">
              <a:avLst/>
            </a:prstGeom>
            <a:noFill/>
            <a:ln w="1428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sp>
        <p:nvSpPr>
          <p:cNvPr id="49" name="Cloud 48"/>
          <p:cNvSpPr/>
          <p:nvPr/>
        </p:nvSpPr>
        <p:spPr bwMode="auto">
          <a:xfrm>
            <a:off x="4355976" y="4221088"/>
            <a:ext cx="4896544" cy="1152128"/>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b="1"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 calcmode="lin" valueType="num">
                                      <p:cBhvr>
                                        <p:cTn id="9" dur="1000" fill="hold"/>
                                        <p:tgtEl>
                                          <p:spTgt spid="49"/>
                                        </p:tgtEl>
                                        <p:attrNameLst>
                                          <p:attrName>style.rotation</p:attrName>
                                        </p:attrNameLst>
                                      </p:cBhvr>
                                      <p:tavLst>
                                        <p:tav tm="0">
                                          <p:val>
                                            <p:fltVal val="90"/>
                                          </p:val>
                                        </p:tav>
                                        <p:tav tm="100000">
                                          <p:val>
                                            <p:fltVal val="0"/>
                                          </p:val>
                                        </p:tav>
                                      </p:tavLst>
                                    </p:anim>
                                    <p:animEffect transition="in" filter="fade">
                                      <p:cBhvr>
                                        <p:cTn id="10"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61FF58AC-74EB-9449-903F-F8E719A1738F}"/>
              </a:ext>
            </a:extLst>
          </p:cNvPr>
          <p:cNvSpPr/>
          <p:nvPr/>
        </p:nvSpPr>
        <p:spPr bwMode="auto">
          <a:xfrm>
            <a:off x="-13311" y="-2840"/>
            <a:ext cx="9146198" cy="6888223"/>
          </a:xfrm>
          <a:prstGeom prst="rect">
            <a:avLst/>
          </a:prstGeom>
          <a:solidFill>
            <a:srgbClr val="FFFDE4"/>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86018"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ar-JO" altLang="zh-CN" sz="3600" b="1" dirty="0">
                <a:solidFill>
                  <a:srgbClr val="FFFFFF"/>
                </a:solidFill>
                <a:latin typeface="Arial" panose="020B0604020202020204" pitchFamily="34" charset="0"/>
                <a:ea typeface="宋体" charset="0"/>
                <a:cs typeface="Arial" panose="020B0604020202020204" pitchFamily="34" charset="0"/>
              </a:rPr>
              <a:t>أخبار الأيام مقابل صموئيل والملوك</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sp>
        <p:nvSpPr>
          <p:cNvPr id="86019"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267أ</a:t>
            </a:r>
            <a:endParaRPr lang="en-US" b="1" dirty="0">
              <a:solidFill>
                <a:srgbClr val="FFFFFF"/>
              </a:solidFill>
              <a:latin typeface="Arial" panose="020B0604020202020204" pitchFamily="34" charset="0"/>
              <a:cs typeface="Arial" panose="020B0604020202020204" pitchFamily="34" charset="0"/>
            </a:endParaRPr>
          </a:p>
        </p:txBody>
      </p:sp>
      <p:grpSp>
        <p:nvGrpSpPr>
          <p:cNvPr id="3" name="Group 158"/>
          <p:cNvGrpSpPr>
            <a:grpSpLocks/>
          </p:cNvGrpSpPr>
          <p:nvPr/>
        </p:nvGrpSpPr>
        <p:grpSpPr bwMode="auto">
          <a:xfrm>
            <a:off x="0" y="919163"/>
            <a:ext cx="9144000" cy="5938837"/>
            <a:chOff x="0" y="576"/>
            <a:chExt cx="5760" cy="3741"/>
          </a:xfrm>
        </p:grpSpPr>
        <p:sp>
          <p:nvSpPr>
            <p:cNvPr id="86021" name="Rectangle 104"/>
            <p:cNvSpPr>
              <a:spLocks noChangeArrowheads="1"/>
            </p:cNvSpPr>
            <p:nvPr/>
          </p:nvSpPr>
          <p:spPr bwMode="auto">
            <a:xfrm>
              <a:off x="7" y="576"/>
              <a:ext cx="2873" cy="691"/>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eaLnBrk="0" hangingPunct="0"/>
              <a:r>
                <a:rPr lang="ar-JO" altLang="zh-CN" sz="2500" b="1" dirty="0">
                  <a:solidFill>
                    <a:srgbClr val="FFFFFF"/>
                  </a:solidFill>
                  <a:latin typeface="Arial" panose="020B0604020202020204" pitchFamily="34" charset="0"/>
                  <a:ea typeface="宋体" charset="0"/>
                  <a:cs typeface="Arial" panose="020B0604020202020204" pitchFamily="34" charset="0"/>
                </a:rPr>
                <a:t>ما هو </a:t>
              </a:r>
              <a:r>
                <a:rPr lang="ar-JO" altLang="zh-CN" sz="2500" b="1" u="sng" dirty="0">
                  <a:solidFill>
                    <a:srgbClr val="FFFFFF"/>
                  </a:solidFill>
                  <a:latin typeface="Arial" panose="020B0604020202020204" pitchFamily="34" charset="0"/>
                  <a:ea typeface="宋体" charset="0"/>
                  <a:cs typeface="Arial" panose="020B0604020202020204" pitchFamily="34" charset="0"/>
                </a:rPr>
                <a:t>المفقود</a:t>
              </a:r>
              <a:r>
                <a:rPr lang="ar-JO" altLang="zh-CN" sz="2500" b="1" dirty="0">
                  <a:solidFill>
                    <a:srgbClr val="FFFFFF"/>
                  </a:solidFill>
                  <a:latin typeface="Arial" panose="020B0604020202020204" pitchFamily="34" charset="0"/>
                  <a:ea typeface="宋体" charset="0"/>
                  <a:cs typeface="Arial" panose="020B0604020202020204" pitchFamily="34" charset="0"/>
                </a:rPr>
                <a:t> في أخبار الأيام لكن موجود في صموئيل / الملوك؟</a:t>
              </a:r>
              <a:r>
                <a:rPr lang="en-US" altLang="zh-CN" sz="2500" b="1" dirty="0">
                  <a:solidFill>
                    <a:srgbClr val="FFFFFF"/>
                  </a:solidFill>
                  <a:latin typeface="Arial" panose="020B0604020202020204" pitchFamily="34" charset="0"/>
                  <a:ea typeface="宋体" charset="0"/>
                  <a:cs typeface="Arial" panose="020B0604020202020204" pitchFamily="34" charset="0"/>
                </a:rPr>
                <a:t> </a:t>
              </a:r>
            </a:p>
          </p:txBody>
        </p:sp>
        <p:grpSp>
          <p:nvGrpSpPr>
            <p:cNvPr id="4" name="Group 126"/>
            <p:cNvGrpSpPr>
              <a:grpSpLocks/>
            </p:cNvGrpSpPr>
            <p:nvPr/>
          </p:nvGrpSpPr>
          <p:grpSpPr bwMode="auto">
            <a:xfrm>
              <a:off x="2880" y="579"/>
              <a:ext cx="2874" cy="693"/>
              <a:chOff x="1984" y="0"/>
              <a:chExt cx="1984" cy="1074"/>
            </a:xfrm>
          </p:grpSpPr>
          <p:sp>
            <p:nvSpPr>
              <p:cNvPr id="86063" name="Rectangle 125"/>
              <p:cNvSpPr>
                <a:spLocks noChangeArrowheads="1"/>
              </p:cNvSpPr>
              <p:nvPr/>
            </p:nvSpPr>
            <p:spPr bwMode="auto">
              <a:xfrm>
                <a:off x="1984" y="0"/>
                <a:ext cx="1984" cy="1074"/>
              </a:xfrm>
              <a:prstGeom prst="rect">
                <a:avLst/>
              </a:prstGeom>
              <a:solidFill>
                <a:srgbClr val="000000"/>
              </a:solidFill>
              <a:ln w="12700" cap="sq">
                <a:solidFill>
                  <a:schemeClr val="tx1"/>
                </a:solidFill>
                <a:miter lim="800000"/>
                <a:headEnd type="none" w="sm" len="sm"/>
                <a:tailEnd type="none" w="sm" len="sm"/>
              </a:ln>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nvGrpSpPr>
              <p:cNvPr id="5" name="Group 124"/>
              <p:cNvGrpSpPr>
                <a:grpSpLocks/>
              </p:cNvGrpSpPr>
              <p:nvPr/>
            </p:nvGrpSpPr>
            <p:grpSpPr bwMode="auto">
              <a:xfrm>
                <a:off x="1984" y="0"/>
                <a:ext cx="1984" cy="1074"/>
                <a:chOff x="1984" y="0"/>
                <a:chExt cx="1984" cy="1074"/>
              </a:xfrm>
            </p:grpSpPr>
            <p:sp>
              <p:nvSpPr>
                <p:cNvPr id="86065" name="Rectangle 106"/>
                <p:cNvSpPr>
                  <a:spLocks noChangeArrowheads="1"/>
                </p:cNvSpPr>
                <p:nvPr/>
              </p:nvSpPr>
              <p:spPr bwMode="auto">
                <a:xfrm>
                  <a:off x="2027" y="0"/>
                  <a:ext cx="1898" cy="1074"/>
                </a:xfrm>
                <a:prstGeom prst="rect">
                  <a:avLst/>
                </a:prstGeom>
                <a:solidFill>
                  <a:srgbClr val="000000"/>
                </a:solidFill>
                <a:ln w="12700" cap="sq">
                  <a:solidFill>
                    <a:schemeClr val="tx1"/>
                  </a:solidFill>
                  <a:miter lim="800000"/>
                  <a:headEnd type="none" w="sm" len="sm"/>
                  <a:tailEnd type="none" w="sm" len="sm"/>
                </a:ln>
              </p:spPr>
              <p:txBody>
                <a:bodyPr lIns="0" tIns="0" rIns="0" anchor="ctr" anchorCtr="1"/>
                <a:lstStyle/>
                <a:p>
                  <a:pPr algn="ctr" eaLnBrk="0" hangingPunct="0"/>
                  <a:r>
                    <a:rPr lang="ar-JO" altLang="zh-CN" sz="2500" b="1" dirty="0">
                      <a:solidFill>
                        <a:srgbClr val="FFFFFF"/>
                      </a:solidFill>
                      <a:latin typeface="Arial" panose="020B0604020202020204" pitchFamily="34" charset="0"/>
                      <a:ea typeface="宋体" charset="0"/>
                      <a:cs typeface="Arial" panose="020B0604020202020204" pitchFamily="34" charset="0"/>
                    </a:rPr>
                    <a:t>ما هو </a:t>
                  </a:r>
                  <a:r>
                    <a:rPr lang="ar-JO" altLang="zh-CN" sz="2500" b="1" u="sng" dirty="0">
                      <a:solidFill>
                        <a:srgbClr val="FFFFFF"/>
                      </a:solidFill>
                      <a:latin typeface="Arial" panose="020B0604020202020204" pitchFamily="34" charset="0"/>
                      <a:ea typeface="宋体" charset="0"/>
                      <a:cs typeface="Arial" panose="020B0604020202020204" pitchFamily="34" charset="0"/>
                    </a:rPr>
                    <a:t>الموجود</a:t>
                  </a:r>
                  <a:r>
                    <a:rPr lang="ar-JO" altLang="zh-CN" sz="2500" b="1" dirty="0">
                      <a:solidFill>
                        <a:srgbClr val="FFFFFF"/>
                      </a:solidFill>
                      <a:latin typeface="Arial" panose="020B0604020202020204" pitchFamily="34" charset="0"/>
                      <a:ea typeface="宋体" charset="0"/>
                      <a:cs typeface="Arial" panose="020B0604020202020204" pitchFamily="34" charset="0"/>
                    </a:rPr>
                    <a:t> في أخبار الأيام لكن مفقود في صموئيل / الملوك؟</a:t>
                  </a:r>
                  <a:endParaRPr lang="en-US" altLang="zh-CN" sz="2500" b="1" dirty="0">
                    <a:latin typeface="Arial" panose="020B0604020202020204" pitchFamily="34" charset="0"/>
                    <a:ea typeface="宋体" charset="0"/>
                    <a:cs typeface="Arial" panose="020B0604020202020204" pitchFamily="34" charset="0"/>
                  </a:endParaRPr>
                </a:p>
              </p:txBody>
            </p:sp>
            <p:sp>
              <p:nvSpPr>
                <p:cNvPr id="86066" name="Rectangle 123"/>
                <p:cNvSpPr>
                  <a:spLocks noChangeArrowheads="1"/>
                </p:cNvSpPr>
                <p:nvPr/>
              </p:nvSpPr>
              <p:spPr bwMode="auto">
                <a:xfrm>
                  <a:off x="1984" y="0"/>
                  <a:ext cx="1984" cy="10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grpSp>
          <p:nvGrpSpPr>
            <p:cNvPr id="6" name="Group 130"/>
            <p:cNvGrpSpPr>
              <a:grpSpLocks/>
            </p:cNvGrpSpPr>
            <p:nvPr/>
          </p:nvGrpSpPr>
          <p:grpSpPr bwMode="auto">
            <a:xfrm>
              <a:off x="0" y="1272"/>
              <a:ext cx="2880" cy="483"/>
              <a:chOff x="-4" y="1074"/>
              <a:chExt cx="1988" cy="748"/>
            </a:xfrm>
          </p:grpSpPr>
          <p:sp>
            <p:nvSpPr>
              <p:cNvPr id="86059" name="Rectangle 129"/>
              <p:cNvSpPr>
                <a:spLocks noChangeArrowheads="1"/>
              </p:cNvSpPr>
              <p:nvPr/>
            </p:nvSpPr>
            <p:spPr bwMode="auto">
              <a:xfrm>
                <a:off x="0"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nvGrpSpPr>
              <p:cNvPr id="7" name="Group 128"/>
              <p:cNvGrpSpPr>
                <a:grpSpLocks/>
              </p:cNvGrpSpPr>
              <p:nvPr/>
            </p:nvGrpSpPr>
            <p:grpSpPr bwMode="auto">
              <a:xfrm>
                <a:off x="-4" y="1074"/>
                <a:ext cx="1988" cy="748"/>
                <a:chOff x="-4" y="1074"/>
                <a:chExt cx="1988" cy="748"/>
              </a:xfrm>
            </p:grpSpPr>
            <p:sp>
              <p:nvSpPr>
                <p:cNvPr id="86061" name="Rectangle 107"/>
                <p:cNvSpPr>
                  <a:spLocks noChangeArrowheads="1"/>
                </p:cNvSpPr>
                <p:nvPr/>
              </p:nvSpPr>
              <p:spPr bwMode="auto">
                <a:xfrm>
                  <a:off x="-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en-US" altLang="zh-CN" sz="2100" b="1" dirty="0">
                      <a:latin typeface="Arial" panose="020B0604020202020204" pitchFamily="34" charset="0"/>
                      <a:ea typeface="宋体" charset="0"/>
                      <a:cs typeface="Arial" panose="020B0604020202020204" pitchFamily="34" charset="0"/>
                    </a:rPr>
                    <a:t> </a:t>
                  </a:r>
                  <a:r>
                    <a:rPr lang="ar-JO" sz="2000" b="1" dirty="0">
                      <a:latin typeface="Arial" panose="020B0604020202020204" pitchFamily="34" charset="0"/>
                      <a:cs typeface="Arial" panose="020B0604020202020204" pitchFamily="34" charset="0"/>
                    </a:rPr>
                    <a:t> هذه بشكل عام عناصر سلبية أو مرتبطة بإسرائيل والعائلة المالكة</a:t>
                  </a:r>
                  <a:endParaRPr lang="en-US" altLang="zh-CN" sz="2100" b="1" dirty="0">
                    <a:latin typeface="Arial" panose="020B0604020202020204" pitchFamily="34" charset="0"/>
                    <a:ea typeface="宋体" charset="0"/>
                    <a:cs typeface="Arial" panose="020B0604020202020204" pitchFamily="34" charset="0"/>
                  </a:endParaRPr>
                </a:p>
              </p:txBody>
            </p:sp>
            <p:sp>
              <p:nvSpPr>
                <p:cNvPr id="86062" name="Rectangle 127"/>
                <p:cNvSpPr>
                  <a:spLocks noChangeArrowheads="1"/>
                </p:cNvSpPr>
                <p:nvPr/>
              </p:nvSpPr>
              <p:spPr bwMode="auto">
                <a:xfrm>
                  <a:off x="0" y="1074"/>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grpSp>
          <p:nvGrpSpPr>
            <p:cNvPr id="8" name="Group 134"/>
            <p:cNvGrpSpPr>
              <a:grpSpLocks/>
            </p:cNvGrpSpPr>
            <p:nvPr/>
          </p:nvGrpSpPr>
          <p:grpSpPr bwMode="auto">
            <a:xfrm>
              <a:off x="2880" y="1272"/>
              <a:ext cx="2880" cy="483"/>
              <a:chOff x="1984" y="1074"/>
              <a:chExt cx="1988" cy="748"/>
            </a:xfrm>
          </p:grpSpPr>
          <p:sp>
            <p:nvSpPr>
              <p:cNvPr id="86055" name="Rectangle 133"/>
              <p:cNvSpPr>
                <a:spLocks noChangeArrowheads="1"/>
              </p:cNvSpPr>
              <p:nvPr/>
            </p:nvSpPr>
            <p:spPr bwMode="auto">
              <a:xfrm>
                <a:off x="1984"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nvGrpSpPr>
              <p:cNvPr id="9" name="Group 132"/>
              <p:cNvGrpSpPr>
                <a:grpSpLocks/>
              </p:cNvGrpSpPr>
              <p:nvPr/>
            </p:nvGrpSpPr>
            <p:grpSpPr bwMode="auto">
              <a:xfrm>
                <a:off x="1984" y="1074"/>
                <a:ext cx="1988" cy="748"/>
                <a:chOff x="1984" y="1074"/>
                <a:chExt cx="1988" cy="748"/>
              </a:xfrm>
            </p:grpSpPr>
            <p:sp>
              <p:nvSpPr>
                <p:cNvPr id="86057" name="Rectangle 108"/>
                <p:cNvSpPr>
                  <a:spLocks noChangeArrowheads="1"/>
                </p:cNvSpPr>
                <p:nvPr/>
              </p:nvSpPr>
              <p:spPr bwMode="auto">
                <a:xfrm>
                  <a:off x="198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ar-JO" sz="2000" b="1" dirty="0">
                      <a:latin typeface="Arial" panose="020B0604020202020204" pitchFamily="34" charset="0"/>
                      <a:cs typeface="Arial" panose="020B0604020202020204" pitchFamily="34" charset="0"/>
                    </a:rPr>
                    <a:t>هذه بشكل عام عناصر إيجابية أو مرتبطة بيهوذا والهيكل</a:t>
                  </a:r>
                  <a:endParaRPr lang="en-US" altLang="zh-CN" sz="2100" b="1" dirty="0">
                    <a:latin typeface="Arial" panose="020B0604020202020204" pitchFamily="34" charset="0"/>
                    <a:ea typeface="宋体" charset="0"/>
                    <a:cs typeface="Arial" panose="020B0604020202020204" pitchFamily="34" charset="0"/>
                  </a:endParaRPr>
                </a:p>
              </p:txBody>
            </p:sp>
            <p:sp>
              <p:nvSpPr>
                <p:cNvPr id="86058" name="Rectangle 131"/>
                <p:cNvSpPr>
                  <a:spLocks noChangeArrowheads="1"/>
                </p:cNvSpPr>
                <p:nvPr/>
              </p:nvSpPr>
              <p:spPr bwMode="auto">
                <a:xfrm>
                  <a:off x="1984" y="1074"/>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grpSp>
          <p:nvGrpSpPr>
            <p:cNvPr id="10" name="Group 136"/>
            <p:cNvGrpSpPr>
              <a:grpSpLocks/>
            </p:cNvGrpSpPr>
            <p:nvPr/>
          </p:nvGrpSpPr>
          <p:grpSpPr bwMode="auto">
            <a:xfrm>
              <a:off x="0" y="1755"/>
              <a:ext cx="2880" cy="483"/>
              <a:chOff x="-4" y="1822"/>
              <a:chExt cx="1988" cy="748"/>
            </a:xfrm>
          </p:grpSpPr>
          <p:sp>
            <p:nvSpPr>
              <p:cNvPr id="86053" name="Rectangle 109"/>
              <p:cNvSpPr>
                <a:spLocks noChangeArrowheads="1"/>
              </p:cNvSpPr>
              <p:nvPr/>
            </p:nvSpPr>
            <p:spPr bwMode="auto">
              <a:xfrm>
                <a:off x="-4" y="1822"/>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dirty="0">
                    <a:latin typeface="Arial" panose="020B0604020202020204" pitchFamily="34" charset="0"/>
                    <a:ea typeface="宋体" charset="0"/>
                    <a:cs typeface="Arial" panose="020B0604020202020204" pitchFamily="34" charset="0"/>
                  </a:rPr>
                  <a:t>  </a:t>
                </a:r>
                <a:r>
                  <a:rPr lang="ar-JO" altLang="zh-CN" sz="2100" b="1" dirty="0">
                    <a:latin typeface="Arial" panose="020B0604020202020204" pitchFamily="34" charset="0"/>
                    <a:ea typeface="宋体" charset="0"/>
                    <a:cs typeface="Arial" panose="020B0604020202020204" pitchFamily="34" charset="0"/>
                  </a:rPr>
                  <a:t> ميكال تحتقر داود بسبب التابوت </a:t>
                </a:r>
              </a:p>
              <a:p>
                <a:pPr algn="ctr"/>
                <a:r>
                  <a:rPr lang="ar-JO" altLang="zh-CN" sz="2100" b="1" dirty="0">
                    <a:latin typeface="Arial" panose="020B0604020202020204" pitchFamily="34" charset="0"/>
                    <a:ea typeface="宋体" charset="0"/>
                    <a:cs typeface="Arial" panose="020B0604020202020204" pitchFamily="34" charset="0"/>
                  </a:rPr>
                  <a:t>(2 صم 6: 20ب-23)</a:t>
                </a:r>
                <a:endParaRPr lang="en-US" altLang="zh-CN" sz="2100" b="1" dirty="0">
                  <a:latin typeface="Arial" panose="020B0604020202020204" pitchFamily="34" charset="0"/>
                  <a:ea typeface="宋体" charset="0"/>
                  <a:cs typeface="Arial" panose="020B0604020202020204" pitchFamily="34" charset="0"/>
                </a:endParaRPr>
              </a:p>
            </p:txBody>
          </p:sp>
          <p:sp>
            <p:nvSpPr>
              <p:cNvPr id="86054" name="Rectangle 135"/>
              <p:cNvSpPr>
                <a:spLocks noChangeArrowheads="1"/>
              </p:cNvSpPr>
              <p:nvPr/>
            </p:nvSpPr>
            <p:spPr bwMode="auto">
              <a:xfrm>
                <a:off x="0" y="1822"/>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11" name="Group 138"/>
            <p:cNvGrpSpPr>
              <a:grpSpLocks/>
            </p:cNvGrpSpPr>
            <p:nvPr/>
          </p:nvGrpSpPr>
          <p:grpSpPr bwMode="auto">
            <a:xfrm>
              <a:off x="2880" y="1755"/>
              <a:ext cx="2880" cy="483"/>
              <a:chOff x="1984" y="1822"/>
              <a:chExt cx="1988" cy="748"/>
            </a:xfrm>
          </p:grpSpPr>
          <p:sp>
            <p:nvSpPr>
              <p:cNvPr id="86051" name="Rectangle 110"/>
              <p:cNvSpPr>
                <a:spLocks noChangeArrowheads="1"/>
              </p:cNvSpPr>
              <p:nvPr/>
            </p:nvSpPr>
            <p:spPr bwMode="auto">
              <a:xfrm>
                <a:off x="1984" y="1822"/>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اللاويون يكرمون الله في التابوت                         (1 أخ 16: 4-42)</a:t>
                </a:r>
                <a:endParaRPr lang="en-US" altLang="zh-CN" sz="2100" b="1" dirty="0">
                  <a:latin typeface="Arial" panose="020B0604020202020204" pitchFamily="34" charset="0"/>
                  <a:ea typeface="宋体" charset="0"/>
                  <a:cs typeface="Arial" panose="020B0604020202020204" pitchFamily="34" charset="0"/>
                </a:endParaRPr>
              </a:p>
            </p:txBody>
          </p:sp>
          <p:sp>
            <p:nvSpPr>
              <p:cNvPr id="86052" name="Rectangle 137"/>
              <p:cNvSpPr>
                <a:spLocks noChangeArrowheads="1"/>
              </p:cNvSpPr>
              <p:nvPr/>
            </p:nvSpPr>
            <p:spPr bwMode="auto">
              <a:xfrm>
                <a:off x="1984" y="1822"/>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12" name="Group 140"/>
            <p:cNvGrpSpPr>
              <a:grpSpLocks/>
            </p:cNvGrpSpPr>
            <p:nvPr/>
          </p:nvGrpSpPr>
          <p:grpSpPr bwMode="auto">
            <a:xfrm>
              <a:off x="0" y="2238"/>
              <a:ext cx="2880" cy="557"/>
              <a:chOff x="-4" y="2570"/>
              <a:chExt cx="1988" cy="863"/>
            </a:xfrm>
          </p:grpSpPr>
          <p:sp>
            <p:nvSpPr>
              <p:cNvPr id="86049" name="Rectangle 111"/>
              <p:cNvSpPr>
                <a:spLocks noChangeArrowheads="1"/>
              </p:cNvSpPr>
              <p:nvPr/>
            </p:nvSpPr>
            <p:spPr bwMode="auto">
              <a:xfrm>
                <a:off x="-4" y="2570"/>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altLang="zh-CN" sz="2100" b="1" dirty="0">
                    <a:latin typeface="Arial" panose="020B0604020202020204" pitchFamily="34" charset="0"/>
                    <a:ea typeface="宋体" charset="0"/>
                    <a:cs typeface="Arial" panose="020B0604020202020204" pitchFamily="34" charset="0"/>
                  </a:rPr>
                  <a:t>النواحي التأديبية في العهد الداوودي</a:t>
                </a:r>
              </a:p>
              <a:p>
                <a:pPr algn="ctr"/>
                <a:r>
                  <a:rPr lang="ar-JO" altLang="zh-CN" sz="2100" b="1" dirty="0">
                    <a:latin typeface="Arial" panose="020B0604020202020204" pitchFamily="34" charset="0"/>
                    <a:ea typeface="宋体" charset="0"/>
                    <a:cs typeface="Arial" panose="020B0604020202020204" pitchFamily="34" charset="0"/>
                  </a:rPr>
                  <a:t>(2 صم 7: 14ب)</a:t>
                </a:r>
                <a:endParaRPr lang="en-US" altLang="zh-CN" sz="2100" b="1" dirty="0">
                  <a:latin typeface="Arial" panose="020B0604020202020204" pitchFamily="34" charset="0"/>
                  <a:ea typeface="宋体" charset="0"/>
                  <a:cs typeface="Arial" panose="020B0604020202020204" pitchFamily="34" charset="0"/>
                </a:endParaRPr>
              </a:p>
            </p:txBody>
          </p:sp>
          <p:sp>
            <p:nvSpPr>
              <p:cNvPr id="86050" name="Rectangle 139"/>
              <p:cNvSpPr>
                <a:spLocks noChangeArrowheads="1"/>
              </p:cNvSpPr>
              <p:nvPr/>
            </p:nvSpPr>
            <p:spPr bwMode="auto">
              <a:xfrm>
                <a:off x="0" y="2570"/>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13" name="Group 142"/>
            <p:cNvGrpSpPr>
              <a:grpSpLocks/>
            </p:cNvGrpSpPr>
            <p:nvPr/>
          </p:nvGrpSpPr>
          <p:grpSpPr bwMode="auto">
            <a:xfrm>
              <a:off x="2880" y="2238"/>
              <a:ext cx="2880" cy="557"/>
              <a:chOff x="1984" y="2570"/>
              <a:chExt cx="1988" cy="863"/>
            </a:xfrm>
          </p:grpSpPr>
          <p:sp>
            <p:nvSpPr>
              <p:cNvPr id="86047" name="Rectangle 112"/>
              <p:cNvSpPr>
                <a:spLocks noChangeArrowheads="1"/>
              </p:cNvSpPr>
              <p:nvPr/>
            </p:nvSpPr>
            <p:spPr bwMode="auto">
              <a:xfrm>
                <a:off x="1984" y="2570"/>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تحديد موقع الهيكل حتى عندما يؤدب الله إحصاء داود المتكبر (١ أخبار الأيام. ٢١: ٢٧ - ٢٢: ١ ؛            ٢ صموئيل ٢٤:٢٥)</a:t>
                </a:r>
                <a:endParaRPr lang="en-US" altLang="zh-CN" sz="2100" b="1" dirty="0">
                  <a:latin typeface="Arial" panose="020B0604020202020204" pitchFamily="34" charset="0"/>
                  <a:ea typeface="宋体" charset="0"/>
                  <a:cs typeface="Arial" panose="020B0604020202020204" pitchFamily="34" charset="0"/>
                </a:endParaRPr>
              </a:p>
            </p:txBody>
          </p:sp>
          <p:sp>
            <p:nvSpPr>
              <p:cNvPr id="86048" name="Rectangle 141"/>
              <p:cNvSpPr>
                <a:spLocks noChangeArrowheads="1"/>
              </p:cNvSpPr>
              <p:nvPr/>
            </p:nvSpPr>
            <p:spPr bwMode="auto">
              <a:xfrm>
                <a:off x="1984" y="2570"/>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14" name="Group 144"/>
            <p:cNvGrpSpPr>
              <a:grpSpLocks/>
            </p:cNvGrpSpPr>
            <p:nvPr/>
          </p:nvGrpSpPr>
          <p:grpSpPr bwMode="auto">
            <a:xfrm>
              <a:off x="0" y="2795"/>
              <a:ext cx="2880" cy="631"/>
              <a:chOff x="-4" y="3433"/>
              <a:chExt cx="1988" cy="978"/>
            </a:xfrm>
          </p:grpSpPr>
          <p:sp>
            <p:nvSpPr>
              <p:cNvPr id="86045" name="Rectangle 113"/>
              <p:cNvSpPr>
                <a:spLocks noChangeArrowheads="1"/>
              </p:cNvSpPr>
              <p:nvPr/>
            </p:nvSpPr>
            <p:spPr bwMode="auto">
              <a:xfrm>
                <a:off x="-4" y="3433"/>
                <a:ext cx="1988" cy="97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زنا داود مع بثشبع وقتل أوريا ومواجهة ناثان النبي   (2 صم 11: 2-12: 25)</a:t>
                </a:r>
                <a:endParaRPr lang="en-US" altLang="zh-CN" sz="2100" b="1" dirty="0">
                  <a:latin typeface="Arial" panose="020B0604020202020204" pitchFamily="34" charset="0"/>
                  <a:ea typeface="宋体" charset="0"/>
                  <a:cs typeface="Arial" panose="020B0604020202020204" pitchFamily="34" charset="0"/>
                </a:endParaRPr>
              </a:p>
            </p:txBody>
          </p:sp>
          <p:sp>
            <p:nvSpPr>
              <p:cNvPr id="86046" name="Rectangle 143"/>
              <p:cNvSpPr>
                <a:spLocks noChangeArrowheads="1"/>
              </p:cNvSpPr>
              <p:nvPr/>
            </p:nvSpPr>
            <p:spPr bwMode="auto">
              <a:xfrm>
                <a:off x="0" y="3433"/>
                <a:ext cx="1984" cy="97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15" name="Group 146"/>
            <p:cNvGrpSpPr>
              <a:grpSpLocks/>
            </p:cNvGrpSpPr>
            <p:nvPr/>
          </p:nvGrpSpPr>
          <p:grpSpPr bwMode="auto">
            <a:xfrm>
              <a:off x="2880" y="2795"/>
              <a:ext cx="2880" cy="631"/>
              <a:chOff x="1984" y="3433"/>
              <a:chExt cx="1988" cy="978"/>
            </a:xfrm>
          </p:grpSpPr>
          <p:sp>
            <p:nvSpPr>
              <p:cNvPr id="86043" name="Rectangle 114"/>
              <p:cNvSpPr>
                <a:spLocks noChangeArrowheads="1"/>
              </p:cNvSpPr>
              <p:nvPr/>
            </p:nvSpPr>
            <p:spPr bwMode="auto">
              <a:xfrm>
                <a:off x="1984" y="3433"/>
                <a:ext cx="1988" cy="97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فرق اللاويين (١ أخبار الأيام ٢٢-٢٧)</a:t>
                </a:r>
                <a:endParaRPr lang="en-US" altLang="zh-CN" sz="2100" b="1" dirty="0">
                  <a:latin typeface="Arial" panose="020B0604020202020204" pitchFamily="34" charset="0"/>
                  <a:ea typeface="宋体" charset="0"/>
                  <a:cs typeface="Arial" panose="020B0604020202020204" pitchFamily="34" charset="0"/>
                </a:endParaRPr>
              </a:p>
            </p:txBody>
          </p:sp>
          <p:sp>
            <p:nvSpPr>
              <p:cNvPr id="86044" name="Rectangle 145"/>
              <p:cNvSpPr>
                <a:spLocks noChangeArrowheads="1"/>
              </p:cNvSpPr>
              <p:nvPr/>
            </p:nvSpPr>
            <p:spPr bwMode="auto">
              <a:xfrm>
                <a:off x="1984" y="3433"/>
                <a:ext cx="1984" cy="97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16" name="Group 148"/>
            <p:cNvGrpSpPr>
              <a:grpSpLocks/>
            </p:cNvGrpSpPr>
            <p:nvPr/>
          </p:nvGrpSpPr>
          <p:grpSpPr bwMode="auto">
            <a:xfrm>
              <a:off x="0" y="3426"/>
              <a:ext cx="2880" cy="482"/>
              <a:chOff x="-4" y="4411"/>
              <a:chExt cx="1988" cy="748"/>
            </a:xfrm>
          </p:grpSpPr>
          <p:sp>
            <p:nvSpPr>
              <p:cNvPr id="86041" name="Rectangle 115"/>
              <p:cNvSpPr>
                <a:spLocks noChangeArrowheads="1"/>
              </p:cNvSpPr>
              <p:nvPr/>
            </p:nvSpPr>
            <p:spPr bwMode="auto">
              <a:xfrm>
                <a:off x="-4" y="4411"/>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dirty="0">
                    <a:latin typeface="Arial" panose="020B0604020202020204" pitchFamily="34" charset="0"/>
                    <a:ea typeface="宋体" charset="0"/>
                    <a:cs typeface="Arial" panose="020B0604020202020204" pitchFamily="34" charset="0"/>
                  </a:rPr>
                  <a:t> </a:t>
                </a:r>
                <a:r>
                  <a:rPr lang="ar-JO" altLang="zh-CN" sz="2100" b="1" dirty="0">
                    <a:latin typeface="Arial" panose="020B0604020202020204" pitchFamily="34" charset="0"/>
                    <a:ea typeface="宋体" charset="0"/>
                    <a:cs typeface="Arial" panose="020B0604020202020204" pitchFamily="34" charset="0"/>
                  </a:rPr>
                  <a:t>مشاكل داود مع أبشالوم</a:t>
                </a:r>
              </a:p>
              <a:p>
                <a:pPr algn="ctr"/>
                <a:r>
                  <a:rPr lang="ar-JO" altLang="zh-CN" sz="2100" b="1" dirty="0">
                    <a:latin typeface="Arial" panose="020B0604020202020204" pitchFamily="34" charset="0"/>
                    <a:ea typeface="宋体" charset="0"/>
                    <a:cs typeface="Arial" panose="020B0604020202020204" pitchFamily="34" charset="0"/>
                  </a:rPr>
                  <a:t>(2 صم 13 – 19)</a:t>
                </a:r>
                <a:endParaRPr lang="en-US" altLang="zh-CN" sz="2100" b="1" dirty="0">
                  <a:latin typeface="Arial" panose="020B0604020202020204" pitchFamily="34" charset="0"/>
                  <a:ea typeface="宋体" charset="0"/>
                  <a:cs typeface="Arial" panose="020B0604020202020204" pitchFamily="34" charset="0"/>
                </a:endParaRPr>
              </a:p>
            </p:txBody>
          </p:sp>
          <p:sp>
            <p:nvSpPr>
              <p:cNvPr id="86042" name="Rectangle 147"/>
              <p:cNvSpPr>
                <a:spLocks noChangeArrowheads="1"/>
              </p:cNvSpPr>
              <p:nvPr/>
            </p:nvSpPr>
            <p:spPr bwMode="auto">
              <a:xfrm>
                <a:off x="0" y="4411"/>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17" name="Group 150"/>
            <p:cNvGrpSpPr>
              <a:grpSpLocks/>
            </p:cNvGrpSpPr>
            <p:nvPr/>
          </p:nvGrpSpPr>
          <p:grpSpPr bwMode="auto">
            <a:xfrm>
              <a:off x="2880" y="3426"/>
              <a:ext cx="2880" cy="482"/>
              <a:chOff x="1984" y="4411"/>
              <a:chExt cx="1988" cy="748"/>
            </a:xfrm>
          </p:grpSpPr>
          <p:sp>
            <p:nvSpPr>
              <p:cNvPr id="86039" name="Rectangle 116"/>
              <p:cNvSpPr>
                <a:spLocks noChangeArrowheads="1"/>
              </p:cNvSpPr>
              <p:nvPr/>
            </p:nvSpPr>
            <p:spPr bwMode="auto">
              <a:xfrm>
                <a:off x="1984" y="4411"/>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تهمة داود لإسرائيل وسليمان والصلاة                   (١ أخبار 28: 1-29: 22 أ)</a:t>
                </a:r>
                <a:endParaRPr lang="en-US" altLang="zh-CN" sz="2100" b="1" dirty="0">
                  <a:latin typeface="Arial" panose="020B0604020202020204" pitchFamily="34" charset="0"/>
                  <a:ea typeface="宋体" charset="0"/>
                  <a:cs typeface="Arial" panose="020B0604020202020204" pitchFamily="34" charset="0"/>
                </a:endParaRPr>
              </a:p>
            </p:txBody>
          </p:sp>
          <p:sp>
            <p:nvSpPr>
              <p:cNvPr id="86040" name="Rectangle 149"/>
              <p:cNvSpPr>
                <a:spLocks noChangeArrowheads="1"/>
              </p:cNvSpPr>
              <p:nvPr/>
            </p:nvSpPr>
            <p:spPr bwMode="auto">
              <a:xfrm>
                <a:off x="1984" y="4411"/>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18" name="Group 152"/>
            <p:cNvGrpSpPr>
              <a:grpSpLocks/>
            </p:cNvGrpSpPr>
            <p:nvPr/>
          </p:nvGrpSpPr>
          <p:grpSpPr bwMode="auto">
            <a:xfrm>
              <a:off x="0" y="3908"/>
              <a:ext cx="2880" cy="409"/>
              <a:chOff x="-4" y="5159"/>
              <a:chExt cx="1988" cy="633"/>
            </a:xfrm>
          </p:grpSpPr>
          <p:sp>
            <p:nvSpPr>
              <p:cNvPr id="86037" name="Rectangle 117"/>
              <p:cNvSpPr>
                <a:spLocks noChangeArrowheads="1"/>
              </p:cNvSpPr>
              <p:nvPr/>
            </p:nvSpPr>
            <p:spPr bwMode="auto">
              <a:xfrm>
                <a:off x="-4" y="5159"/>
                <a:ext cx="1988"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dirty="0">
                    <a:latin typeface="Arial" panose="020B0604020202020204" pitchFamily="34" charset="0"/>
                    <a:ea typeface="宋体" charset="0"/>
                    <a:cs typeface="Arial" panose="020B0604020202020204" pitchFamily="34" charset="0"/>
                  </a:rPr>
                  <a:t> </a:t>
                </a:r>
                <a:r>
                  <a:rPr lang="ar-JO" altLang="zh-CN" sz="2100" b="1" dirty="0">
                    <a:latin typeface="Arial" panose="020B0604020202020204" pitchFamily="34" charset="0"/>
                    <a:ea typeface="宋体" charset="0"/>
                    <a:cs typeface="Arial" panose="020B0604020202020204" pitchFamily="34" charset="0"/>
                  </a:rPr>
                  <a:t>إخماد تمرد شبع</a:t>
                </a:r>
              </a:p>
              <a:p>
                <a:pPr algn="ctr"/>
                <a:r>
                  <a:rPr lang="ar-JO" altLang="zh-CN" sz="2100" b="1" dirty="0">
                    <a:latin typeface="Arial" panose="020B0604020202020204" pitchFamily="34" charset="0"/>
                    <a:ea typeface="宋体" charset="0"/>
                    <a:cs typeface="Arial" panose="020B0604020202020204" pitchFamily="34" charset="0"/>
                  </a:rPr>
                  <a:t>(2 صم 20)</a:t>
                </a:r>
                <a:endParaRPr lang="en-US" altLang="zh-CN" sz="2100" b="1" dirty="0">
                  <a:latin typeface="Arial" panose="020B0604020202020204" pitchFamily="34" charset="0"/>
                  <a:ea typeface="宋体" charset="0"/>
                  <a:cs typeface="Arial" panose="020B0604020202020204" pitchFamily="34" charset="0"/>
                </a:endParaRPr>
              </a:p>
            </p:txBody>
          </p:sp>
          <p:sp>
            <p:nvSpPr>
              <p:cNvPr id="86038" name="Rectangle 151"/>
              <p:cNvSpPr>
                <a:spLocks noChangeArrowheads="1"/>
              </p:cNvSpPr>
              <p:nvPr/>
            </p:nvSpPr>
            <p:spPr bwMode="auto">
              <a:xfrm>
                <a:off x="0" y="5159"/>
                <a:ext cx="198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19" name="Group 154"/>
            <p:cNvGrpSpPr>
              <a:grpSpLocks/>
            </p:cNvGrpSpPr>
            <p:nvPr/>
          </p:nvGrpSpPr>
          <p:grpSpPr bwMode="auto">
            <a:xfrm>
              <a:off x="2880" y="3908"/>
              <a:ext cx="2880" cy="409"/>
              <a:chOff x="1984" y="5159"/>
              <a:chExt cx="1988" cy="633"/>
            </a:xfrm>
          </p:grpSpPr>
          <p:sp>
            <p:nvSpPr>
              <p:cNvPr id="86035" name="Rectangle 118"/>
              <p:cNvSpPr>
                <a:spLocks noChangeArrowheads="1"/>
              </p:cNvSpPr>
              <p:nvPr/>
            </p:nvSpPr>
            <p:spPr bwMode="auto">
              <a:xfrm>
                <a:off x="1984" y="5159"/>
                <a:ext cx="1988"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مشاريع رحبعام (٢ أخبار الأيام ١١: ٥-٢٣)</a:t>
                </a:r>
                <a:endParaRPr lang="en-US" altLang="zh-CN" sz="2100" b="1" dirty="0">
                  <a:latin typeface="Arial" panose="020B0604020202020204" pitchFamily="34" charset="0"/>
                  <a:ea typeface="宋体" charset="0"/>
                  <a:cs typeface="Arial" panose="020B0604020202020204" pitchFamily="34" charset="0"/>
                </a:endParaRPr>
              </a:p>
            </p:txBody>
          </p:sp>
          <p:sp>
            <p:nvSpPr>
              <p:cNvPr id="86036" name="Rectangle 153"/>
              <p:cNvSpPr>
                <a:spLocks noChangeArrowheads="1"/>
              </p:cNvSpPr>
              <p:nvPr/>
            </p:nvSpPr>
            <p:spPr bwMode="auto">
              <a:xfrm>
                <a:off x="1984" y="5159"/>
                <a:ext cx="198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sp>
        <p:nvSpPr>
          <p:cNvPr id="2" name="Cloud 1"/>
          <p:cNvSpPr/>
          <p:nvPr/>
        </p:nvSpPr>
        <p:spPr bwMode="auto">
          <a:xfrm>
            <a:off x="4139952" y="3357562"/>
            <a:ext cx="5328592" cy="1214446"/>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22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12089488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065123" cy="6858000"/>
          </a:xfrm>
          <a:prstGeom prst="rect">
            <a:avLst/>
          </a:prstGeom>
        </p:spPr>
      </p:pic>
      <p:sp>
        <p:nvSpPr>
          <p:cNvPr id="900098" name="Rectangle 2"/>
          <p:cNvSpPr>
            <a:spLocks noGrp="1" noChangeArrowheads="1"/>
          </p:cNvSpPr>
          <p:nvPr>
            <p:ph type="ctrTitle"/>
          </p:nvPr>
        </p:nvSpPr>
        <p:spPr>
          <a:xfrm>
            <a:off x="5148064" y="0"/>
            <a:ext cx="3995936" cy="67405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Arial" panose="020B0604020202020204" pitchFamily="34" charset="0"/>
              </a:rPr>
              <a:t>داود وسليمان</a:t>
            </a:r>
            <a:endParaRPr lang="en-US" sz="5400" dirty="0">
              <a:effectLst>
                <a:glow rad="1270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427122489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ar-JO" altLang="zh-CN" sz="3600" b="1" dirty="0">
                <a:solidFill>
                  <a:srgbClr val="FFFFFF"/>
                </a:solidFill>
                <a:latin typeface="Arial" panose="020B0604020202020204" pitchFamily="34" charset="0"/>
                <a:ea typeface="宋体" charset="0"/>
                <a:cs typeface="Arial" panose="020B0604020202020204" pitchFamily="34" charset="0"/>
              </a:rPr>
              <a:t>صموئيل/الملوك مقابل أخبار الأيام</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sp>
        <p:nvSpPr>
          <p:cNvPr id="88067"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267أ</a:t>
            </a:r>
            <a:endParaRPr lang="en-US" b="1" dirty="0">
              <a:solidFill>
                <a:srgbClr val="FFFFFF"/>
              </a:solidFill>
              <a:latin typeface="Arial" panose="020B0604020202020204" pitchFamily="34" charset="0"/>
              <a:cs typeface="Arial" panose="020B0604020202020204" pitchFamily="34" charset="0"/>
            </a:endParaRPr>
          </a:p>
        </p:txBody>
      </p:sp>
      <p:grpSp>
        <p:nvGrpSpPr>
          <p:cNvPr id="88068" name="Group 95"/>
          <p:cNvGrpSpPr>
            <a:grpSpLocks/>
          </p:cNvGrpSpPr>
          <p:nvPr/>
        </p:nvGrpSpPr>
        <p:grpSpPr bwMode="auto">
          <a:xfrm>
            <a:off x="0" y="914400"/>
            <a:ext cx="9144000" cy="5943600"/>
            <a:chOff x="-4" y="-4"/>
            <a:chExt cx="3976" cy="5474"/>
          </a:xfrm>
        </p:grpSpPr>
        <p:grpSp>
          <p:nvGrpSpPr>
            <p:cNvPr id="88069" name="Group 93"/>
            <p:cNvGrpSpPr>
              <a:grpSpLocks/>
            </p:cNvGrpSpPr>
            <p:nvPr/>
          </p:nvGrpSpPr>
          <p:grpSpPr bwMode="auto">
            <a:xfrm>
              <a:off x="-4" y="0"/>
              <a:ext cx="3976" cy="5466"/>
              <a:chOff x="-4" y="0"/>
              <a:chExt cx="3976" cy="5466"/>
            </a:xfrm>
          </p:grpSpPr>
          <p:grpSp>
            <p:nvGrpSpPr>
              <p:cNvPr id="88071" name="Group 66"/>
              <p:cNvGrpSpPr>
                <a:grpSpLocks/>
              </p:cNvGrpSpPr>
              <p:nvPr/>
            </p:nvGrpSpPr>
            <p:grpSpPr bwMode="auto">
              <a:xfrm>
                <a:off x="-4" y="0"/>
                <a:ext cx="1988" cy="748"/>
                <a:chOff x="-4" y="0"/>
                <a:chExt cx="1988" cy="748"/>
              </a:xfrm>
            </p:grpSpPr>
            <p:sp>
              <p:nvSpPr>
                <p:cNvPr id="88111" name="Rectangle 51"/>
                <p:cNvSpPr>
                  <a:spLocks noChangeArrowheads="1"/>
                </p:cNvSpPr>
                <p:nvPr/>
              </p:nvSpPr>
              <p:spPr bwMode="auto">
                <a:xfrm>
                  <a:off x="-4" y="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مقتل عائلة شاول (1 صم 21: 1-14)</a:t>
                  </a:r>
                  <a:endParaRPr lang="en-US" sz="2000" b="1" dirty="0">
                    <a:latin typeface="Arial" panose="020B0604020202020204" pitchFamily="34" charset="0"/>
                    <a:cs typeface="Arial" panose="020B0604020202020204" pitchFamily="34" charset="0"/>
                  </a:endParaRPr>
                </a:p>
              </p:txBody>
            </p:sp>
            <p:sp>
              <p:nvSpPr>
                <p:cNvPr id="88112" name="Rectangle 65"/>
                <p:cNvSpPr>
                  <a:spLocks noChangeArrowheads="1"/>
                </p:cNvSpPr>
                <p:nvPr/>
              </p:nvSpPr>
              <p:spPr bwMode="auto">
                <a:xfrm>
                  <a:off x="0" y="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2" name="Group 68"/>
              <p:cNvGrpSpPr>
                <a:grpSpLocks/>
              </p:cNvGrpSpPr>
              <p:nvPr/>
            </p:nvGrpSpPr>
            <p:grpSpPr bwMode="auto">
              <a:xfrm>
                <a:off x="1984" y="0"/>
                <a:ext cx="1988" cy="748"/>
                <a:chOff x="1984" y="0"/>
                <a:chExt cx="1988" cy="748"/>
              </a:xfrm>
            </p:grpSpPr>
            <p:sp>
              <p:nvSpPr>
                <p:cNvPr id="88109" name="Rectangle 52"/>
                <p:cNvSpPr>
                  <a:spLocks noChangeArrowheads="1"/>
                </p:cNvSpPr>
                <p:nvPr/>
              </p:nvSpPr>
              <p:spPr bwMode="auto">
                <a:xfrm>
                  <a:off x="1984" y="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هزم أبيام من يهوذا يربعام الإسرائيلي بتكريمه الهيكل (2 أخبار الأيام 13: 3-21)</a:t>
                  </a:r>
                  <a:endParaRPr lang="en-US" sz="2000" b="1" dirty="0">
                    <a:latin typeface="Arial" panose="020B0604020202020204" pitchFamily="34" charset="0"/>
                    <a:cs typeface="Arial" panose="020B0604020202020204" pitchFamily="34" charset="0"/>
                  </a:endParaRPr>
                </a:p>
              </p:txBody>
            </p:sp>
            <p:sp>
              <p:nvSpPr>
                <p:cNvPr id="88110" name="Rectangle 67"/>
                <p:cNvSpPr>
                  <a:spLocks noChangeArrowheads="1"/>
                </p:cNvSpPr>
                <p:nvPr/>
              </p:nvSpPr>
              <p:spPr bwMode="auto">
                <a:xfrm>
                  <a:off x="1984" y="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3" name="Group 70"/>
              <p:cNvGrpSpPr>
                <a:grpSpLocks/>
              </p:cNvGrpSpPr>
              <p:nvPr/>
            </p:nvGrpSpPr>
            <p:grpSpPr bwMode="auto">
              <a:xfrm>
                <a:off x="-4" y="748"/>
                <a:ext cx="1988" cy="748"/>
                <a:chOff x="-4" y="748"/>
                <a:chExt cx="1988" cy="748"/>
              </a:xfrm>
            </p:grpSpPr>
            <p:sp>
              <p:nvSpPr>
                <p:cNvPr id="88107" name="Rectangle 53"/>
                <p:cNvSpPr>
                  <a:spLocks noChangeArrowheads="1"/>
                </p:cNvSpPr>
                <p:nvPr/>
              </p:nvSpPr>
              <p:spPr bwMode="auto">
                <a:xfrm>
                  <a:off x="-4" y="74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تمرد أدونيا ضد داود أبيه (1 ملوك 1)</a:t>
                  </a:r>
                  <a:endParaRPr lang="en-US" sz="2000" b="1" dirty="0">
                    <a:latin typeface="Arial" panose="020B0604020202020204" pitchFamily="34" charset="0"/>
                    <a:cs typeface="Arial" panose="020B0604020202020204" pitchFamily="34" charset="0"/>
                  </a:endParaRPr>
                </a:p>
              </p:txBody>
            </p:sp>
            <p:sp>
              <p:nvSpPr>
                <p:cNvPr id="88108" name="Rectangle 69"/>
                <p:cNvSpPr>
                  <a:spLocks noChangeArrowheads="1"/>
                </p:cNvSpPr>
                <p:nvPr/>
              </p:nvSpPr>
              <p:spPr bwMode="auto">
                <a:xfrm>
                  <a:off x="0" y="74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4" name="Group 72"/>
              <p:cNvGrpSpPr>
                <a:grpSpLocks/>
              </p:cNvGrpSpPr>
              <p:nvPr/>
            </p:nvGrpSpPr>
            <p:grpSpPr bwMode="auto">
              <a:xfrm>
                <a:off x="1984" y="748"/>
                <a:ext cx="1988" cy="748"/>
                <a:chOff x="1984" y="748"/>
                <a:chExt cx="1988" cy="748"/>
              </a:xfrm>
            </p:grpSpPr>
            <p:sp>
              <p:nvSpPr>
                <p:cNvPr id="88105" name="Rectangle 54"/>
                <p:cNvSpPr>
                  <a:spLocks noChangeArrowheads="1"/>
                </p:cNvSpPr>
                <p:nvPr/>
              </p:nvSpPr>
              <p:spPr bwMode="auto">
                <a:xfrm>
                  <a:off x="1984" y="74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نهضات تحت 6 ملوك من يهوذا جميع أبناء داود</a:t>
                  </a:r>
                  <a:endParaRPr lang="en-US" sz="2000" b="1" dirty="0">
                    <a:latin typeface="Arial" panose="020B0604020202020204" pitchFamily="34" charset="0"/>
                    <a:cs typeface="Arial" panose="020B0604020202020204" pitchFamily="34" charset="0"/>
                  </a:endParaRPr>
                </a:p>
              </p:txBody>
            </p:sp>
            <p:sp>
              <p:nvSpPr>
                <p:cNvPr id="88106" name="Rectangle 71"/>
                <p:cNvSpPr>
                  <a:spLocks noChangeArrowheads="1"/>
                </p:cNvSpPr>
                <p:nvPr/>
              </p:nvSpPr>
              <p:spPr bwMode="auto">
                <a:xfrm>
                  <a:off x="1984" y="74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5" name="Group 74"/>
              <p:cNvGrpSpPr>
                <a:grpSpLocks/>
              </p:cNvGrpSpPr>
              <p:nvPr/>
            </p:nvGrpSpPr>
            <p:grpSpPr bwMode="auto">
              <a:xfrm>
                <a:off x="-4" y="1496"/>
                <a:ext cx="1988" cy="748"/>
                <a:chOff x="-4" y="1496"/>
                <a:chExt cx="1988" cy="748"/>
              </a:xfrm>
            </p:grpSpPr>
            <p:sp>
              <p:nvSpPr>
                <p:cNvPr id="88103" name="Rectangle 55"/>
                <p:cNvSpPr>
                  <a:spLocks noChangeArrowheads="1"/>
                </p:cNvSpPr>
                <p:nvPr/>
              </p:nvSpPr>
              <p:spPr bwMode="auto">
                <a:xfrm>
                  <a:off x="-4" y="1496"/>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تكليف داود لسليمان بالإنتقام لمقاوميه                   (1 ملوك 2: 1-9)</a:t>
                  </a:r>
                  <a:endParaRPr lang="en-US" sz="2000" b="1" dirty="0">
                    <a:latin typeface="Arial" panose="020B0604020202020204" pitchFamily="34" charset="0"/>
                    <a:cs typeface="Arial" panose="020B0604020202020204" pitchFamily="34" charset="0"/>
                  </a:endParaRPr>
                </a:p>
              </p:txBody>
            </p:sp>
            <p:sp>
              <p:nvSpPr>
                <p:cNvPr id="88104" name="Rectangle 73"/>
                <p:cNvSpPr>
                  <a:spLocks noChangeArrowheads="1"/>
                </p:cNvSpPr>
                <p:nvPr/>
              </p:nvSpPr>
              <p:spPr bwMode="auto">
                <a:xfrm>
                  <a:off x="0" y="1496"/>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6" name="Group 76"/>
              <p:cNvGrpSpPr>
                <a:grpSpLocks/>
              </p:cNvGrpSpPr>
              <p:nvPr/>
            </p:nvGrpSpPr>
            <p:grpSpPr bwMode="auto">
              <a:xfrm>
                <a:off x="1984" y="1496"/>
                <a:ext cx="1988" cy="748"/>
                <a:chOff x="1984" y="1496"/>
                <a:chExt cx="1988" cy="748"/>
              </a:xfrm>
            </p:grpSpPr>
            <p:sp>
              <p:nvSpPr>
                <p:cNvPr id="88101" name="Rectangle 56"/>
                <p:cNvSpPr>
                  <a:spLocks noChangeArrowheads="1"/>
                </p:cNvSpPr>
                <p:nvPr/>
              </p:nvSpPr>
              <p:spPr bwMode="auto">
                <a:xfrm>
                  <a:off x="1984" y="1496"/>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تكليف داود لسليمان ببناء الهيكل                         (١ أخبار الأيام 22: 2-19)</a:t>
                  </a:r>
                  <a:endParaRPr lang="en-US" sz="2000" b="1" dirty="0">
                    <a:latin typeface="Arial" panose="020B0604020202020204" pitchFamily="34" charset="0"/>
                    <a:cs typeface="Arial" panose="020B0604020202020204" pitchFamily="34" charset="0"/>
                  </a:endParaRPr>
                </a:p>
              </p:txBody>
            </p:sp>
            <p:sp>
              <p:nvSpPr>
                <p:cNvPr id="88102" name="Rectangle 75"/>
                <p:cNvSpPr>
                  <a:spLocks noChangeArrowheads="1"/>
                </p:cNvSpPr>
                <p:nvPr/>
              </p:nvSpPr>
              <p:spPr bwMode="auto">
                <a:xfrm>
                  <a:off x="1984" y="1496"/>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7" name="Group 78"/>
              <p:cNvGrpSpPr>
                <a:grpSpLocks/>
              </p:cNvGrpSpPr>
              <p:nvPr/>
            </p:nvGrpSpPr>
            <p:grpSpPr bwMode="auto">
              <a:xfrm>
                <a:off x="-4" y="2244"/>
                <a:ext cx="1988" cy="863"/>
                <a:chOff x="-4" y="2244"/>
                <a:chExt cx="1988" cy="863"/>
              </a:xfrm>
            </p:grpSpPr>
            <p:sp>
              <p:nvSpPr>
                <p:cNvPr id="88099" name="Rectangle 57"/>
                <p:cNvSpPr>
                  <a:spLocks noChangeArrowheads="1"/>
                </p:cNvSpPr>
                <p:nvPr/>
              </p:nvSpPr>
              <p:spPr bwMode="auto">
                <a:xfrm>
                  <a:off x="-4" y="2244"/>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معلومات سلبية عن ملوك إسرائيل (على سبيل المثال     1 ملوك 13: 1-14: 20 على يربعام                    1 ملوك 15: 25-21: 29 على الآخرين)</a:t>
                  </a:r>
                  <a:endParaRPr lang="en-US" sz="2000" b="1" dirty="0">
                    <a:latin typeface="Arial" panose="020B0604020202020204" pitchFamily="34" charset="0"/>
                    <a:cs typeface="Arial" panose="020B0604020202020204" pitchFamily="34" charset="0"/>
                  </a:endParaRPr>
                </a:p>
              </p:txBody>
            </p:sp>
            <p:sp>
              <p:nvSpPr>
                <p:cNvPr id="88100" name="Rectangle 77"/>
                <p:cNvSpPr>
                  <a:spLocks noChangeArrowheads="1"/>
                </p:cNvSpPr>
                <p:nvPr/>
              </p:nvSpPr>
              <p:spPr bwMode="auto">
                <a:xfrm>
                  <a:off x="0" y="2244"/>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8" name="Group 80"/>
              <p:cNvGrpSpPr>
                <a:grpSpLocks/>
              </p:cNvGrpSpPr>
              <p:nvPr/>
            </p:nvGrpSpPr>
            <p:grpSpPr bwMode="auto">
              <a:xfrm>
                <a:off x="1984" y="2244"/>
                <a:ext cx="1988" cy="863"/>
                <a:chOff x="1984" y="2244"/>
                <a:chExt cx="1988" cy="863"/>
              </a:xfrm>
            </p:grpSpPr>
            <p:sp>
              <p:nvSpPr>
                <p:cNvPr id="88097" name="Rectangle 58"/>
                <p:cNvSpPr>
                  <a:spLocks noChangeArrowheads="1"/>
                </p:cNvSpPr>
                <p:nvPr/>
              </p:nvSpPr>
              <p:spPr bwMode="auto">
                <a:xfrm>
                  <a:off x="1984" y="2244"/>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تفاصيل إيجابية عن ملوك يهوذا: آسا (١ أخبار الأيام ١٤: ٦-١٥: ١٥) ، يهوشافاط (٢ أخبار الأيام ١٧: ١-١٩) ، حزقيا (٢ أخبار الأيام ٣٢: ٢٧-٣٠) ... إلخ</a:t>
                  </a:r>
                  <a:endParaRPr lang="en-US" sz="1900" b="1" dirty="0">
                    <a:latin typeface="Arial" panose="020B0604020202020204" pitchFamily="34" charset="0"/>
                    <a:cs typeface="Arial" panose="020B0604020202020204" pitchFamily="34" charset="0"/>
                  </a:endParaRPr>
                </a:p>
              </p:txBody>
            </p:sp>
            <p:sp>
              <p:nvSpPr>
                <p:cNvPr id="88098" name="Rectangle 79"/>
                <p:cNvSpPr>
                  <a:spLocks noChangeArrowheads="1"/>
                </p:cNvSpPr>
                <p:nvPr/>
              </p:nvSpPr>
              <p:spPr bwMode="auto">
                <a:xfrm>
                  <a:off x="1984" y="2244"/>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9" name="Group 82"/>
              <p:cNvGrpSpPr>
                <a:grpSpLocks/>
              </p:cNvGrpSpPr>
              <p:nvPr/>
            </p:nvGrpSpPr>
            <p:grpSpPr bwMode="auto">
              <a:xfrm>
                <a:off x="-4" y="3107"/>
                <a:ext cx="1988" cy="863"/>
                <a:chOff x="-4" y="3107"/>
                <a:chExt cx="1988" cy="863"/>
              </a:xfrm>
            </p:grpSpPr>
            <p:sp>
              <p:nvSpPr>
                <p:cNvPr id="88095" name="Rectangle 59"/>
                <p:cNvSpPr>
                  <a:spLocks noChangeArrowheads="1"/>
                </p:cNvSpPr>
                <p:nvPr/>
              </p:nvSpPr>
              <p:spPr bwMode="auto">
                <a:xfrm>
                  <a:off x="-4" y="3107"/>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قصص إيليا (1 ملوك 15: 25-21: 29)           وإليشع (2 ملوك 2: 1-8: 15 ؛ 13: 14-25)        منذ أن خدموا في إسرائيل بشكل أساسي</a:t>
                  </a:r>
                  <a:endParaRPr lang="en-US" sz="2000" b="1" dirty="0">
                    <a:latin typeface="Arial" panose="020B0604020202020204" pitchFamily="34" charset="0"/>
                    <a:cs typeface="Arial" panose="020B0604020202020204" pitchFamily="34" charset="0"/>
                  </a:endParaRPr>
                </a:p>
              </p:txBody>
            </p:sp>
            <p:sp>
              <p:nvSpPr>
                <p:cNvPr id="88096" name="Rectangle 81"/>
                <p:cNvSpPr>
                  <a:spLocks noChangeArrowheads="1"/>
                </p:cNvSpPr>
                <p:nvPr/>
              </p:nvSpPr>
              <p:spPr bwMode="auto">
                <a:xfrm>
                  <a:off x="0" y="3107"/>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80" name="Group 84"/>
              <p:cNvGrpSpPr>
                <a:grpSpLocks/>
              </p:cNvGrpSpPr>
              <p:nvPr/>
            </p:nvGrpSpPr>
            <p:grpSpPr bwMode="auto">
              <a:xfrm>
                <a:off x="1984" y="3107"/>
                <a:ext cx="1988" cy="863"/>
                <a:chOff x="1984" y="3107"/>
                <a:chExt cx="1988" cy="863"/>
              </a:xfrm>
            </p:grpSpPr>
            <p:sp>
              <p:nvSpPr>
                <p:cNvPr id="88093" name="Rectangle 60"/>
                <p:cNvSpPr>
                  <a:spLocks noChangeArrowheads="1"/>
                </p:cNvSpPr>
                <p:nvPr/>
              </p:nvSpPr>
              <p:spPr bwMode="auto">
                <a:xfrm>
                  <a:off x="1984" y="3107"/>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تأديب الله بالضربات وغزوات العدو ليورام يهوذا على طرقه الشريرة (١ أخبار الأيام 21: 11-20)</a:t>
                  </a:r>
                  <a:endParaRPr lang="en-US" sz="2000" b="1" dirty="0">
                    <a:latin typeface="Arial" panose="020B0604020202020204" pitchFamily="34" charset="0"/>
                    <a:cs typeface="Arial" panose="020B0604020202020204" pitchFamily="34" charset="0"/>
                  </a:endParaRPr>
                </a:p>
              </p:txBody>
            </p:sp>
            <p:sp>
              <p:nvSpPr>
                <p:cNvPr id="88094" name="Rectangle 83"/>
                <p:cNvSpPr>
                  <a:spLocks noChangeArrowheads="1"/>
                </p:cNvSpPr>
                <p:nvPr/>
              </p:nvSpPr>
              <p:spPr bwMode="auto">
                <a:xfrm>
                  <a:off x="1984" y="3107"/>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81" name="Group 86"/>
              <p:cNvGrpSpPr>
                <a:grpSpLocks/>
              </p:cNvGrpSpPr>
              <p:nvPr/>
            </p:nvGrpSpPr>
            <p:grpSpPr bwMode="auto">
              <a:xfrm>
                <a:off x="-4" y="3970"/>
                <a:ext cx="1988" cy="748"/>
                <a:chOff x="-4" y="3970"/>
                <a:chExt cx="1988" cy="748"/>
              </a:xfrm>
            </p:grpSpPr>
            <p:sp>
              <p:nvSpPr>
                <p:cNvPr id="88091" name="Rectangle 61"/>
                <p:cNvSpPr>
                  <a:spLocks noChangeArrowheads="1"/>
                </p:cNvSpPr>
                <p:nvPr/>
              </p:nvSpPr>
              <p:spPr bwMode="auto">
                <a:xfrm>
                  <a:off x="-4" y="397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الأحداث السلبية بعد سقوط يهوذا (2 ملوك 25)</a:t>
                  </a:r>
                  <a:endParaRPr lang="en-US" sz="2000" b="1" dirty="0">
                    <a:latin typeface="Arial" panose="020B0604020202020204" pitchFamily="34" charset="0"/>
                    <a:cs typeface="Arial" panose="020B0604020202020204" pitchFamily="34" charset="0"/>
                  </a:endParaRPr>
                </a:p>
              </p:txBody>
            </p:sp>
            <p:sp>
              <p:nvSpPr>
                <p:cNvPr id="88092" name="Rectangle 85"/>
                <p:cNvSpPr>
                  <a:spLocks noChangeArrowheads="1"/>
                </p:cNvSpPr>
                <p:nvPr/>
              </p:nvSpPr>
              <p:spPr bwMode="auto">
                <a:xfrm>
                  <a:off x="0" y="397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82" name="Group 88"/>
              <p:cNvGrpSpPr>
                <a:grpSpLocks/>
              </p:cNvGrpSpPr>
              <p:nvPr/>
            </p:nvGrpSpPr>
            <p:grpSpPr bwMode="auto">
              <a:xfrm>
                <a:off x="1984" y="3970"/>
                <a:ext cx="1988" cy="748"/>
                <a:chOff x="1984" y="3970"/>
                <a:chExt cx="1988" cy="748"/>
              </a:xfrm>
            </p:grpSpPr>
            <p:sp>
              <p:nvSpPr>
                <p:cNvPr id="88089" name="Rectangle 62"/>
                <p:cNvSpPr>
                  <a:spLocks noChangeArrowheads="1"/>
                </p:cNvSpPr>
                <p:nvPr/>
              </p:nvSpPr>
              <p:spPr bwMode="auto">
                <a:xfrm>
                  <a:off x="1984" y="397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تجديد عيد الفصح (2 أخبار الأيام 30)         وإصلاحات أخرى في العبادة (2 أخبار الأيام 31)</a:t>
                  </a:r>
                  <a:endParaRPr lang="en-US" sz="2000" b="1" dirty="0">
                    <a:latin typeface="Arial" panose="020B0604020202020204" pitchFamily="34" charset="0"/>
                    <a:cs typeface="Arial" panose="020B0604020202020204" pitchFamily="34" charset="0"/>
                  </a:endParaRPr>
                </a:p>
              </p:txBody>
            </p:sp>
            <p:sp>
              <p:nvSpPr>
                <p:cNvPr id="88090" name="Rectangle 87"/>
                <p:cNvSpPr>
                  <a:spLocks noChangeArrowheads="1"/>
                </p:cNvSpPr>
                <p:nvPr/>
              </p:nvSpPr>
              <p:spPr bwMode="auto">
                <a:xfrm>
                  <a:off x="1984" y="397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83" name="Group 90"/>
              <p:cNvGrpSpPr>
                <a:grpSpLocks/>
              </p:cNvGrpSpPr>
              <p:nvPr/>
            </p:nvGrpSpPr>
            <p:grpSpPr bwMode="auto">
              <a:xfrm>
                <a:off x="-4" y="4718"/>
                <a:ext cx="1988" cy="748"/>
                <a:chOff x="-4" y="4718"/>
                <a:chExt cx="1988" cy="748"/>
              </a:xfrm>
            </p:grpSpPr>
            <p:sp>
              <p:nvSpPr>
                <p:cNvPr id="88087" name="Rectangle 63"/>
                <p:cNvSpPr>
                  <a:spLocks noChangeArrowheads="1"/>
                </p:cNvSpPr>
                <p:nvPr/>
              </p:nvSpPr>
              <p:spPr bwMode="auto">
                <a:xfrm>
                  <a:off x="-4" y="471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سقوطين لإسرائيل (2 ملوك 17: 1-41 و17: 5-6 ؛ 18: 9-12)</a:t>
                  </a:r>
                  <a:endParaRPr lang="en-US" sz="2000" b="1" dirty="0">
                    <a:latin typeface="Arial" panose="020B0604020202020204" pitchFamily="34" charset="0"/>
                    <a:cs typeface="Arial" panose="020B0604020202020204" pitchFamily="34" charset="0"/>
                  </a:endParaRPr>
                </a:p>
              </p:txBody>
            </p:sp>
            <p:sp>
              <p:nvSpPr>
                <p:cNvPr id="88088" name="Rectangle 89"/>
                <p:cNvSpPr>
                  <a:spLocks noChangeArrowheads="1"/>
                </p:cNvSpPr>
                <p:nvPr/>
              </p:nvSpPr>
              <p:spPr bwMode="auto">
                <a:xfrm>
                  <a:off x="0" y="471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84" name="Group 92"/>
              <p:cNvGrpSpPr>
                <a:grpSpLocks/>
              </p:cNvGrpSpPr>
              <p:nvPr/>
            </p:nvGrpSpPr>
            <p:grpSpPr bwMode="auto">
              <a:xfrm>
                <a:off x="1984" y="4718"/>
                <a:ext cx="1988" cy="748"/>
                <a:chOff x="1984" y="4718"/>
                <a:chExt cx="1988" cy="748"/>
              </a:xfrm>
            </p:grpSpPr>
            <p:sp>
              <p:nvSpPr>
                <p:cNvPr id="88085" name="Rectangle 64"/>
                <p:cNvSpPr>
                  <a:spLocks noChangeArrowheads="1"/>
                </p:cNvSpPr>
                <p:nvPr/>
              </p:nvSpPr>
              <p:spPr bwMode="auto">
                <a:xfrm>
                  <a:off x="1984" y="471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نهاية سبي يهوذا (٢ أخبار الأيام ٣٦: ٢٢-٢٣)</a:t>
                  </a:r>
                  <a:endParaRPr lang="en-US" sz="2000" b="1" dirty="0">
                    <a:latin typeface="Arial" panose="020B0604020202020204" pitchFamily="34" charset="0"/>
                    <a:cs typeface="Arial" panose="020B0604020202020204" pitchFamily="34" charset="0"/>
                  </a:endParaRPr>
                </a:p>
              </p:txBody>
            </p:sp>
            <p:sp>
              <p:nvSpPr>
                <p:cNvPr id="88086" name="Rectangle 91"/>
                <p:cNvSpPr>
                  <a:spLocks noChangeArrowheads="1"/>
                </p:cNvSpPr>
                <p:nvPr/>
              </p:nvSpPr>
              <p:spPr bwMode="auto">
                <a:xfrm>
                  <a:off x="1984" y="471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sp>
          <p:nvSpPr>
            <p:cNvPr id="88070" name="Rectangle 94"/>
            <p:cNvSpPr>
              <a:spLocks noChangeArrowheads="1"/>
            </p:cNvSpPr>
            <p:nvPr/>
          </p:nvSpPr>
          <p:spPr bwMode="auto">
            <a:xfrm>
              <a:off x="-4" y="-4"/>
              <a:ext cx="3976" cy="5474"/>
            </a:xfrm>
            <a:prstGeom prst="rect">
              <a:avLst/>
            </a:prstGeom>
            <a:noFill/>
            <a:ln w="1428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sp>
        <p:nvSpPr>
          <p:cNvPr id="49" name="Cloud 48"/>
          <p:cNvSpPr/>
          <p:nvPr/>
        </p:nvSpPr>
        <p:spPr bwMode="auto">
          <a:xfrm>
            <a:off x="4355976" y="2348880"/>
            <a:ext cx="4896544" cy="1152128"/>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070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 calcmode="lin" valueType="num">
                                      <p:cBhvr>
                                        <p:cTn id="9" dur="1000" fill="hold"/>
                                        <p:tgtEl>
                                          <p:spTgt spid="49"/>
                                        </p:tgtEl>
                                        <p:attrNameLst>
                                          <p:attrName>style.rotation</p:attrName>
                                        </p:attrNameLst>
                                      </p:cBhvr>
                                      <p:tavLst>
                                        <p:tav tm="0">
                                          <p:val>
                                            <p:fltVal val="90"/>
                                          </p:val>
                                        </p:tav>
                                        <p:tav tm="100000">
                                          <p:val>
                                            <p:fltVal val="0"/>
                                          </p:val>
                                        </p:tav>
                                      </p:tavLst>
                                    </p:anim>
                                    <p:animEffect transition="in" filter="fade">
                                      <p:cBhvr>
                                        <p:cTn id="10"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23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66346992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ar-JO" altLang="zh-CN" sz="3600" b="1" dirty="0">
                <a:solidFill>
                  <a:srgbClr val="FFFFFF"/>
                </a:solidFill>
                <a:latin typeface="Arial" panose="020B0604020202020204" pitchFamily="34" charset="0"/>
                <a:ea typeface="宋体" charset="0"/>
                <a:cs typeface="Arial" panose="020B0604020202020204" pitchFamily="34" charset="0"/>
              </a:rPr>
              <a:t>صموئيل/الملوك مقابل أخبار الأيام</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sp>
        <p:nvSpPr>
          <p:cNvPr id="86019"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267أ</a:t>
            </a:r>
            <a:endParaRPr lang="en-US" b="1" dirty="0">
              <a:solidFill>
                <a:srgbClr val="FFFFFF"/>
              </a:solidFill>
              <a:latin typeface="Arial" panose="020B0604020202020204" pitchFamily="34" charset="0"/>
              <a:cs typeface="Arial" panose="020B0604020202020204" pitchFamily="34" charset="0"/>
            </a:endParaRPr>
          </a:p>
        </p:txBody>
      </p:sp>
      <p:grpSp>
        <p:nvGrpSpPr>
          <p:cNvPr id="86020" name="Group 158"/>
          <p:cNvGrpSpPr>
            <a:grpSpLocks/>
          </p:cNvGrpSpPr>
          <p:nvPr/>
        </p:nvGrpSpPr>
        <p:grpSpPr bwMode="auto">
          <a:xfrm>
            <a:off x="0" y="919163"/>
            <a:ext cx="9144000" cy="5938837"/>
            <a:chOff x="0" y="576"/>
            <a:chExt cx="5760" cy="3741"/>
          </a:xfrm>
        </p:grpSpPr>
        <p:sp>
          <p:nvSpPr>
            <p:cNvPr id="86021" name="Rectangle 104"/>
            <p:cNvSpPr>
              <a:spLocks noChangeArrowheads="1"/>
            </p:cNvSpPr>
            <p:nvPr/>
          </p:nvSpPr>
          <p:spPr bwMode="auto">
            <a:xfrm>
              <a:off x="7" y="576"/>
              <a:ext cx="2873" cy="691"/>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eaLnBrk="0" hangingPunct="0"/>
              <a:r>
                <a:rPr lang="ar-JO" altLang="zh-CN" sz="2500" b="1" dirty="0">
                  <a:solidFill>
                    <a:srgbClr val="FFFFFF"/>
                  </a:solidFill>
                  <a:latin typeface="Arial" panose="020B0604020202020204" pitchFamily="34" charset="0"/>
                  <a:ea typeface="宋体" charset="0"/>
                  <a:cs typeface="Arial" panose="020B0604020202020204" pitchFamily="34" charset="0"/>
                </a:rPr>
                <a:t>ما هو </a:t>
              </a:r>
              <a:r>
                <a:rPr lang="ar-JO" altLang="zh-CN" sz="2500" b="1" u="sng" dirty="0">
                  <a:solidFill>
                    <a:srgbClr val="FFFFFF"/>
                  </a:solidFill>
                  <a:latin typeface="Arial" panose="020B0604020202020204" pitchFamily="34" charset="0"/>
                  <a:ea typeface="宋体" charset="0"/>
                  <a:cs typeface="Arial" panose="020B0604020202020204" pitchFamily="34" charset="0"/>
                </a:rPr>
                <a:t>المفقود</a:t>
              </a:r>
              <a:r>
                <a:rPr lang="ar-JO" altLang="zh-CN" sz="2500" b="1" dirty="0">
                  <a:solidFill>
                    <a:srgbClr val="FFFFFF"/>
                  </a:solidFill>
                  <a:latin typeface="Arial" panose="020B0604020202020204" pitchFamily="34" charset="0"/>
                  <a:ea typeface="宋体" charset="0"/>
                  <a:cs typeface="Arial" panose="020B0604020202020204" pitchFamily="34" charset="0"/>
                </a:rPr>
                <a:t> في أخبار الأيام ولكن موجود في صموئيل/الملوك؟</a:t>
              </a:r>
              <a:r>
                <a:rPr lang="en-US" altLang="zh-CN" sz="2500" b="1" dirty="0">
                  <a:solidFill>
                    <a:srgbClr val="FFFFFF"/>
                  </a:solidFill>
                  <a:latin typeface="Arial" panose="020B0604020202020204" pitchFamily="34" charset="0"/>
                  <a:ea typeface="宋体" charset="0"/>
                  <a:cs typeface="Arial" panose="020B0604020202020204" pitchFamily="34" charset="0"/>
                </a:rPr>
                <a:t> </a:t>
              </a:r>
            </a:p>
          </p:txBody>
        </p:sp>
        <p:grpSp>
          <p:nvGrpSpPr>
            <p:cNvPr id="86022" name="Group 126"/>
            <p:cNvGrpSpPr>
              <a:grpSpLocks/>
            </p:cNvGrpSpPr>
            <p:nvPr/>
          </p:nvGrpSpPr>
          <p:grpSpPr bwMode="auto">
            <a:xfrm>
              <a:off x="2880" y="579"/>
              <a:ext cx="2874" cy="693"/>
              <a:chOff x="1984" y="0"/>
              <a:chExt cx="1984" cy="1074"/>
            </a:xfrm>
          </p:grpSpPr>
          <p:sp>
            <p:nvSpPr>
              <p:cNvPr id="86063" name="Rectangle 125"/>
              <p:cNvSpPr>
                <a:spLocks noChangeArrowheads="1"/>
              </p:cNvSpPr>
              <p:nvPr/>
            </p:nvSpPr>
            <p:spPr bwMode="auto">
              <a:xfrm>
                <a:off x="1984" y="0"/>
                <a:ext cx="1984" cy="1074"/>
              </a:xfrm>
              <a:prstGeom prst="rect">
                <a:avLst/>
              </a:prstGeom>
              <a:solidFill>
                <a:srgbClr val="000000"/>
              </a:solidFill>
              <a:ln w="12700" cap="sq">
                <a:solidFill>
                  <a:schemeClr val="tx1"/>
                </a:solidFill>
                <a:miter lim="800000"/>
                <a:headEnd type="none" w="sm" len="sm"/>
                <a:tailEnd type="none" w="sm" len="sm"/>
              </a:ln>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nvGrpSpPr>
              <p:cNvPr id="86064" name="Group 124"/>
              <p:cNvGrpSpPr>
                <a:grpSpLocks/>
              </p:cNvGrpSpPr>
              <p:nvPr/>
            </p:nvGrpSpPr>
            <p:grpSpPr bwMode="auto">
              <a:xfrm>
                <a:off x="1984" y="0"/>
                <a:ext cx="1984" cy="1074"/>
                <a:chOff x="1984" y="0"/>
                <a:chExt cx="1984" cy="1074"/>
              </a:xfrm>
            </p:grpSpPr>
            <p:sp>
              <p:nvSpPr>
                <p:cNvPr id="86065" name="Rectangle 106"/>
                <p:cNvSpPr>
                  <a:spLocks noChangeArrowheads="1"/>
                </p:cNvSpPr>
                <p:nvPr/>
              </p:nvSpPr>
              <p:spPr bwMode="auto">
                <a:xfrm>
                  <a:off x="2027" y="0"/>
                  <a:ext cx="1898" cy="1074"/>
                </a:xfrm>
                <a:prstGeom prst="rect">
                  <a:avLst/>
                </a:prstGeom>
                <a:solidFill>
                  <a:srgbClr val="000000"/>
                </a:solidFill>
                <a:ln w="12700" cap="sq">
                  <a:solidFill>
                    <a:schemeClr val="tx1"/>
                  </a:solidFill>
                  <a:miter lim="800000"/>
                  <a:headEnd type="none" w="sm" len="sm"/>
                  <a:tailEnd type="none" w="sm" len="sm"/>
                </a:ln>
              </p:spPr>
              <p:txBody>
                <a:bodyPr lIns="0" tIns="0" rIns="0" anchor="ctr" anchorCtr="1"/>
                <a:lstStyle/>
                <a:p>
                  <a:pPr algn="ctr"/>
                  <a:r>
                    <a:rPr lang="en-US" altLang="zh-CN" sz="2500" b="1" dirty="0">
                      <a:solidFill>
                        <a:srgbClr val="FFFFFF"/>
                      </a:solidFill>
                      <a:latin typeface="Arial" panose="020B0604020202020204" pitchFamily="34" charset="0"/>
                      <a:ea typeface="宋体" charset="0"/>
                      <a:cs typeface="Arial" panose="020B0604020202020204" pitchFamily="34" charset="0"/>
                    </a:rPr>
                    <a:t> </a:t>
                  </a:r>
                  <a:r>
                    <a:rPr lang="ar-JO" altLang="zh-CN" sz="2500" b="1" dirty="0">
                      <a:solidFill>
                        <a:srgbClr val="FFFFFF"/>
                      </a:solidFill>
                      <a:latin typeface="Arial" panose="020B0604020202020204" pitchFamily="34" charset="0"/>
                      <a:ea typeface="宋体" charset="0"/>
                      <a:cs typeface="Arial" panose="020B0604020202020204" pitchFamily="34" charset="0"/>
                    </a:rPr>
                    <a:t>ما هو </a:t>
                  </a:r>
                  <a:r>
                    <a:rPr lang="ar-JO" altLang="zh-CN" sz="2500" b="1" u="sng" dirty="0">
                      <a:solidFill>
                        <a:srgbClr val="FFFFFF"/>
                      </a:solidFill>
                      <a:latin typeface="Arial" panose="020B0604020202020204" pitchFamily="34" charset="0"/>
                      <a:ea typeface="宋体" charset="0"/>
                      <a:cs typeface="Arial" panose="020B0604020202020204" pitchFamily="34" charset="0"/>
                    </a:rPr>
                    <a:t>الموجود</a:t>
                  </a:r>
                  <a:r>
                    <a:rPr lang="ar-JO" altLang="zh-CN" sz="2500" b="1" dirty="0">
                      <a:solidFill>
                        <a:srgbClr val="FFFFFF"/>
                      </a:solidFill>
                      <a:latin typeface="Arial" panose="020B0604020202020204" pitchFamily="34" charset="0"/>
                      <a:ea typeface="宋体" charset="0"/>
                      <a:cs typeface="Arial" panose="020B0604020202020204" pitchFamily="34" charset="0"/>
                    </a:rPr>
                    <a:t> في أخبار الأيام ولكن مفقود في صموئيل/الملوك؟</a:t>
                  </a:r>
                  <a:endParaRPr lang="en-US" altLang="zh-CN" sz="2500" b="1" dirty="0">
                    <a:solidFill>
                      <a:srgbClr val="000000"/>
                    </a:solidFill>
                    <a:latin typeface="Arial" panose="020B0604020202020204" pitchFamily="34" charset="0"/>
                    <a:ea typeface="宋体" charset="0"/>
                    <a:cs typeface="Arial" panose="020B0604020202020204" pitchFamily="34" charset="0"/>
                  </a:endParaRPr>
                </a:p>
              </p:txBody>
            </p:sp>
            <p:sp>
              <p:nvSpPr>
                <p:cNvPr id="86066" name="Rectangle 123"/>
                <p:cNvSpPr>
                  <a:spLocks noChangeArrowheads="1"/>
                </p:cNvSpPr>
                <p:nvPr/>
              </p:nvSpPr>
              <p:spPr bwMode="auto">
                <a:xfrm>
                  <a:off x="1984" y="0"/>
                  <a:ext cx="1984" cy="10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grpSp>
          <p:nvGrpSpPr>
            <p:cNvPr id="86023" name="Group 130"/>
            <p:cNvGrpSpPr>
              <a:grpSpLocks/>
            </p:cNvGrpSpPr>
            <p:nvPr/>
          </p:nvGrpSpPr>
          <p:grpSpPr bwMode="auto">
            <a:xfrm>
              <a:off x="0" y="1272"/>
              <a:ext cx="2880" cy="483"/>
              <a:chOff x="-4" y="1074"/>
              <a:chExt cx="1988" cy="748"/>
            </a:xfrm>
          </p:grpSpPr>
          <p:sp>
            <p:nvSpPr>
              <p:cNvPr id="86059" name="Rectangle 129"/>
              <p:cNvSpPr>
                <a:spLocks noChangeArrowheads="1"/>
              </p:cNvSpPr>
              <p:nvPr/>
            </p:nvSpPr>
            <p:spPr bwMode="auto">
              <a:xfrm>
                <a:off x="0"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nvGrpSpPr>
              <p:cNvPr id="86060" name="Group 128"/>
              <p:cNvGrpSpPr>
                <a:grpSpLocks/>
              </p:cNvGrpSpPr>
              <p:nvPr/>
            </p:nvGrpSpPr>
            <p:grpSpPr bwMode="auto">
              <a:xfrm>
                <a:off x="-4" y="1074"/>
                <a:ext cx="1988" cy="748"/>
                <a:chOff x="-4" y="1074"/>
                <a:chExt cx="1988" cy="748"/>
              </a:xfrm>
            </p:grpSpPr>
            <p:sp>
              <p:nvSpPr>
                <p:cNvPr id="86061" name="Rectangle 107"/>
                <p:cNvSpPr>
                  <a:spLocks noChangeArrowheads="1"/>
                </p:cNvSpPr>
                <p:nvPr/>
              </p:nvSpPr>
              <p:spPr bwMode="auto">
                <a:xfrm>
                  <a:off x="-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ar-JO" sz="2000" b="1" dirty="0">
                      <a:latin typeface="Arial" panose="020B0604020202020204" pitchFamily="34" charset="0"/>
                      <a:cs typeface="Arial" panose="020B0604020202020204" pitchFamily="34" charset="0"/>
                    </a:rPr>
                    <a:t>هذه بشكل عام عناصر سلبية أو مرتبطة بإسرائيل والعائلة المالكة</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62" name="Rectangle 127"/>
                <p:cNvSpPr>
                  <a:spLocks noChangeArrowheads="1"/>
                </p:cNvSpPr>
                <p:nvPr/>
              </p:nvSpPr>
              <p:spPr bwMode="auto">
                <a:xfrm>
                  <a:off x="0" y="1074"/>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grpSp>
          <p:nvGrpSpPr>
            <p:cNvPr id="86024" name="Group 134"/>
            <p:cNvGrpSpPr>
              <a:grpSpLocks/>
            </p:cNvGrpSpPr>
            <p:nvPr/>
          </p:nvGrpSpPr>
          <p:grpSpPr bwMode="auto">
            <a:xfrm>
              <a:off x="2880" y="1272"/>
              <a:ext cx="2880" cy="483"/>
              <a:chOff x="1984" y="1074"/>
              <a:chExt cx="1988" cy="748"/>
            </a:xfrm>
          </p:grpSpPr>
          <p:sp>
            <p:nvSpPr>
              <p:cNvPr id="86055" name="Rectangle 133"/>
              <p:cNvSpPr>
                <a:spLocks noChangeArrowheads="1"/>
              </p:cNvSpPr>
              <p:nvPr/>
            </p:nvSpPr>
            <p:spPr bwMode="auto">
              <a:xfrm>
                <a:off x="1984"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nvGrpSpPr>
              <p:cNvPr id="86056" name="Group 132"/>
              <p:cNvGrpSpPr>
                <a:grpSpLocks/>
              </p:cNvGrpSpPr>
              <p:nvPr/>
            </p:nvGrpSpPr>
            <p:grpSpPr bwMode="auto">
              <a:xfrm>
                <a:off x="1984" y="1074"/>
                <a:ext cx="1988" cy="748"/>
                <a:chOff x="1984" y="1074"/>
                <a:chExt cx="1988" cy="748"/>
              </a:xfrm>
            </p:grpSpPr>
            <p:sp>
              <p:nvSpPr>
                <p:cNvPr id="86057" name="Rectangle 108"/>
                <p:cNvSpPr>
                  <a:spLocks noChangeArrowheads="1"/>
                </p:cNvSpPr>
                <p:nvPr/>
              </p:nvSpPr>
              <p:spPr bwMode="auto">
                <a:xfrm>
                  <a:off x="198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ar-JO" sz="2000" b="1" dirty="0">
                      <a:latin typeface="Arial" panose="020B0604020202020204" pitchFamily="34" charset="0"/>
                      <a:cs typeface="Arial" panose="020B0604020202020204" pitchFamily="34" charset="0"/>
                    </a:rPr>
                    <a:t>هذه بشكل عام عناصر إيجابية أو مرتبطة بيهوذا والهيكل</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58" name="Rectangle 131"/>
                <p:cNvSpPr>
                  <a:spLocks noChangeArrowheads="1"/>
                </p:cNvSpPr>
                <p:nvPr/>
              </p:nvSpPr>
              <p:spPr bwMode="auto">
                <a:xfrm>
                  <a:off x="1984" y="1074"/>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grpSp>
          <p:nvGrpSpPr>
            <p:cNvPr id="86025" name="Group 136"/>
            <p:cNvGrpSpPr>
              <a:grpSpLocks/>
            </p:cNvGrpSpPr>
            <p:nvPr/>
          </p:nvGrpSpPr>
          <p:grpSpPr bwMode="auto">
            <a:xfrm>
              <a:off x="0" y="1755"/>
              <a:ext cx="2880" cy="483"/>
              <a:chOff x="-4" y="1822"/>
              <a:chExt cx="1988" cy="748"/>
            </a:xfrm>
          </p:grpSpPr>
          <p:sp>
            <p:nvSpPr>
              <p:cNvPr id="86053" name="Rectangle 109"/>
              <p:cNvSpPr>
                <a:spLocks noChangeArrowheads="1"/>
              </p:cNvSpPr>
              <p:nvPr/>
            </p:nvSpPr>
            <p:spPr bwMode="auto">
              <a:xfrm>
                <a:off x="-4" y="1822"/>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ميكال يحتقر داود بسبب التابوت                          (2 صم 6: 20 ب - 23)</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54" name="Rectangle 135"/>
              <p:cNvSpPr>
                <a:spLocks noChangeArrowheads="1"/>
              </p:cNvSpPr>
              <p:nvPr/>
            </p:nvSpPr>
            <p:spPr bwMode="auto">
              <a:xfrm>
                <a:off x="0" y="1822"/>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26" name="Group 138"/>
            <p:cNvGrpSpPr>
              <a:grpSpLocks/>
            </p:cNvGrpSpPr>
            <p:nvPr/>
          </p:nvGrpSpPr>
          <p:grpSpPr bwMode="auto">
            <a:xfrm>
              <a:off x="2880" y="1755"/>
              <a:ext cx="2880" cy="483"/>
              <a:chOff x="1984" y="1822"/>
              <a:chExt cx="1988" cy="748"/>
            </a:xfrm>
          </p:grpSpPr>
          <p:sp>
            <p:nvSpPr>
              <p:cNvPr id="86051" name="Rectangle 110"/>
              <p:cNvSpPr>
                <a:spLocks noChangeArrowheads="1"/>
              </p:cNvSpPr>
              <p:nvPr/>
            </p:nvSpPr>
            <p:spPr bwMode="auto">
              <a:xfrm>
                <a:off x="1984" y="1822"/>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اللاويون يكرمون الله في التابوت (1 أخ 16: 4-42)</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52" name="Rectangle 137"/>
              <p:cNvSpPr>
                <a:spLocks noChangeArrowheads="1"/>
              </p:cNvSpPr>
              <p:nvPr/>
            </p:nvSpPr>
            <p:spPr bwMode="auto">
              <a:xfrm>
                <a:off x="1984" y="1822"/>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27" name="Group 140"/>
            <p:cNvGrpSpPr>
              <a:grpSpLocks/>
            </p:cNvGrpSpPr>
            <p:nvPr/>
          </p:nvGrpSpPr>
          <p:grpSpPr bwMode="auto">
            <a:xfrm>
              <a:off x="0" y="2238"/>
              <a:ext cx="2880" cy="557"/>
              <a:chOff x="-4" y="2570"/>
              <a:chExt cx="1988" cy="863"/>
            </a:xfrm>
          </p:grpSpPr>
          <p:sp>
            <p:nvSpPr>
              <p:cNvPr id="86049" name="Rectangle 111"/>
              <p:cNvSpPr>
                <a:spLocks noChangeArrowheads="1"/>
              </p:cNvSpPr>
              <p:nvPr/>
            </p:nvSpPr>
            <p:spPr bwMode="auto">
              <a:xfrm>
                <a:off x="-4" y="2570"/>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جوانب التأديب في العهد الداوودي                        (2 صم 7: 14 ب)</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50" name="Rectangle 139"/>
              <p:cNvSpPr>
                <a:spLocks noChangeArrowheads="1"/>
              </p:cNvSpPr>
              <p:nvPr/>
            </p:nvSpPr>
            <p:spPr bwMode="auto">
              <a:xfrm>
                <a:off x="0" y="2570"/>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28" name="Group 142"/>
            <p:cNvGrpSpPr>
              <a:grpSpLocks/>
            </p:cNvGrpSpPr>
            <p:nvPr/>
          </p:nvGrpSpPr>
          <p:grpSpPr bwMode="auto">
            <a:xfrm>
              <a:off x="2880" y="2238"/>
              <a:ext cx="2880" cy="557"/>
              <a:chOff x="1984" y="2570"/>
              <a:chExt cx="1988" cy="863"/>
            </a:xfrm>
          </p:grpSpPr>
          <p:sp>
            <p:nvSpPr>
              <p:cNvPr id="86047" name="Rectangle 112"/>
              <p:cNvSpPr>
                <a:spLocks noChangeArrowheads="1"/>
              </p:cNvSpPr>
              <p:nvPr/>
            </p:nvSpPr>
            <p:spPr bwMode="auto">
              <a:xfrm>
                <a:off x="1984" y="2570"/>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تحديد موقع الهيكل حتى عندما يؤدب الله إحصاء داود المتكبر (1 أخ ٢١: ٢٧ - ٢٢: ١ ؛ ٢ صم ٢٤:٢٥)</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48" name="Rectangle 141"/>
              <p:cNvSpPr>
                <a:spLocks noChangeArrowheads="1"/>
              </p:cNvSpPr>
              <p:nvPr/>
            </p:nvSpPr>
            <p:spPr bwMode="auto">
              <a:xfrm>
                <a:off x="1984" y="2570"/>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29" name="Group 144"/>
            <p:cNvGrpSpPr>
              <a:grpSpLocks/>
            </p:cNvGrpSpPr>
            <p:nvPr/>
          </p:nvGrpSpPr>
          <p:grpSpPr bwMode="auto">
            <a:xfrm>
              <a:off x="0" y="2795"/>
              <a:ext cx="2880" cy="631"/>
              <a:chOff x="-4" y="3433"/>
              <a:chExt cx="1988" cy="978"/>
            </a:xfrm>
          </p:grpSpPr>
          <p:sp>
            <p:nvSpPr>
              <p:cNvPr id="86045" name="Rectangle 113"/>
              <p:cNvSpPr>
                <a:spLocks noChangeArrowheads="1"/>
              </p:cNvSpPr>
              <p:nvPr/>
            </p:nvSpPr>
            <p:spPr bwMode="auto">
              <a:xfrm>
                <a:off x="-4" y="3433"/>
                <a:ext cx="1988" cy="97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زنا داود مع بثشبع وقتل أوريا ومواجهة ناثان النبي   (2 صم 11: 2-12: 25)</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46" name="Rectangle 143"/>
              <p:cNvSpPr>
                <a:spLocks noChangeArrowheads="1"/>
              </p:cNvSpPr>
              <p:nvPr/>
            </p:nvSpPr>
            <p:spPr bwMode="auto">
              <a:xfrm>
                <a:off x="0" y="3433"/>
                <a:ext cx="1984" cy="97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30" name="Group 146"/>
            <p:cNvGrpSpPr>
              <a:grpSpLocks/>
            </p:cNvGrpSpPr>
            <p:nvPr/>
          </p:nvGrpSpPr>
          <p:grpSpPr bwMode="auto">
            <a:xfrm>
              <a:off x="2880" y="2795"/>
              <a:ext cx="2880" cy="631"/>
              <a:chOff x="1984" y="3433"/>
              <a:chExt cx="1988" cy="978"/>
            </a:xfrm>
          </p:grpSpPr>
          <p:sp>
            <p:nvSpPr>
              <p:cNvPr id="86043" name="Rectangle 114"/>
              <p:cNvSpPr>
                <a:spLocks noChangeArrowheads="1"/>
              </p:cNvSpPr>
              <p:nvPr/>
            </p:nvSpPr>
            <p:spPr bwMode="auto">
              <a:xfrm>
                <a:off x="1984" y="3433"/>
                <a:ext cx="1988" cy="97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فرق اللاويين (١ أخ ٢٢-٢٧)</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44" name="Rectangle 145"/>
              <p:cNvSpPr>
                <a:spLocks noChangeArrowheads="1"/>
              </p:cNvSpPr>
              <p:nvPr/>
            </p:nvSpPr>
            <p:spPr bwMode="auto">
              <a:xfrm>
                <a:off x="1984" y="3433"/>
                <a:ext cx="1984" cy="97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31" name="Group 148"/>
            <p:cNvGrpSpPr>
              <a:grpSpLocks/>
            </p:cNvGrpSpPr>
            <p:nvPr/>
          </p:nvGrpSpPr>
          <p:grpSpPr bwMode="auto">
            <a:xfrm>
              <a:off x="0" y="3426"/>
              <a:ext cx="2880" cy="482"/>
              <a:chOff x="-4" y="4411"/>
              <a:chExt cx="1988" cy="748"/>
            </a:xfrm>
          </p:grpSpPr>
          <p:sp>
            <p:nvSpPr>
              <p:cNvPr id="86041" name="Rectangle 115"/>
              <p:cNvSpPr>
                <a:spLocks noChangeArrowheads="1"/>
              </p:cNvSpPr>
              <p:nvPr/>
            </p:nvSpPr>
            <p:spPr bwMode="auto">
              <a:xfrm>
                <a:off x="-4" y="4411"/>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مشاكل داود مع أبشالوم (2 صم 13-19)</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42" name="Rectangle 147"/>
              <p:cNvSpPr>
                <a:spLocks noChangeArrowheads="1"/>
              </p:cNvSpPr>
              <p:nvPr/>
            </p:nvSpPr>
            <p:spPr bwMode="auto">
              <a:xfrm>
                <a:off x="0" y="4411"/>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32" name="Group 150"/>
            <p:cNvGrpSpPr>
              <a:grpSpLocks/>
            </p:cNvGrpSpPr>
            <p:nvPr/>
          </p:nvGrpSpPr>
          <p:grpSpPr bwMode="auto">
            <a:xfrm>
              <a:off x="2880" y="3426"/>
              <a:ext cx="2880" cy="482"/>
              <a:chOff x="1984" y="4411"/>
              <a:chExt cx="1988" cy="748"/>
            </a:xfrm>
          </p:grpSpPr>
          <p:sp>
            <p:nvSpPr>
              <p:cNvPr id="86039" name="Rectangle 116"/>
              <p:cNvSpPr>
                <a:spLocks noChangeArrowheads="1"/>
              </p:cNvSpPr>
              <p:nvPr/>
            </p:nvSpPr>
            <p:spPr bwMode="auto">
              <a:xfrm>
                <a:off x="1984" y="4411"/>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تهمة داود لإسرائيل وسليمان والصلاة                   (1 أخ 28: 1-29: 22 أ)</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40" name="Rectangle 149"/>
              <p:cNvSpPr>
                <a:spLocks noChangeArrowheads="1"/>
              </p:cNvSpPr>
              <p:nvPr/>
            </p:nvSpPr>
            <p:spPr bwMode="auto">
              <a:xfrm>
                <a:off x="1984" y="4411"/>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33" name="Group 152"/>
            <p:cNvGrpSpPr>
              <a:grpSpLocks/>
            </p:cNvGrpSpPr>
            <p:nvPr/>
          </p:nvGrpSpPr>
          <p:grpSpPr bwMode="auto">
            <a:xfrm>
              <a:off x="0" y="3908"/>
              <a:ext cx="2880" cy="409"/>
              <a:chOff x="-4" y="5159"/>
              <a:chExt cx="1988" cy="633"/>
            </a:xfrm>
          </p:grpSpPr>
          <p:sp>
            <p:nvSpPr>
              <p:cNvPr id="86037" name="Rectangle 117"/>
              <p:cNvSpPr>
                <a:spLocks noChangeArrowheads="1"/>
              </p:cNvSpPr>
              <p:nvPr/>
            </p:nvSpPr>
            <p:spPr bwMode="auto">
              <a:xfrm>
                <a:off x="-4" y="5159"/>
                <a:ext cx="1988"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إخماد تمرد شبع (2 صم 20)</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38" name="Rectangle 151"/>
              <p:cNvSpPr>
                <a:spLocks noChangeArrowheads="1"/>
              </p:cNvSpPr>
              <p:nvPr/>
            </p:nvSpPr>
            <p:spPr bwMode="auto">
              <a:xfrm>
                <a:off x="0" y="5159"/>
                <a:ext cx="198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34" name="Group 154"/>
            <p:cNvGrpSpPr>
              <a:grpSpLocks/>
            </p:cNvGrpSpPr>
            <p:nvPr/>
          </p:nvGrpSpPr>
          <p:grpSpPr bwMode="auto">
            <a:xfrm>
              <a:off x="2880" y="3908"/>
              <a:ext cx="2880" cy="409"/>
              <a:chOff x="1984" y="5159"/>
              <a:chExt cx="1988" cy="633"/>
            </a:xfrm>
          </p:grpSpPr>
          <p:sp>
            <p:nvSpPr>
              <p:cNvPr id="86035" name="Rectangle 118"/>
              <p:cNvSpPr>
                <a:spLocks noChangeArrowheads="1"/>
              </p:cNvSpPr>
              <p:nvPr/>
            </p:nvSpPr>
            <p:spPr bwMode="auto">
              <a:xfrm>
                <a:off x="1984" y="5159"/>
                <a:ext cx="1988"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مشاريع رحبعام (٢ أخ ١١: ٥-٢٣)</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36" name="Rectangle 153"/>
              <p:cNvSpPr>
                <a:spLocks noChangeArrowheads="1"/>
              </p:cNvSpPr>
              <p:nvPr/>
            </p:nvSpPr>
            <p:spPr bwMode="auto">
              <a:xfrm>
                <a:off x="1984" y="5159"/>
                <a:ext cx="198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sp>
        <p:nvSpPr>
          <p:cNvPr id="2" name="Cloud 1"/>
          <p:cNvSpPr/>
          <p:nvPr/>
        </p:nvSpPr>
        <p:spPr bwMode="auto">
          <a:xfrm>
            <a:off x="4355976" y="4581128"/>
            <a:ext cx="4788024" cy="1008112"/>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683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24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98750807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339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579016"/>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defTabSz="457200"/>
            <a:r>
              <a:rPr lang="ar-JO" kern="1200" dirty="0">
                <a:solidFill>
                  <a:srgbClr val="FFFFFF"/>
                </a:solidFill>
                <a:effectLst>
                  <a:glow rad="127000">
                    <a:srgbClr val="000000"/>
                  </a:glow>
                </a:effectLst>
                <a:ea typeface="ＭＳ Ｐゴシック" charset="0"/>
                <a:cs typeface="Arial" panose="020B0604020202020204" pitchFamily="34" charset="0"/>
              </a:rPr>
              <a:t>أصبح الكهنة 24 فرقة لتقديم الذبائح أمام الرب في دورات لمدة أسبوعين كل عام</a:t>
            </a:r>
            <a:endParaRPr lang="en-US" kern="1200" dirty="0">
              <a:solidFill>
                <a:srgbClr val="FFFFFF"/>
              </a:solidFill>
              <a:effectLst>
                <a:glow rad="127000">
                  <a:srgbClr val="000000"/>
                </a:glow>
              </a:effectLst>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99064"/>
            <a:ext cx="9174915" cy="85893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dirty="0">
                <a:effectLst>
                  <a:glow rad="127000">
                    <a:schemeClr val="tx1"/>
                  </a:glow>
                </a:effectLst>
                <a:latin typeface="Arial" panose="020B0604020202020204" pitchFamily="34" charset="0"/>
                <a:ea typeface="ＭＳ Ｐゴシック" charset="0"/>
                <a:cs typeface="Arial" panose="020B0604020202020204" pitchFamily="34" charset="0"/>
              </a:rPr>
              <a:t>١ أخبار الأيام 24</a:t>
            </a:r>
            <a:endParaRPr lang="en-US"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423278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9672" y="1214754"/>
            <a:ext cx="7524328" cy="564324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2515120"/>
          </a:xfrm>
          <a:effectLst>
            <a:outerShdw blurRad="63500" dist="35921" dir="2700000" algn="ctr" rotWithShape="0">
              <a:schemeClr val="tx2">
                <a:alpha val="74998"/>
              </a:schemeClr>
            </a:outerShdw>
          </a:effectLst>
        </p:spPr>
        <p:txBody>
          <a:bodyPr anchor="t"/>
          <a:lstStyle/>
          <a:p>
            <a:pPr marL="723900" indent="-723900" algn="l">
              <a:defRPr/>
            </a:pPr>
            <a:br>
              <a:rPr lang="en-US" sz="4800" dirty="0">
                <a:effectLst>
                  <a:glow rad="127000">
                    <a:schemeClr val="tx1"/>
                  </a:glow>
                </a:effectLst>
                <a:ea typeface="ＭＳ Ｐゴシック" charset="0"/>
                <a:cs typeface="Arial" panose="020B0604020202020204" pitchFamily="34" charset="0"/>
              </a:rPr>
            </a:br>
            <a:r>
              <a:rPr lang="ar-JO" sz="4800" dirty="0">
                <a:effectLst>
                  <a:glow rad="127000">
                    <a:schemeClr val="tx1"/>
                  </a:glow>
                </a:effectLst>
                <a:ea typeface="ＭＳ Ｐゴシック" charset="0"/>
                <a:cs typeface="Arial" panose="020B0604020202020204" pitchFamily="34" charset="0"/>
              </a:rPr>
              <a:t>2. كن مُؤسَسَاً </a:t>
            </a:r>
            <a:r>
              <a:rPr lang="ar-JO" sz="4800" dirty="0">
                <a:solidFill>
                  <a:srgbClr val="FFFF00"/>
                </a:solidFill>
                <a:effectLst>
                  <a:glow rad="127000">
                    <a:schemeClr val="tx1"/>
                  </a:glow>
                </a:effectLst>
                <a:ea typeface="ＭＳ Ｐゴシック" charset="0"/>
                <a:cs typeface="Arial" panose="020B0604020202020204" pitchFamily="34" charset="0"/>
              </a:rPr>
              <a:t>بعبادة يسوع </a:t>
            </a:r>
            <a:r>
              <a:rPr lang="ar-JO" sz="4800" dirty="0">
                <a:effectLst>
                  <a:glow rad="127000">
                    <a:schemeClr val="tx1"/>
                  </a:glow>
                </a:effectLst>
                <a:ea typeface="ＭＳ Ｐゴシック" charset="0"/>
                <a:cs typeface="Arial" panose="020B0604020202020204" pitchFamily="34" charset="0"/>
              </a:rPr>
              <a:t>كوريث داود .</a:t>
            </a:r>
            <a:endParaRPr lang="en-US" sz="4800" dirty="0">
              <a:effectLst>
                <a:glow rad="127000">
                  <a:schemeClr val="tx1"/>
                </a:glow>
              </a:effectLst>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AFD94D93-8FAD-7FC6-0057-010477B9B5EE}"/>
              </a:ext>
            </a:extLst>
          </p:cNvPr>
          <p:cNvSpPr txBox="1">
            <a:spLocks noChangeArrowheads="1"/>
          </p:cNvSpPr>
          <p:nvPr/>
        </p:nvSpPr>
        <p:spPr bwMode="auto">
          <a:xfrm>
            <a:off x="323528" y="5920006"/>
            <a:ext cx="846769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505236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25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79448259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858936"/>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cs typeface="Arial" panose="020B0604020202020204" pitchFamily="34" charset="0"/>
              </a:rPr>
              <a:t>رتب داود العازفين</a:t>
            </a:r>
            <a:endParaRPr lang="en-US" dirty="0">
              <a:effectLst>
                <a:glow rad="127000">
                  <a:schemeClr val="tx1"/>
                </a:glow>
              </a:effectLst>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 y="980728"/>
            <a:ext cx="9088565" cy="5877272"/>
          </a:xfrm>
          <a:prstGeom prst="rect">
            <a:avLst/>
          </a:prstGeom>
        </p:spPr>
      </p:pic>
      <p:sp>
        <p:nvSpPr>
          <p:cNvPr id="6" name="Rectangle 2"/>
          <p:cNvSpPr txBox="1">
            <a:spLocks noChangeArrowheads="1"/>
          </p:cNvSpPr>
          <p:nvPr/>
        </p:nvSpPr>
        <p:spPr bwMode="auto">
          <a:xfrm>
            <a:off x="30915" y="5999064"/>
            <a:ext cx="9144000" cy="85893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dirty="0">
                <a:effectLst>
                  <a:glow rad="127000">
                    <a:schemeClr val="tx1"/>
                  </a:glow>
                </a:effectLst>
                <a:latin typeface="Arial" panose="020B0604020202020204" pitchFamily="34" charset="0"/>
                <a:ea typeface="ＭＳ Ｐゴシック" charset="0"/>
                <a:cs typeface="Arial" panose="020B0604020202020204" pitchFamily="34" charset="0"/>
              </a:rPr>
              <a:t>١ أخبار الأيام 25 </a:t>
            </a:r>
            <a:endParaRPr lang="en-US"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77016551"/>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04" y="1008112"/>
            <a:ext cx="9141095" cy="594928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362992"/>
          </a:xfrm>
          <a:solidFill>
            <a:schemeClr val="tx1"/>
          </a:solidFill>
          <a:effectLst>
            <a:outerShdw blurRad="63500" dist="35921" dir="2700000" algn="ctr" rotWithShape="0">
              <a:schemeClr val="tx2">
                <a:alpha val="74998"/>
              </a:schemeClr>
            </a:outerShdw>
          </a:effectLst>
        </p:spPr>
        <p:txBody>
          <a:bodyPr anchor="t"/>
          <a:lstStyle/>
          <a:p>
            <a:pPr>
              <a:defRPr/>
            </a:pPr>
            <a:r>
              <a:rPr lang="ar-JO" sz="3200" dirty="0">
                <a:cs typeface="Arial" panose="020B0604020202020204" pitchFamily="34" charset="0"/>
              </a:rPr>
              <a:t>تم تنظيم الموسيقيين في عازفين ومغنين لتقديم التسبيح للرب في خدمة النبوة (١ أخبار الأيام 25)</a:t>
            </a:r>
            <a:endParaRPr lang="en-US" sz="3200" dirty="0">
              <a:effectLst>
                <a:glow rad="1270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3909272007"/>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26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421441749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362992"/>
          </a:xfrm>
          <a:solidFill>
            <a:schemeClr val="tx1"/>
          </a:solidFill>
          <a:effectLst>
            <a:outerShdw blurRad="63500" dist="35921" dir="2700000" algn="ctr" rotWithShape="0">
              <a:schemeClr val="tx2">
                <a:alpha val="74998"/>
              </a:schemeClr>
            </a:outerShdw>
          </a:effectLst>
        </p:spPr>
        <p:txBody>
          <a:bodyPr anchor="t"/>
          <a:lstStyle/>
          <a:p>
            <a:pPr>
              <a:defRPr/>
            </a:pPr>
            <a:r>
              <a:rPr lang="ar-JO" sz="3200" dirty="0">
                <a:cs typeface="Arial" panose="020B0604020202020204" pitchFamily="34" charset="0"/>
              </a:rPr>
              <a:t>تم تنظيم ضباط الهيكل في حراس بوابات، أمناء خزينة وإداريين من أجل حسن سير الهيكل (١ أخبار الأيام 26)</a:t>
            </a:r>
            <a:endParaRPr lang="en-US" sz="3200" dirty="0">
              <a:effectLst>
                <a:glow rad="127000">
                  <a:schemeClr val="tx1"/>
                </a:glow>
              </a:effectLst>
              <a:ea typeface="ＭＳ Ｐゴシック"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827584" y="1725578"/>
            <a:ext cx="7632848" cy="5159806"/>
          </a:xfrm>
          <a:prstGeom prst="rect">
            <a:avLst/>
          </a:prstGeom>
        </p:spPr>
      </p:pic>
    </p:spTree>
    <p:extLst>
      <p:ext uri="{BB962C8B-B14F-4D97-AF65-F5344CB8AC3E}">
        <p14:creationId xmlns:p14="http://schemas.microsoft.com/office/powerpoint/2010/main" val="166103867"/>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27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05251884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ar-JO" altLang="zh-CN" sz="3600" b="1" dirty="0">
                <a:solidFill>
                  <a:srgbClr val="FFFFFF"/>
                </a:solidFill>
                <a:latin typeface="Arial" panose="020B0604020202020204" pitchFamily="34" charset="0"/>
                <a:ea typeface="宋体" charset="0"/>
                <a:cs typeface="Arial" panose="020B0604020202020204" pitchFamily="34" charset="0"/>
              </a:rPr>
              <a:t>صموئيل/الملوك مقابل أخبار الأيام</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sp>
        <p:nvSpPr>
          <p:cNvPr id="86019"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267أ</a:t>
            </a:r>
            <a:endParaRPr lang="en-US" b="1" dirty="0">
              <a:solidFill>
                <a:srgbClr val="FFFFFF"/>
              </a:solidFill>
              <a:latin typeface="Arial" panose="020B0604020202020204" pitchFamily="34" charset="0"/>
              <a:cs typeface="Arial" panose="020B0604020202020204" pitchFamily="34" charset="0"/>
            </a:endParaRPr>
          </a:p>
        </p:txBody>
      </p:sp>
      <p:grpSp>
        <p:nvGrpSpPr>
          <p:cNvPr id="86020" name="Group 158"/>
          <p:cNvGrpSpPr>
            <a:grpSpLocks/>
          </p:cNvGrpSpPr>
          <p:nvPr/>
        </p:nvGrpSpPr>
        <p:grpSpPr bwMode="auto">
          <a:xfrm>
            <a:off x="0" y="919163"/>
            <a:ext cx="9144000" cy="5938837"/>
            <a:chOff x="0" y="576"/>
            <a:chExt cx="5760" cy="3741"/>
          </a:xfrm>
        </p:grpSpPr>
        <p:sp>
          <p:nvSpPr>
            <p:cNvPr id="86021" name="Rectangle 104"/>
            <p:cNvSpPr>
              <a:spLocks noChangeArrowheads="1"/>
            </p:cNvSpPr>
            <p:nvPr/>
          </p:nvSpPr>
          <p:spPr bwMode="auto">
            <a:xfrm>
              <a:off x="7" y="576"/>
              <a:ext cx="2873" cy="691"/>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a:r>
                <a:rPr lang="ar-JO" sz="2500" b="1" dirty="0">
                  <a:solidFill>
                    <a:schemeClr val="bg1"/>
                  </a:solidFill>
                  <a:latin typeface="Arial" panose="020B0604020202020204" pitchFamily="34" charset="0"/>
                  <a:cs typeface="Arial" panose="020B0604020202020204" pitchFamily="34" charset="0"/>
                </a:rPr>
                <a:t>ما هو </a:t>
              </a:r>
              <a:r>
                <a:rPr lang="ar-JO" sz="2500" b="1" u="sng" dirty="0">
                  <a:solidFill>
                    <a:schemeClr val="bg1"/>
                  </a:solidFill>
                  <a:latin typeface="Arial" panose="020B0604020202020204" pitchFamily="34" charset="0"/>
                  <a:cs typeface="Arial" panose="020B0604020202020204" pitchFamily="34" charset="0"/>
                </a:rPr>
                <a:t>مفقود</a:t>
              </a:r>
              <a:r>
                <a:rPr lang="ar-JO" sz="2500" b="1" dirty="0">
                  <a:solidFill>
                    <a:schemeClr val="bg1"/>
                  </a:solidFill>
                  <a:latin typeface="Arial" panose="020B0604020202020204" pitchFamily="34" charset="0"/>
                  <a:cs typeface="Arial" panose="020B0604020202020204" pitchFamily="34" charset="0"/>
                </a:rPr>
                <a:t> في أخبار الأيام لكن مشمول في صموئيل / الملوك؟</a:t>
              </a:r>
              <a:endParaRPr lang="en-US" altLang="zh-CN" sz="2500" b="1" dirty="0">
                <a:solidFill>
                  <a:schemeClr val="bg1"/>
                </a:solidFill>
                <a:latin typeface="Arial" panose="020B0604020202020204" pitchFamily="34" charset="0"/>
                <a:ea typeface="宋体" charset="0"/>
                <a:cs typeface="Arial" panose="020B0604020202020204" pitchFamily="34" charset="0"/>
              </a:endParaRPr>
            </a:p>
          </p:txBody>
        </p:sp>
        <p:grpSp>
          <p:nvGrpSpPr>
            <p:cNvPr id="86022" name="Group 126"/>
            <p:cNvGrpSpPr>
              <a:grpSpLocks/>
            </p:cNvGrpSpPr>
            <p:nvPr/>
          </p:nvGrpSpPr>
          <p:grpSpPr bwMode="auto">
            <a:xfrm>
              <a:off x="2880" y="579"/>
              <a:ext cx="2874" cy="693"/>
              <a:chOff x="1984" y="0"/>
              <a:chExt cx="1984" cy="1074"/>
            </a:xfrm>
          </p:grpSpPr>
          <p:sp>
            <p:nvSpPr>
              <p:cNvPr id="86063" name="Rectangle 125"/>
              <p:cNvSpPr>
                <a:spLocks noChangeArrowheads="1"/>
              </p:cNvSpPr>
              <p:nvPr/>
            </p:nvSpPr>
            <p:spPr bwMode="auto">
              <a:xfrm>
                <a:off x="1984" y="0"/>
                <a:ext cx="1984" cy="1074"/>
              </a:xfrm>
              <a:prstGeom prst="rect">
                <a:avLst/>
              </a:prstGeom>
              <a:solidFill>
                <a:srgbClr val="000000"/>
              </a:solidFill>
              <a:ln w="12700" cap="sq">
                <a:solidFill>
                  <a:schemeClr val="tx1"/>
                </a:solidFill>
                <a:miter lim="800000"/>
                <a:headEnd type="none" w="sm" len="sm"/>
                <a:tailEnd type="none" w="sm" len="sm"/>
              </a:ln>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nvGrpSpPr>
              <p:cNvPr id="86064" name="Group 124"/>
              <p:cNvGrpSpPr>
                <a:grpSpLocks/>
              </p:cNvGrpSpPr>
              <p:nvPr/>
            </p:nvGrpSpPr>
            <p:grpSpPr bwMode="auto">
              <a:xfrm>
                <a:off x="1984" y="0"/>
                <a:ext cx="1984" cy="1074"/>
                <a:chOff x="1984" y="0"/>
                <a:chExt cx="1984" cy="1074"/>
              </a:xfrm>
            </p:grpSpPr>
            <p:sp>
              <p:nvSpPr>
                <p:cNvPr id="86065" name="Rectangle 106"/>
                <p:cNvSpPr>
                  <a:spLocks noChangeArrowheads="1"/>
                </p:cNvSpPr>
                <p:nvPr/>
              </p:nvSpPr>
              <p:spPr bwMode="auto">
                <a:xfrm>
                  <a:off x="2027" y="0"/>
                  <a:ext cx="1898" cy="1074"/>
                </a:xfrm>
                <a:prstGeom prst="rect">
                  <a:avLst/>
                </a:prstGeom>
                <a:solidFill>
                  <a:srgbClr val="000000"/>
                </a:solidFill>
                <a:ln w="12700" cap="sq">
                  <a:solidFill>
                    <a:schemeClr val="tx1"/>
                  </a:solidFill>
                  <a:miter lim="800000"/>
                  <a:headEnd type="none" w="sm" len="sm"/>
                  <a:tailEnd type="none" w="sm" len="sm"/>
                </a:ln>
              </p:spPr>
              <p:txBody>
                <a:bodyPr lIns="0" tIns="0" rIns="0" anchor="ctr" anchorCtr="1"/>
                <a:lstStyle/>
                <a:p>
                  <a:pPr algn="ctr"/>
                  <a:r>
                    <a:rPr lang="ar-JO" sz="2500" b="1" dirty="0">
                      <a:solidFill>
                        <a:schemeClr val="bg1"/>
                      </a:solidFill>
                      <a:latin typeface="Arial" panose="020B0604020202020204" pitchFamily="34" charset="0"/>
                      <a:cs typeface="Arial" panose="020B0604020202020204" pitchFamily="34" charset="0"/>
                    </a:rPr>
                    <a:t>ما هو </a:t>
                  </a:r>
                  <a:r>
                    <a:rPr lang="ar-JO" sz="2500" b="1" u="sng" dirty="0">
                      <a:solidFill>
                        <a:schemeClr val="bg1"/>
                      </a:solidFill>
                      <a:latin typeface="Arial" panose="020B0604020202020204" pitchFamily="34" charset="0"/>
                      <a:cs typeface="Arial" panose="020B0604020202020204" pitchFamily="34" charset="0"/>
                    </a:rPr>
                    <a:t>موجود</a:t>
                  </a:r>
                  <a:r>
                    <a:rPr lang="ar-JO" sz="2500" b="1" dirty="0">
                      <a:solidFill>
                        <a:schemeClr val="bg1"/>
                      </a:solidFill>
                      <a:latin typeface="Arial" panose="020B0604020202020204" pitchFamily="34" charset="0"/>
                      <a:cs typeface="Arial" panose="020B0604020202020204" pitchFamily="34" charset="0"/>
                    </a:rPr>
                    <a:t> في أخبار الأيام لكن مفقود في صموئيل / الملوك؟</a:t>
                  </a:r>
                  <a:endParaRPr lang="en-US" altLang="zh-CN" sz="2500" b="1" dirty="0">
                    <a:solidFill>
                      <a:schemeClr val="bg1"/>
                    </a:solidFill>
                    <a:latin typeface="Arial" panose="020B0604020202020204" pitchFamily="34" charset="0"/>
                    <a:ea typeface="宋体" charset="0"/>
                    <a:cs typeface="Arial" panose="020B0604020202020204" pitchFamily="34" charset="0"/>
                  </a:endParaRPr>
                </a:p>
              </p:txBody>
            </p:sp>
            <p:sp>
              <p:nvSpPr>
                <p:cNvPr id="86066" name="Rectangle 123"/>
                <p:cNvSpPr>
                  <a:spLocks noChangeArrowheads="1"/>
                </p:cNvSpPr>
                <p:nvPr/>
              </p:nvSpPr>
              <p:spPr bwMode="auto">
                <a:xfrm>
                  <a:off x="1984" y="0"/>
                  <a:ext cx="1984" cy="10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grpSp>
          <p:nvGrpSpPr>
            <p:cNvPr id="86023" name="Group 130"/>
            <p:cNvGrpSpPr>
              <a:grpSpLocks/>
            </p:cNvGrpSpPr>
            <p:nvPr/>
          </p:nvGrpSpPr>
          <p:grpSpPr bwMode="auto">
            <a:xfrm>
              <a:off x="0" y="1272"/>
              <a:ext cx="2880" cy="483"/>
              <a:chOff x="-4" y="1074"/>
              <a:chExt cx="1988" cy="748"/>
            </a:xfrm>
          </p:grpSpPr>
          <p:sp>
            <p:nvSpPr>
              <p:cNvPr id="86059" name="Rectangle 129"/>
              <p:cNvSpPr>
                <a:spLocks noChangeArrowheads="1"/>
              </p:cNvSpPr>
              <p:nvPr/>
            </p:nvSpPr>
            <p:spPr bwMode="auto">
              <a:xfrm>
                <a:off x="0"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nvGrpSpPr>
              <p:cNvPr id="86060" name="Group 128"/>
              <p:cNvGrpSpPr>
                <a:grpSpLocks/>
              </p:cNvGrpSpPr>
              <p:nvPr/>
            </p:nvGrpSpPr>
            <p:grpSpPr bwMode="auto">
              <a:xfrm>
                <a:off x="-4" y="1074"/>
                <a:ext cx="1988" cy="748"/>
                <a:chOff x="-4" y="1074"/>
                <a:chExt cx="1988" cy="748"/>
              </a:xfrm>
            </p:grpSpPr>
            <p:sp>
              <p:nvSpPr>
                <p:cNvPr id="86061" name="Rectangle 107"/>
                <p:cNvSpPr>
                  <a:spLocks noChangeArrowheads="1"/>
                </p:cNvSpPr>
                <p:nvPr/>
              </p:nvSpPr>
              <p:spPr bwMode="auto">
                <a:xfrm>
                  <a:off x="-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ar-JO" sz="2000" b="1" dirty="0">
                      <a:latin typeface="Arial" panose="020B0604020202020204" pitchFamily="34" charset="0"/>
                      <a:cs typeface="Arial" panose="020B0604020202020204" pitchFamily="34" charset="0"/>
                    </a:rPr>
                    <a:t>هذه بشكل عام عناصر سلبية أو مرتبطة بإسرائيل والعائلة المالكة</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62" name="Rectangle 127"/>
                <p:cNvSpPr>
                  <a:spLocks noChangeArrowheads="1"/>
                </p:cNvSpPr>
                <p:nvPr/>
              </p:nvSpPr>
              <p:spPr bwMode="auto">
                <a:xfrm>
                  <a:off x="0" y="1074"/>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grpSp>
          <p:nvGrpSpPr>
            <p:cNvPr id="86024" name="Group 134"/>
            <p:cNvGrpSpPr>
              <a:grpSpLocks/>
            </p:cNvGrpSpPr>
            <p:nvPr/>
          </p:nvGrpSpPr>
          <p:grpSpPr bwMode="auto">
            <a:xfrm>
              <a:off x="2880" y="1272"/>
              <a:ext cx="2880" cy="483"/>
              <a:chOff x="1984" y="1074"/>
              <a:chExt cx="1988" cy="748"/>
            </a:xfrm>
          </p:grpSpPr>
          <p:sp>
            <p:nvSpPr>
              <p:cNvPr id="86055" name="Rectangle 133"/>
              <p:cNvSpPr>
                <a:spLocks noChangeArrowheads="1"/>
              </p:cNvSpPr>
              <p:nvPr/>
            </p:nvSpPr>
            <p:spPr bwMode="auto">
              <a:xfrm>
                <a:off x="1984"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nvGrpSpPr>
              <p:cNvPr id="86056" name="Group 132"/>
              <p:cNvGrpSpPr>
                <a:grpSpLocks/>
              </p:cNvGrpSpPr>
              <p:nvPr/>
            </p:nvGrpSpPr>
            <p:grpSpPr bwMode="auto">
              <a:xfrm>
                <a:off x="1984" y="1074"/>
                <a:ext cx="1988" cy="748"/>
                <a:chOff x="1984" y="1074"/>
                <a:chExt cx="1988" cy="748"/>
              </a:xfrm>
            </p:grpSpPr>
            <p:sp>
              <p:nvSpPr>
                <p:cNvPr id="86057" name="Rectangle 108"/>
                <p:cNvSpPr>
                  <a:spLocks noChangeArrowheads="1"/>
                </p:cNvSpPr>
                <p:nvPr/>
              </p:nvSpPr>
              <p:spPr bwMode="auto">
                <a:xfrm>
                  <a:off x="198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ar-JO" sz="2000" b="1" dirty="0">
                      <a:latin typeface="Arial" panose="020B0604020202020204" pitchFamily="34" charset="0"/>
                      <a:cs typeface="Arial" panose="020B0604020202020204" pitchFamily="34" charset="0"/>
                    </a:rPr>
                    <a:t>هذه بشكل عام عناصر إيجابية أو مرتبطة بيهوذا والهيكل</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58" name="Rectangle 131"/>
                <p:cNvSpPr>
                  <a:spLocks noChangeArrowheads="1"/>
                </p:cNvSpPr>
                <p:nvPr/>
              </p:nvSpPr>
              <p:spPr bwMode="auto">
                <a:xfrm>
                  <a:off x="1984" y="1074"/>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grpSp>
          <p:nvGrpSpPr>
            <p:cNvPr id="86025" name="Group 136"/>
            <p:cNvGrpSpPr>
              <a:grpSpLocks/>
            </p:cNvGrpSpPr>
            <p:nvPr/>
          </p:nvGrpSpPr>
          <p:grpSpPr bwMode="auto">
            <a:xfrm>
              <a:off x="0" y="1755"/>
              <a:ext cx="2880" cy="483"/>
              <a:chOff x="-4" y="1822"/>
              <a:chExt cx="1988" cy="748"/>
            </a:xfrm>
          </p:grpSpPr>
          <p:sp>
            <p:nvSpPr>
              <p:cNvPr id="86053" name="Rectangle 109"/>
              <p:cNvSpPr>
                <a:spLocks noChangeArrowheads="1"/>
              </p:cNvSpPr>
              <p:nvPr/>
            </p:nvSpPr>
            <p:spPr bwMode="auto">
              <a:xfrm>
                <a:off x="-4" y="1822"/>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ميكال تحتقر داود بسبب التابوت                          (2 صم 6: 20 ب - 23)</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54" name="Rectangle 135"/>
              <p:cNvSpPr>
                <a:spLocks noChangeArrowheads="1"/>
              </p:cNvSpPr>
              <p:nvPr/>
            </p:nvSpPr>
            <p:spPr bwMode="auto">
              <a:xfrm>
                <a:off x="0" y="1822"/>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26" name="Group 138"/>
            <p:cNvGrpSpPr>
              <a:grpSpLocks/>
            </p:cNvGrpSpPr>
            <p:nvPr/>
          </p:nvGrpSpPr>
          <p:grpSpPr bwMode="auto">
            <a:xfrm>
              <a:off x="2880" y="1755"/>
              <a:ext cx="2880" cy="483"/>
              <a:chOff x="1984" y="1822"/>
              <a:chExt cx="1988" cy="748"/>
            </a:xfrm>
          </p:grpSpPr>
          <p:sp>
            <p:nvSpPr>
              <p:cNvPr id="86051" name="Rectangle 110"/>
              <p:cNvSpPr>
                <a:spLocks noChangeArrowheads="1"/>
              </p:cNvSpPr>
              <p:nvPr/>
            </p:nvSpPr>
            <p:spPr bwMode="auto">
              <a:xfrm>
                <a:off x="1984" y="1822"/>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اللاويون يكرمون الله في التابوت                         (1 أخ 16: 4-42)</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52" name="Rectangle 137"/>
              <p:cNvSpPr>
                <a:spLocks noChangeArrowheads="1"/>
              </p:cNvSpPr>
              <p:nvPr/>
            </p:nvSpPr>
            <p:spPr bwMode="auto">
              <a:xfrm>
                <a:off x="1984" y="1822"/>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27" name="Group 140"/>
            <p:cNvGrpSpPr>
              <a:grpSpLocks/>
            </p:cNvGrpSpPr>
            <p:nvPr/>
          </p:nvGrpSpPr>
          <p:grpSpPr bwMode="auto">
            <a:xfrm>
              <a:off x="0" y="2238"/>
              <a:ext cx="2880" cy="557"/>
              <a:chOff x="-4" y="2570"/>
              <a:chExt cx="1988" cy="863"/>
            </a:xfrm>
          </p:grpSpPr>
          <p:sp>
            <p:nvSpPr>
              <p:cNvPr id="86049" name="Rectangle 111"/>
              <p:cNvSpPr>
                <a:spLocks noChangeArrowheads="1"/>
              </p:cNvSpPr>
              <p:nvPr/>
            </p:nvSpPr>
            <p:spPr bwMode="auto">
              <a:xfrm>
                <a:off x="-4" y="2570"/>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جوانب التأديب في العهد الداوودي                       (2 صم 7: 14 ب)</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50" name="Rectangle 139"/>
              <p:cNvSpPr>
                <a:spLocks noChangeArrowheads="1"/>
              </p:cNvSpPr>
              <p:nvPr/>
            </p:nvSpPr>
            <p:spPr bwMode="auto">
              <a:xfrm>
                <a:off x="0" y="2570"/>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28" name="Group 142"/>
            <p:cNvGrpSpPr>
              <a:grpSpLocks/>
            </p:cNvGrpSpPr>
            <p:nvPr/>
          </p:nvGrpSpPr>
          <p:grpSpPr bwMode="auto">
            <a:xfrm>
              <a:off x="2880" y="2238"/>
              <a:ext cx="2880" cy="557"/>
              <a:chOff x="1984" y="2570"/>
              <a:chExt cx="1988" cy="863"/>
            </a:xfrm>
          </p:grpSpPr>
          <p:sp>
            <p:nvSpPr>
              <p:cNvPr id="86047" name="Rectangle 112"/>
              <p:cNvSpPr>
                <a:spLocks noChangeArrowheads="1"/>
              </p:cNvSpPr>
              <p:nvPr/>
            </p:nvSpPr>
            <p:spPr bwMode="auto">
              <a:xfrm>
                <a:off x="1984" y="2570"/>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تحديد موقع الهيكل حتى عندما يؤدب الله إحصاء داود المتكبر (1 أخ ٢١: ٢٧ - ٢٢: ١ ؛ ٢ صم ٢٤:٢٥)</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48" name="Rectangle 141"/>
              <p:cNvSpPr>
                <a:spLocks noChangeArrowheads="1"/>
              </p:cNvSpPr>
              <p:nvPr/>
            </p:nvSpPr>
            <p:spPr bwMode="auto">
              <a:xfrm>
                <a:off x="1984" y="2570"/>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29" name="Group 144"/>
            <p:cNvGrpSpPr>
              <a:grpSpLocks/>
            </p:cNvGrpSpPr>
            <p:nvPr/>
          </p:nvGrpSpPr>
          <p:grpSpPr bwMode="auto">
            <a:xfrm>
              <a:off x="0" y="2795"/>
              <a:ext cx="2880" cy="631"/>
              <a:chOff x="-4" y="3433"/>
              <a:chExt cx="1988" cy="978"/>
            </a:xfrm>
          </p:grpSpPr>
          <p:sp>
            <p:nvSpPr>
              <p:cNvPr id="86045" name="Rectangle 113"/>
              <p:cNvSpPr>
                <a:spLocks noChangeArrowheads="1"/>
              </p:cNvSpPr>
              <p:nvPr/>
            </p:nvSpPr>
            <p:spPr bwMode="auto">
              <a:xfrm>
                <a:off x="-4" y="3433"/>
                <a:ext cx="1988" cy="97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زنا داود مع بثشبع وقتل أوريا ومواجهة ناثان النبي   (2 صم 11: 2-12: 25)</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46" name="Rectangle 143"/>
              <p:cNvSpPr>
                <a:spLocks noChangeArrowheads="1"/>
              </p:cNvSpPr>
              <p:nvPr/>
            </p:nvSpPr>
            <p:spPr bwMode="auto">
              <a:xfrm>
                <a:off x="0" y="3433"/>
                <a:ext cx="1984" cy="97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30" name="Group 146"/>
            <p:cNvGrpSpPr>
              <a:grpSpLocks/>
            </p:cNvGrpSpPr>
            <p:nvPr/>
          </p:nvGrpSpPr>
          <p:grpSpPr bwMode="auto">
            <a:xfrm>
              <a:off x="2880" y="2795"/>
              <a:ext cx="2880" cy="631"/>
              <a:chOff x="1984" y="3433"/>
              <a:chExt cx="1988" cy="978"/>
            </a:xfrm>
          </p:grpSpPr>
          <p:sp>
            <p:nvSpPr>
              <p:cNvPr id="86043" name="Rectangle 114"/>
              <p:cNvSpPr>
                <a:spLocks noChangeArrowheads="1"/>
              </p:cNvSpPr>
              <p:nvPr/>
            </p:nvSpPr>
            <p:spPr bwMode="auto">
              <a:xfrm>
                <a:off x="1984" y="3433"/>
                <a:ext cx="1988" cy="97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فرق اللاويين (١ أخ ٢٢-٢٧)</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44" name="Rectangle 145"/>
              <p:cNvSpPr>
                <a:spLocks noChangeArrowheads="1"/>
              </p:cNvSpPr>
              <p:nvPr/>
            </p:nvSpPr>
            <p:spPr bwMode="auto">
              <a:xfrm>
                <a:off x="1984" y="3433"/>
                <a:ext cx="1984" cy="97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31" name="Group 148"/>
            <p:cNvGrpSpPr>
              <a:grpSpLocks/>
            </p:cNvGrpSpPr>
            <p:nvPr/>
          </p:nvGrpSpPr>
          <p:grpSpPr bwMode="auto">
            <a:xfrm>
              <a:off x="0" y="3426"/>
              <a:ext cx="2880" cy="482"/>
              <a:chOff x="-4" y="4411"/>
              <a:chExt cx="1988" cy="748"/>
            </a:xfrm>
          </p:grpSpPr>
          <p:sp>
            <p:nvSpPr>
              <p:cNvPr id="86041" name="Rectangle 115"/>
              <p:cNvSpPr>
                <a:spLocks noChangeArrowheads="1"/>
              </p:cNvSpPr>
              <p:nvPr/>
            </p:nvSpPr>
            <p:spPr bwMode="auto">
              <a:xfrm>
                <a:off x="-4" y="4411"/>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مشاكل داود مع أبشالوم                                   (2 صم 13-19)</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42" name="Rectangle 147"/>
              <p:cNvSpPr>
                <a:spLocks noChangeArrowheads="1"/>
              </p:cNvSpPr>
              <p:nvPr/>
            </p:nvSpPr>
            <p:spPr bwMode="auto">
              <a:xfrm>
                <a:off x="0" y="4411"/>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32" name="Group 150"/>
            <p:cNvGrpSpPr>
              <a:grpSpLocks/>
            </p:cNvGrpSpPr>
            <p:nvPr/>
          </p:nvGrpSpPr>
          <p:grpSpPr bwMode="auto">
            <a:xfrm>
              <a:off x="2880" y="3426"/>
              <a:ext cx="2880" cy="482"/>
              <a:chOff x="1984" y="4411"/>
              <a:chExt cx="1988" cy="748"/>
            </a:xfrm>
          </p:grpSpPr>
          <p:sp>
            <p:nvSpPr>
              <p:cNvPr id="86039" name="Rectangle 116"/>
              <p:cNvSpPr>
                <a:spLocks noChangeArrowheads="1"/>
              </p:cNvSpPr>
              <p:nvPr/>
            </p:nvSpPr>
            <p:spPr bwMode="auto">
              <a:xfrm>
                <a:off x="1984" y="4411"/>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تهمة داود لإسرائيل وسليمان والصلاة                   (1 أخ 28: 1-29: 22 أ)</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40" name="Rectangle 149"/>
              <p:cNvSpPr>
                <a:spLocks noChangeArrowheads="1"/>
              </p:cNvSpPr>
              <p:nvPr/>
            </p:nvSpPr>
            <p:spPr bwMode="auto">
              <a:xfrm>
                <a:off x="1984" y="4411"/>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33" name="Group 152"/>
            <p:cNvGrpSpPr>
              <a:grpSpLocks/>
            </p:cNvGrpSpPr>
            <p:nvPr/>
          </p:nvGrpSpPr>
          <p:grpSpPr bwMode="auto">
            <a:xfrm>
              <a:off x="0" y="3908"/>
              <a:ext cx="2880" cy="409"/>
              <a:chOff x="-4" y="5159"/>
              <a:chExt cx="1988" cy="633"/>
            </a:xfrm>
          </p:grpSpPr>
          <p:sp>
            <p:nvSpPr>
              <p:cNvPr id="86037" name="Rectangle 117"/>
              <p:cNvSpPr>
                <a:spLocks noChangeArrowheads="1"/>
              </p:cNvSpPr>
              <p:nvPr/>
            </p:nvSpPr>
            <p:spPr bwMode="auto">
              <a:xfrm>
                <a:off x="-4" y="5159"/>
                <a:ext cx="1988"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إخماد تمرد شبع (2 صم 20)</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38" name="Rectangle 151"/>
              <p:cNvSpPr>
                <a:spLocks noChangeArrowheads="1"/>
              </p:cNvSpPr>
              <p:nvPr/>
            </p:nvSpPr>
            <p:spPr bwMode="auto">
              <a:xfrm>
                <a:off x="0" y="5159"/>
                <a:ext cx="198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34" name="Group 154"/>
            <p:cNvGrpSpPr>
              <a:grpSpLocks/>
            </p:cNvGrpSpPr>
            <p:nvPr/>
          </p:nvGrpSpPr>
          <p:grpSpPr bwMode="auto">
            <a:xfrm>
              <a:off x="2880" y="3908"/>
              <a:ext cx="2880" cy="409"/>
              <a:chOff x="1984" y="5159"/>
              <a:chExt cx="1988" cy="633"/>
            </a:xfrm>
          </p:grpSpPr>
          <p:sp>
            <p:nvSpPr>
              <p:cNvPr id="86035" name="Rectangle 118"/>
              <p:cNvSpPr>
                <a:spLocks noChangeArrowheads="1"/>
              </p:cNvSpPr>
              <p:nvPr/>
            </p:nvSpPr>
            <p:spPr bwMode="auto">
              <a:xfrm>
                <a:off x="1984" y="5159"/>
                <a:ext cx="1988"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مشاريع رحبعام                                             (٢ أخ ١١: ٥-٢٣)</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36" name="Rectangle 153"/>
              <p:cNvSpPr>
                <a:spLocks noChangeArrowheads="1"/>
              </p:cNvSpPr>
              <p:nvPr/>
            </p:nvSpPr>
            <p:spPr bwMode="auto">
              <a:xfrm>
                <a:off x="1984" y="5159"/>
                <a:ext cx="198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sp>
        <p:nvSpPr>
          <p:cNvPr id="2" name="Cloud 1"/>
          <p:cNvSpPr/>
          <p:nvPr/>
        </p:nvSpPr>
        <p:spPr bwMode="auto">
          <a:xfrm>
            <a:off x="4139952" y="5301208"/>
            <a:ext cx="5328592" cy="1008112"/>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136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28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4376558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3523232"/>
          </a:xfrm>
          <a:solidFill>
            <a:schemeClr val="tx1"/>
          </a:solidFill>
          <a:effectLst>
            <a:outerShdw blurRad="63500" dist="35921" dir="2700000" algn="ctr" rotWithShape="0">
              <a:schemeClr val="tx2">
                <a:alpha val="74998"/>
              </a:schemeClr>
            </a:outerShdw>
          </a:effectLst>
        </p:spPr>
        <p:txBody>
          <a:bodyPr anchor="t"/>
          <a:lstStyle/>
          <a:p>
            <a:pPr>
              <a:defRPr/>
            </a:pPr>
            <a:r>
              <a:rPr lang="ar-JO" sz="3600" dirty="0">
                <a:cs typeface="Arial" panose="020B0604020202020204" pitchFamily="34" charset="0"/>
              </a:rPr>
              <a:t>وأعطى داود سليمان ابنه مثال الرواق وبيوته وخزائنه وعلاليه ومخادعه الداخلية وبيت الغطاء ومثال كل ما كان عنده بالروح لديار بيت الرب ولجميع المخادع حواليه ولخزائن بيت الله وخزائن الأقداس (28: 11-12)</a:t>
            </a:r>
            <a:endParaRPr lang="en-US" sz="3600" dirty="0">
              <a:effectLst>
                <a:glow rad="127000">
                  <a:schemeClr val="tx1"/>
                </a:glow>
              </a:effectLst>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187624" y="3639403"/>
            <a:ext cx="6408712" cy="3218597"/>
          </a:xfrm>
          <a:prstGeom prst="rect">
            <a:avLst/>
          </a:prstGeom>
        </p:spPr>
      </p:pic>
    </p:spTree>
    <p:extLst>
      <p:ext uri="{BB962C8B-B14F-4D97-AF65-F5344CB8AC3E}">
        <p14:creationId xmlns:p14="http://schemas.microsoft.com/office/powerpoint/2010/main" val="4127575200"/>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16632"/>
            <a:ext cx="9144000" cy="1362992"/>
          </a:xfrm>
          <a:solidFill>
            <a:schemeClr val="tx1"/>
          </a:solidFill>
          <a:effectLst>
            <a:outerShdw blurRad="63500" dist="35921" dir="2700000" algn="ctr" rotWithShape="0">
              <a:schemeClr val="tx2">
                <a:alpha val="74998"/>
              </a:schemeClr>
            </a:outerShdw>
          </a:effectLst>
        </p:spPr>
        <p:txBody>
          <a:bodyPr anchor="t"/>
          <a:lstStyle/>
          <a:p>
            <a:pPr>
              <a:defRPr/>
            </a:pPr>
            <a:r>
              <a:rPr lang="ar-JO" sz="3200" dirty="0">
                <a:cs typeface="Arial" panose="020B0604020202020204" pitchFamily="34" charset="0"/>
              </a:rPr>
              <a:t>كلف داود إسرائيل وسليمان باتباع تصميم الله لبناء الهيكل وخدمته من قبل اللاويين والكهنة (1 أخ 28)</a:t>
            </a:r>
            <a:endParaRPr lang="en-US" sz="3200" dirty="0">
              <a:effectLst>
                <a:glow rad="127000">
                  <a:schemeClr val="tx1"/>
                </a:glow>
              </a:effectLst>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772816"/>
            <a:ext cx="9174764" cy="3960440"/>
          </a:xfrm>
          <a:prstGeom prst="rect">
            <a:avLst/>
          </a:prstGeom>
        </p:spPr>
      </p:pic>
      <p:sp>
        <p:nvSpPr>
          <p:cNvPr id="5" name="Rectangle 2"/>
          <p:cNvSpPr txBox="1">
            <a:spLocks noChangeArrowheads="1"/>
          </p:cNvSpPr>
          <p:nvPr/>
        </p:nvSpPr>
        <p:spPr bwMode="auto">
          <a:xfrm>
            <a:off x="0" y="6026448"/>
            <a:ext cx="9144000" cy="71492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المغنون، لجيمس تيسوت، 1896-1900</a:t>
            </a:r>
            <a:endParaRPr lang="en-US" sz="2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0787909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042" y="1268760"/>
            <a:ext cx="9098843" cy="5580624"/>
          </a:xfrm>
          <a:prstGeom prst="rect">
            <a:avLst/>
          </a:prstGeom>
        </p:spPr>
      </p:pic>
      <p:sp>
        <p:nvSpPr>
          <p:cNvPr id="900098" name="Rectangle 2"/>
          <p:cNvSpPr>
            <a:spLocks noGrp="1" noChangeArrowheads="1"/>
          </p:cNvSpPr>
          <p:nvPr>
            <p:ph type="ctrTitle"/>
          </p:nvPr>
        </p:nvSpPr>
        <p:spPr>
          <a:xfrm>
            <a:off x="0" y="-99392"/>
            <a:ext cx="9144000" cy="1656184"/>
          </a:xfrm>
          <a:solidFill>
            <a:schemeClr val="tx1"/>
          </a:solidFill>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Arial" panose="020B0604020202020204" pitchFamily="34" charset="0"/>
              </a:rPr>
              <a:t>كيف يمكن أن تكون مُؤسَسَاَ بشكل مناسب في عالم متقلقل؟</a:t>
            </a:r>
            <a:r>
              <a:rPr lang="en-US" sz="4800" dirty="0">
                <a:effectLst>
                  <a:glow rad="127000">
                    <a:schemeClr val="tx1"/>
                  </a:glow>
                </a:effectLst>
                <a:ea typeface="ＭＳ Ｐゴシック" charset="0"/>
                <a:cs typeface="Arial" panose="020B0604020202020204" pitchFamily="34" charset="0"/>
              </a:rPr>
              <a:t> </a:t>
            </a:r>
          </a:p>
        </p:txBody>
      </p:sp>
      <p:sp>
        <p:nvSpPr>
          <p:cNvPr id="3" name="Rectangle 2">
            <a:extLst>
              <a:ext uri="{FF2B5EF4-FFF2-40B4-BE49-F238E27FC236}">
                <a16:creationId xmlns:a16="http://schemas.microsoft.com/office/drawing/2014/main" id="{02CCDFA7-B6A6-BD77-A070-C89B9123038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2227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29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44060863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698" name="Title 66"/>
          <p:cNvSpPr>
            <a:spLocks noGrp="1"/>
          </p:cNvSpPr>
          <p:nvPr>
            <p:ph type="title"/>
          </p:nvPr>
        </p:nvSpPr>
        <p:spPr/>
        <p:txBody>
          <a:bodyPr/>
          <a:lstStyle/>
          <a:p>
            <a:pPr>
              <a:defRPr/>
            </a:pPr>
            <a:r>
              <a:rPr lang="en-US"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Book Chart</a:t>
            </a:r>
          </a:p>
        </p:txBody>
      </p:sp>
      <p:pic>
        <p:nvPicPr>
          <p:cNvPr id="41987" name="Picture 2"/>
          <p:cNvPicPr>
            <a:picLocks noChangeAspect="1" noChangeArrowheads="1"/>
          </p:cNvPicPr>
          <p:nvPr/>
        </p:nvPicPr>
        <p:blipFill>
          <a:blip r:embed="rId3" cstate="screen">
            <a:lum bright="-24000" contrast="24000"/>
            <a:extLst>
              <a:ext uri="{28A0092B-C50C-407E-A947-70E740481C1C}">
                <a14:useLocalDpi xmlns:a14="http://schemas.microsoft.com/office/drawing/2010/main"/>
              </a:ext>
            </a:extLst>
          </a:blip>
          <a:srcRect/>
          <a:stretch>
            <a:fillRect/>
          </a:stretch>
        </p:blipFill>
        <p:spPr bwMode="auto">
          <a:xfrm>
            <a:off x="0" y="-80963"/>
            <a:ext cx="9144000" cy="693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0" name="Text Box 3"/>
          <p:cNvSpPr txBox="1">
            <a:spLocks noChangeArrowheads="1"/>
          </p:cNvSpPr>
          <p:nvPr/>
        </p:nvSpPr>
        <p:spPr bwMode="auto">
          <a:xfrm>
            <a:off x="8347075" y="0"/>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262</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nvGrpSpPr>
          <p:cNvPr id="41989" name="Group 4"/>
          <p:cNvGrpSpPr>
            <a:grpSpLocks/>
          </p:cNvGrpSpPr>
          <p:nvPr/>
        </p:nvGrpSpPr>
        <p:grpSpPr bwMode="auto">
          <a:xfrm>
            <a:off x="0" y="609600"/>
            <a:ext cx="9144000" cy="787400"/>
            <a:chOff x="0" y="0"/>
            <a:chExt cx="4360" cy="671"/>
          </a:xfrm>
        </p:grpSpPr>
        <p:sp>
          <p:nvSpPr>
            <p:cNvPr id="156677" name="Rectangle 5"/>
            <p:cNvSpPr>
              <a:spLocks noChangeArrowheads="1"/>
            </p:cNvSpPr>
            <p:nvPr/>
          </p:nvSpPr>
          <p:spPr bwMode="auto">
            <a:xfrm>
              <a:off x="32" y="0"/>
              <a:ext cx="4296" cy="671"/>
            </a:xfrm>
            <a:prstGeom prst="rect">
              <a:avLst/>
            </a:prstGeom>
            <a:gradFill rotWithShape="1">
              <a:gsLst>
                <a:gs pos="0">
                  <a:schemeClr val="hlink">
                    <a:gamma/>
                    <a:shade val="46275"/>
                    <a:invGamma/>
                  </a:schemeClr>
                </a:gs>
                <a:gs pos="100000">
                  <a:schemeClr val="hlink"/>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pitchFamily="2" charset="-122"/>
                  <a:cs typeface="Arial" panose="020B0604020202020204" pitchFamily="34" charset="0"/>
                </a:rPr>
                <a:t>تأسيس نسل داود</a:t>
              </a:r>
              <a:endParaRPr kumimoji="0" lang="en-US" altLang="zh-CN" sz="36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pitchFamily="2" charset="-122"/>
                <a:cs typeface="Arial" panose="020B0604020202020204" pitchFamily="34" charset="0"/>
              </a:endParaRPr>
            </a:p>
          </p:txBody>
        </p:sp>
        <p:sp>
          <p:nvSpPr>
            <p:cNvPr id="29763" name="Rectangle 6"/>
            <p:cNvSpPr>
              <a:spLocks noChangeArrowheads="1"/>
            </p:cNvSpPr>
            <p:nvPr/>
          </p:nvSpPr>
          <p:spPr bwMode="auto">
            <a:xfrm>
              <a:off x="0" y="0"/>
              <a:ext cx="43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1990" name="Group 7"/>
          <p:cNvGrpSpPr>
            <a:grpSpLocks/>
          </p:cNvGrpSpPr>
          <p:nvPr/>
        </p:nvGrpSpPr>
        <p:grpSpPr bwMode="auto">
          <a:xfrm>
            <a:off x="0" y="1397000"/>
            <a:ext cx="4605338" cy="744538"/>
            <a:chOff x="0" y="671"/>
            <a:chExt cx="2196" cy="633"/>
          </a:xfrm>
        </p:grpSpPr>
        <p:sp>
          <p:nvSpPr>
            <p:cNvPr id="29760" name="Rectangle 8"/>
            <p:cNvSpPr>
              <a:spLocks noChangeArrowheads="1"/>
            </p:cNvSpPr>
            <p:nvPr/>
          </p:nvSpPr>
          <p:spPr bwMode="auto">
            <a:xfrm>
              <a:off x="32" y="671"/>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نسل داود</a:t>
              </a:r>
              <a:endParaRPr kumimoji="0" lang="en-US"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61" name="Rectangle 9"/>
            <p:cNvSpPr>
              <a:spLocks noChangeArrowheads="1"/>
            </p:cNvSpPr>
            <p:nvPr/>
          </p:nvSpPr>
          <p:spPr bwMode="auto">
            <a:xfrm>
              <a:off x="0" y="671"/>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1991" name="Group 10"/>
          <p:cNvGrpSpPr>
            <a:grpSpLocks/>
          </p:cNvGrpSpPr>
          <p:nvPr/>
        </p:nvGrpSpPr>
        <p:grpSpPr bwMode="auto">
          <a:xfrm>
            <a:off x="4572000" y="1397000"/>
            <a:ext cx="4572000" cy="744538"/>
            <a:chOff x="2180" y="671"/>
            <a:chExt cx="2180" cy="633"/>
          </a:xfrm>
        </p:grpSpPr>
        <p:sp>
          <p:nvSpPr>
            <p:cNvPr id="29758" name="Rectangle 11"/>
            <p:cNvSpPr>
              <a:spLocks noChangeArrowheads="1"/>
            </p:cNvSpPr>
            <p:nvPr/>
          </p:nvSpPr>
          <p:spPr bwMode="auto">
            <a:xfrm>
              <a:off x="2180" y="671"/>
              <a:ext cx="218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اهتمام داود (التابوت/الهيكل)</a:t>
              </a:r>
              <a:endParaRPr kumimoji="0" lang="en-US"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59" name="Rectangle 12"/>
            <p:cNvSpPr>
              <a:spLocks noChangeArrowheads="1"/>
            </p:cNvSpPr>
            <p:nvPr/>
          </p:nvSpPr>
          <p:spPr bwMode="auto">
            <a:xfrm>
              <a:off x="2196" y="671"/>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1992" name="Group 13"/>
          <p:cNvGrpSpPr>
            <a:grpSpLocks/>
          </p:cNvGrpSpPr>
          <p:nvPr/>
        </p:nvGrpSpPr>
        <p:grpSpPr bwMode="auto">
          <a:xfrm>
            <a:off x="0" y="2141538"/>
            <a:ext cx="4605338" cy="742950"/>
            <a:chOff x="0" y="1304"/>
            <a:chExt cx="2196" cy="633"/>
          </a:xfrm>
        </p:grpSpPr>
        <p:sp>
          <p:nvSpPr>
            <p:cNvPr id="29756" name="Rectangle 14"/>
            <p:cNvSpPr>
              <a:spLocks noChangeArrowheads="1"/>
            </p:cNvSpPr>
            <p:nvPr/>
          </p:nvSpPr>
          <p:spPr bwMode="auto">
            <a:xfrm>
              <a:off x="32" y="1304"/>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الإصحاحات ١-٩</a:t>
              </a:r>
              <a:endParaRPr kumimoji="0" lang="en-US"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57" name="Rectangle 15"/>
            <p:cNvSpPr>
              <a:spLocks noChangeArrowheads="1"/>
            </p:cNvSpPr>
            <p:nvPr/>
          </p:nvSpPr>
          <p:spPr bwMode="auto">
            <a:xfrm>
              <a:off x="0" y="1304"/>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1993" name="Group 16"/>
          <p:cNvGrpSpPr>
            <a:grpSpLocks/>
          </p:cNvGrpSpPr>
          <p:nvPr/>
        </p:nvGrpSpPr>
        <p:grpSpPr bwMode="auto">
          <a:xfrm>
            <a:off x="4605338" y="2141538"/>
            <a:ext cx="4538662" cy="742950"/>
            <a:chOff x="2196" y="1304"/>
            <a:chExt cx="2164" cy="633"/>
          </a:xfrm>
        </p:grpSpPr>
        <p:sp>
          <p:nvSpPr>
            <p:cNvPr id="29754" name="Rectangle 17"/>
            <p:cNvSpPr>
              <a:spLocks noChangeArrowheads="1"/>
            </p:cNvSpPr>
            <p:nvPr/>
          </p:nvSpPr>
          <p:spPr bwMode="auto">
            <a:xfrm>
              <a:off x="2228" y="1304"/>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الإصحاحات ١٠-٢٩</a:t>
              </a:r>
              <a:endParaRPr kumimoji="0" lang="en-US"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55" name="Rectangle 18"/>
            <p:cNvSpPr>
              <a:spLocks noChangeArrowheads="1"/>
            </p:cNvSpPr>
            <p:nvPr/>
          </p:nvSpPr>
          <p:spPr bwMode="auto">
            <a:xfrm>
              <a:off x="2196" y="1304"/>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1994" name="Group 19"/>
          <p:cNvGrpSpPr>
            <a:grpSpLocks/>
          </p:cNvGrpSpPr>
          <p:nvPr/>
        </p:nvGrpSpPr>
        <p:grpSpPr bwMode="auto">
          <a:xfrm>
            <a:off x="0" y="2884488"/>
            <a:ext cx="4605338" cy="742950"/>
            <a:chOff x="0" y="1937"/>
            <a:chExt cx="2196" cy="633"/>
          </a:xfrm>
        </p:grpSpPr>
        <p:sp>
          <p:nvSpPr>
            <p:cNvPr id="29752" name="Rectangle 20"/>
            <p:cNvSpPr>
              <a:spLocks noChangeArrowheads="1"/>
            </p:cNvSpPr>
            <p:nvPr/>
          </p:nvSpPr>
          <p:spPr bwMode="auto">
            <a:xfrm>
              <a:off x="32" y="1937"/>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 </a:t>
              </a:r>
              <a:r>
                <a:rPr kumimoji="0" lang="ar-JO"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سلسلة النسب</a:t>
              </a:r>
              <a:r>
                <a:rPr kumimoji="0" lang="en-US"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 </a:t>
              </a:r>
            </a:p>
          </p:txBody>
        </p:sp>
        <p:sp>
          <p:nvSpPr>
            <p:cNvPr id="29753" name="Rectangle 21"/>
            <p:cNvSpPr>
              <a:spLocks noChangeArrowheads="1"/>
            </p:cNvSpPr>
            <p:nvPr/>
          </p:nvSpPr>
          <p:spPr bwMode="auto">
            <a:xfrm>
              <a:off x="0" y="1937"/>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1995" name="Group 22"/>
          <p:cNvGrpSpPr>
            <a:grpSpLocks/>
          </p:cNvGrpSpPr>
          <p:nvPr/>
        </p:nvGrpSpPr>
        <p:grpSpPr bwMode="auto">
          <a:xfrm>
            <a:off x="4605338" y="2884488"/>
            <a:ext cx="4538662" cy="742950"/>
            <a:chOff x="2196" y="1937"/>
            <a:chExt cx="2164" cy="633"/>
          </a:xfrm>
        </p:grpSpPr>
        <p:sp>
          <p:nvSpPr>
            <p:cNvPr id="29750" name="Rectangle 23"/>
            <p:cNvSpPr>
              <a:spLocks noChangeArrowheads="1"/>
            </p:cNvSpPr>
            <p:nvPr/>
          </p:nvSpPr>
          <p:spPr bwMode="auto">
            <a:xfrm>
              <a:off x="2228" y="1937"/>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تاريخ</a:t>
              </a:r>
              <a:endParaRPr kumimoji="0" lang="en-US"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51" name="Rectangle 24"/>
            <p:cNvSpPr>
              <a:spLocks noChangeArrowheads="1"/>
            </p:cNvSpPr>
            <p:nvPr/>
          </p:nvSpPr>
          <p:spPr bwMode="auto">
            <a:xfrm>
              <a:off x="2196" y="1937"/>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1996" name="Group 25"/>
          <p:cNvGrpSpPr>
            <a:grpSpLocks/>
          </p:cNvGrpSpPr>
          <p:nvPr/>
        </p:nvGrpSpPr>
        <p:grpSpPr bwMode="auto">
          <a:xfrm>
            <a:off x="0" y="3627438"/>
            <a:ext cx="4605338" cy="742950"/>
            <a:chOff x="0" y="2570"/>
            <a:chExt cx="2196" cy="633"/>
          </a:xfrm>
        </p:grpSpPr>
        <p:sp>
          <p:nvSpPr>
            <p:cNvPr id="29748" name="Rectangle 26"/>
            <p:cNvSpPr>
              <a:spLocks noChangeArrowheads="1"/>
            </p:cNvSpPr>
            <p:nvPr/>
          </p:nvSpPr>
          <p:spPr bwMode="auto">
            <a:xfrm>
              <a:off x="32" y="2570"/>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 </a:t>
              </a:r>
              <a:r>
                <a:rPr kumimoji="0" lang="ar-JO"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السلالة</a:t>
              </a:r>
              <a:endParaRPr kumimoji="0" lang="en-US"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49" name="Rectangle 27"/>
            <p:cNvSpPr>
              <a:spLocks noChangeArrowheads="1"/>
            </p:cNvSpPr>
            <p:nvPr/>
          </p:nvSpPr>
          <p:spPr bwMode="auto">
            <a:xfrm>
              <a:off x="0" y="2570"/>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1997" name="Group 28"/>
          <p:cNvGrpSpPr>
            <a:grpSpLocks/>
          </p:cNvGrpSpPr>
          <p:nvPr/>
        </p:nvGrpSpPr>
        <p:grpSpPr bwMode="auto">
          <a:xfrm>
            <a:off x="4605338" y="3627438"/>
            <a:ext cx="4538662" cy="742950"/>
            <a:chOff x="2196" y="2570"/>
            <a:chExt cx="2164" cy="633"/>
          </a:xfrm>
        </p:grpSpPr>
        <p:sp>
          <p:nvSpPr>
            <p:cNvPr id="29746" name="Rectangle 29"/>
            <p:cNvSpPr>
              <a:spLocks noChangeArrowheads="1"/>
            </p:cNvSpPr>
            <p:nvPr/>
          </p:nvSpPr>
          <p:spPr bwMode="auto">
            <a:xfrm>
              <a:off x="2228" y="2570"/>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النشاط</a:t>
              </a:r>
              <a:endParaRPr kumimoji="0" lang="en-US"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47" name="Rectangle 30"/>
            <p:cNvSpPr>
              <a:spLocks noChangeArrowheads="1"/>
            </p:cNvSpPr>
            <p:nvPr/>
          </p:nvSpPr>
          <p:spPr bwMode="auto">
            <a:xfrm>
              <a:off x="2196" y="2570"/>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1998" name="Group 31"/>
          <p:cNvGrpSpPr>
            <a:grpSpLocks/>
          </p:cNvGrpSpPr>
          <p:nvPr/>
        </p:nvGrpSpPr>
        <p:grpSpPr bwMode="auto">
          <a:xfrm>
            <a:off x="0" y="4370388"/>
            <a:ext cx="4605338" cy="744537"/>
            <a:chOff x="0" y="3203"/>
            <a:chExt cx="2196" cy="633"/>
          </a:xfrm>
        </p:grpSpPr>
        <p:sp>
          <p:nvSpPr>
            <p:cNvPr id="29744" name="Rectangle 32"/>
            <p:cNvSpPr>
              <a:spLocks noChangeArrowheads="1"/>
            </p:cNvSpPr>
            <p:nvPr/>
          </p:nvSpPr>
          <p:spPr bwMode="auto">
            <a:xfrm>
              <a:off x="32" y="3203"/>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عرش شاول إلى داود</a:t>
              </a:r>
              <a:endParaRPr kumimoji="0" lang="en-US"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45" name="Rectangle 33"/>
            <p:cNvSpPr>
              <a:spLocks noChangeArrowheads="1"/>
            </p:cNvSpPr>
            <p:nvPr/>
          </p:nvSpPr>
          <p:spPr bwMode="auto">
            <a:xfrm>
              <a:off x="0" y="3203"/>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1999" name="Group 34"/>
          <p:cNvGrpSpPr>
            <a:grpSpLocks/>
          </p:cNvGrpSpPr>
          <p:nvPr/>
        </p:nvGrpSpPr>
        <p:grpSpPr bwMode="auto">
          <a:xfrm>
            <a:off x="4605338" y="4370388"/>
            <a:ext cx="4538662" cy="744537"/>
            <a:chOff x="2196" y="3203"/>
            <a:chExt cx="2164" cy="633"/>
          </a:xfrm>
        </p:grpSpPr>
        <p:sp>
          <p:nvSpPr>
            <p:cNvPr id="29742" name="Rectangle 35"/>
            <p:cNvSpPr>
              <a:spLocks noChangeArrowheads="1"/>
            </p:cNvSpPr>
            <p:nvPr/>
          </p:nvSpPr>
          <p:spPr bwMode="auto">
            <a:xfrm>
              <a:off x="2228" y="3203"/>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عرش داود إلى سليمان</a:t>
              </a:r>
              <a:endParaRPr kumimoji="0" lang="en-US"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43" name="Rectangle 36"/>
            <p:cNvSpPr>
              <a:spLocks noChangeArrowheads="1"/>
            </p:cNvSpPr>
            <p:nvPr/>
          </p:nvSpPr>
          <p:spPr bwMode="auto">
            <a:xfrm>
              <a:off x="2196" y="3203"/>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2000" name="Group 37"/>
          <p:cNvGrpSpPr>
            <a:grpSpLocks/>
          </p:cNvGrpSpPr>
          <p:nvPr/>
        </p:nvGrpSpPr>
        <p:grpSpPr bwMode="auto">
          <a:xfrm>
            <a:off x="0" y="5114925"/>
            <a:ext cx="4605338" cy="742950"/>
            <a:chOff x="0" y="3836"/>
            <a:chExt cx="2196" cy="633"/>
          </a:xfrm>
        </p:grpSpPr>
        <p:sp>
          <p:nvSpPr>
            <p:cNvPr id="29740" name="Rectangle 38"/>
            <p:cNvSpPr>
              <a:spLocks noChangeArrowheads="1"/>
            </p:cNvSpPr>
            <p:nvPr/>
          </p:nvSpPr>
          <p:spPr bwMode="auto">
            <a:xfrm>
              <a:off x="32" y="3921"/>
              <a:ext cx="2132" cy="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6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٤١٤٣-١٠١١ ق.م (٣١٣٢ سنة)</a:t>
              </a:r>
              <a:endParaRPr kumimoji="0" lang="en-US" altLang="zh-CN" sz="26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41" name="Rectangle 39"/>
            <p:cNvSpPr>
              <a:spLocks noChangeArrowheads="1"/>
            </p:cNvSpPr>
            <p:nvPr/>
          </p:nvSpPr>
          <p:spPr bwMode="auto">
            <a:xfrm>
              <a:off x="0" y="3836"/>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2001" name="Group 40"/>
          <p:cNvGrpSpPr>
            <a:grpSpLocks/>
          </p:cNvGrpSpPr>
          <p:nvPr/>
        </p:nvGrpSpPr>
        <p:grpSpPr bwMode="auto">
          <a:xfrm>
            <a:off x="4605338" y="5114925"/>
            <a:ext cx="4538662" cy="742950"/>
            <a:chOff x="2196" y="3836"/>
            <a:chExt cx="2164" cy="633"/>
          </a:xfrm>
        </p:grpSpPr>
        <p:sp>
          <p:nvSpPr>
            <p:cNvPr id="29738" name="Rectangle 41"/>
            <p:cNvSpPr>
              <a:spLocks noChangeArrowheads="1"/>
            </p:cNvSpPr>
            <p:nvPr/>
          </p:nvSpPr>
          <p:spPr bwMode="auto">
            <a:xfrm>
              <a:off x="2228" y="3836"/>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١٠١١-٩٧١ ق.م (٤٠ سنة)</a:t>
              </a:r>
              <a:endParaRPr kumimoji="0" lang="en-US"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39" name="Rectangle 42"/>
            <p:cNvSpPr>
              <a:spLocks noChangeArrowheads="1"/>
            </p:cNvSpPr>
            <p:nvPr/>
          </p:nvSpPr>
          <p:spPr bwMode="auto">
            <a:xfrm>
              <a:off x="2196" y="3836"/>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2002" name="Group 43"/>
          <p:cNvGrpSpPr>
            <a:grpSpLocks/>
          </p:cNvGrpSpPr>
          <p:nvPr/>
        </p:nvGrpSpPr>
        <p:grpSpPr bwMode="auto">
          <a:xfrm>
            <a:off x="0" y="5857875"/>
            <a:ext cx="1073150" cy="923925"/>
            <a:chOff x="0" y="4469"/>
            <a:chExt cx="512" cy="787"/>
          </a:xfrm>
        </p:grpSpPr>
        <p:sp>
          <p:nvSpPr>
            <p:cNvPr id="29736" name="Rectangle 44"/>
            <p:cNvSpPr>
              <a:spLocks noChangeArrowheads="1"/>
            </p:cNvSpPr>
            <p:nvPr/>
          </p:nvSpPr>
          <p:spPr bwMode="auto">
            <a:xfrm>
              <a:off x="32" y="4469"/>
              <a:ext cx="448"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النسل الداوودي ١-٣</a:t>
              </a:r>
              <a:endParaRPr kumimoji="0" lang="en-US"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37" name="Rectangle 45"/>
            <p:cNvSpPr>
              <a:spLocks noChangeArrowheads="1"/>
            </p:cNvSpPr>
            <p:nvPr/>
          </p:nvSpPr>
          <p:spPr bwMode="auto">
            <a:xfrm>
              <a:off x="0" y="4469"/>
              <a:ext cx="512"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2003" name="Group 46"/>
          <p:cNvGrpSpPr>
            <a:grpSpLocks/>
          </p:cNvGrpSpPr>
          <p:nvPr/>
        </p:nvGrpSpPr>
        <p:grpSpPr bwMode="auto">
          <a:xfrm>
            <a:off x="1073150" y="5857875"/>
            <a:ext cx="1090613" cy="923925"/>
            <a:chOff x="512" y="4469"/>
            <a:chExt cx="520" cy="787"/>
          </a:xfrm>
        </p:grpSpPr>
        <p:sp>
          <p:nvSpPr>
            <p:cNvPr id="29734" name="Rectangle 47"/>
            <p:cNvSpPr>
              <a:spLocks noChangeArrowheads="1"/>
            </p:cNvSpPr>
            <p:nvPr/>
          </p:nvSpPr>
          <p:spPr bwMode="auto">
            <a:xfrm>
              <a:off x="544" y="4469"/>
              <a:ext cx="456"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نسل الأسباط</a:t>
              </a:r>
              <a:b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br>
              <a: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 ٤-٨</a:t>
              </a:r>
              <a:endParaRPr kumimoji="0" lang="en-US"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35" name="Rectangle 48"/>
            <p:cNvSpPr>
              <a:spLocks noChangeArrowheads="1"/>
            </p:cNvSpPr>
            <p:nvPr/>
          </p:nvSpPr>
          <p:spPr bwMode="auto">
            <a:xfrm>
              <a:off x="512" y="4469"/>
              <a:ext cx="520"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2004" name="Group 49"/>
          <p:cNvGrpSpPr>
            <a:grpSpLocks/>
          </p:cNvGrpSpPr>
          <p:nvPr/>
        </p:nvGrpSpPr>
        <p:grpSpPr bwMode="auto">
          <a:xfrm>
            <a:off x="2163763" y="5857875"/>
            <a:ext cx="1250950" cy="923925"/>
            <a:chOff x="1032" y="4469"/>
            <a:chExt cx="596" cy="787"/>
          </a:xfrm>
        </p:grpSpPr>
        <p:sp>
          <p:nvSpPr>
            <p:cNvPr id="29732" name="Rectangle 50"/>
            <p:cNvSpPr>
              <a:spLocks noChangeArrowheads="1"/>
            </p:cNvSpPr>
            <p:nvPr/>
          </p:nvSpPr>
          <p:spPr bwMode="auto">
            <a:xfrm>
              <a:off x="1064" y="4469"/>
              <a:ext cx="532"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الكهنة / اللاويين</a:t>
              </a:r>
              <a:b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br>
              <a: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٩: ١-٣٤</a:t>
              </a:r>
              <a:endParaRPr kumimoji="0" lang="en-US"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33" name="Rectangle 51"/>
            <p:cNvSpPr>
              <a:spLocks noChangeArrowheads="1"/>
            </p:cNvSpPr>
            <p:nvPr/>
          </p:nvSpPr>
          <p:spPr bwMode="auto">
            <a:xfrm>
              <a:off x="1032" y="4469"/>
              <a:ext cx="596"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2005" name="Group 52"/>
          <p:cNvGrpSpPr>
            <a:grpSpLocks/>
          </p:cNvGrpSpPr>
          <p:nvPr/>
        </p:nvGrpSpPr>
        <p:grpSpPr bwMode="auto">
          <a:xfrm>
            <a:off x="3414713" y="5857875"/>
            <a:ext cx="1190625" cy="923925"/>
            <a:chOff x="1628" y="4469"/>
            <a:chExt cx="568" cy="787"/>
          </a:xfrm>
        </p:grpSpPr>
        <p:sp>
          <p:nvSpPr>
            <p:cNvPr id="29730" name="Rectangle 53"/>
            <p:cNvSpPr>
              <a:spLocks noChangeArrowheads="1"/>
            </p:cNvSpPr>
            <p:nvPr/>
          </p:nvSpPr>
          <p:spPr bwMode="auto">
            <a:xfrm>
              <a:off x="1660" y="4469"/>
              <a:ext cx="504"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نسل شاول</a:t>
              </a:r>
              <a:b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br>
              <a: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٩:٣٥-٤٤</a:t>
              </a:r>
              <a:endParaRPr kumimoji="0" lang="en-US"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31" name="Rectangle 54"/>
            <p:cNvSpPr>
              <a:spLocks noChangeArrowheads="1"/>
            </p:cNvSpPr>
            <p:nvPr/>
          </p:nvSpPr>
          <p:spPr bwMode="auto">
            <a:xfrm>
              <a:off x="1628" y="4469"/>
              <a:ext cx="568"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2006" name="Group 55"/>
          <p:cNvGrpSpPr>
            <a:grpSpLocks/>
          </p:cNvGrpSpPr>
          <p:nvPr/>
        </p:nvGrpSpPr>
        <p:grpSpPr bwMode="auto">
          <a:xfrm>
            <a:off x="4605338" y="5857875"/>
            <a:ext cx="1192212" cy="923925"/>
            <a:chOff x="2196" y="4469"/>
            <a:chExt cx="568" cy="787"/>
          </a:xfrm>
        </p:grpSpPr>
        <p:sp>
          <p:nvSpPr>
            <p:cNvPr id="29728" name="Rectangle 56"/>
            <p:cNvSpPr>
              <a:spLocks noChangeArrowheads="1"/>
            </p:cNvSpPr>
            <p:nvPr/>
          </p:nvSpPr>
          <p:spPr bwMode="auto">
            <a:xfrm>
              <a:off x="2228" y="4469"/>
              <a:ext cx="504"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اعتلاء العرش</a:t>
              </a:r>
              <a:endParaRPr kumimoji="0" lang="en-US"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١٠-١٢</a:t>
              </a:r>
              <a:endParaRPr kumimoji="0" lang="en-US"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29" name="Rectangle 57"/>
            <p:cNvSpPr>
              <a:spLocks noChangeArrowheads="1"/>
            </p:cNvSpPr>
            <p:nvPr/>
          </p:nvSpPr>
          <p:spPr bwMode="auto">
            <a:xfrm>
              <a:off x="2196" y="4469"/>
              <a:ext cx="568"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29719" name="Rectangle 58"/>
          <p:cNvSpPr>
            <a:spLocks noChangeArrowheads="1"/>
          </p:cNvSpPr>
          <p:nvPr/>
        </p:nvSpPr>
        <p:spPr bwMode="auto">
          <a:xfrm>
            <a:off x="5791200" y="5857875"/>
            <a:ext cx="9906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توقير التابوت ١٣-١٧</a:t>
            </a:r>
            <a:endParaRPr kumimoji="0" lang="en-US"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20" name="Rectangle 59"/>
          <p:cNvSpPr>
            <a:spLocks noChangeArrowheads="1"/>
          </p:cNvSpPr>
          <p:nvPr/>
        </p:nvSpPr>
        <p:spPr bwMode="auto">
          <a:xfrm>
            <a:off x="5797550" y="5857875"/>
            <a:ext cx="1039813" cy="92392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nvGrpSpPr>
          <p:cNvPr id="42009" name="Group 60"/>
          <p:cNvGrpSpPr>
            <a:grpSpLocks/>
          </p:cNvGrpSpPr>
          <p:nvPr/>
        </p:nvGrpSpPr>
        <p:grpSpPr bwMode="auto">
          <a:xfrm>
            <a:off x="6837363" y="5857875"/>
            <a:ext cx="1116012" cy="923925"/>
            <a:chOff x="3260" y="4469"/>
            <a:chExt cx="532" cy="787"/>
          </a:xfrm>
        </p:grpSpPr>
        <p:sp>
          <p:nvSpPr>
            <p:cNvPr id="29726" name="Rectangle 61"/>
            <p:cNvSpPr>
              <a:spLocks noChangeArrowheads="1"/>
            </p:cNvSpPr>
            <p:nvPr/>
          </p:nvSpPr>
          <p:spPr bwMode="auto">
            <a:xfrm>
              <a:off x="3292" y="4469"/>
              <a:ext cx="468"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انتصارات عسكرية ١٨-٢٠</a:t>
              </a:r>
              <a:endParaRPr kumimoji="0" lang="en-US"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27" name="Rectangle 62"/>
            <p:cNvSpPr>
              <a:spLocks noChangeArrowheads="1"/>
            </p:cNvSpPr>
            <p:nvPr/>
          </p:nvSpPr>
          <p:spPr bwMode="auto">
            <a:xfrm>
              <a:off x="3260" y="4469"/>
              <a:ext cx="532"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2010" name="Group 63"/>
          <p:cNvGrpSpPr>
            <a:grpSpLocks/>
          </p:cNvGrpSpPr>
          <p:nvPr/>
        </p:nvGrpSpPr>
        <p:grpSpPr bwMode="auto">
          <a:xfrm>
            <a:off x="7953375" y="5857875"/>
            <a:ext cx="1190625" cy="923925"/>
            <a:chOff x="3792" y="4469"/>
            <a:chExt cx="568" cy="787"/>
          </a:xfrm>
        </p:grpSpPr>
        <p:sp>
          <p:nvSpPr>
            <p:cNvPr id="29724" name="Rectangle 64"/>
            <p:cNvSpPr>
              <a:spLocks noChangeArrowheads="1"/>
            </p:cNvSpPr>
            <p:nvPr/>
          </p:nvSpPr>
          <p:spPr bwMode="auto">
            <a:xfrm>
              <a:off x="3824" y="4469"/>
              <a:ext cx="504"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تحضيرات الهيكل</a:t>
              </a:r>
              <a:b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br>
              <a: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٢١-٢٩</a:t>
              </a:r>
              <a:endParaRPr kumimoji="0" lang="en-US"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25" name="Rectangle 65"/>
            <p:cNvSpPr>
              <a:spLocks noChangeArrowheads="1"/>
            </p:cNvSpPr>
            <p:nvPr/>
          </p:nvSpPr>
          <p:spPr bwMode="auto">
            <a:xfrm>
              <a:off x="3792" y="4469"/>
              <a:ext cx="568"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2" name="Title 66">
            <a:extLst>
              <a:ext uri="{FF2B5EF4-FFF2-40B4-BE49-F238E27FC236}">
                <a16:creationId xmlns:a16="http://schemas.microsoft.com/office/drawing/2014/main" id="{0A4B596F-023A-7D05-AC2B-00F44E89AEFB}"/>
              </a:ext>
            </a:extLst>
          </p:cNvPr>
          <p:cNvSpPr txBox="1">
            <a:spLocks/>
          </p:cNvSpPr>
          <p:nvPr/>
        </p:nvSpPr>
        <p:spPr bwMode="auto">
          <a:xfrm rot="20501751">
            <a:off x="-1430082" y="171299"/>
            <a:ext cx="6289581" cy="851424"/>
          </a:xfrm>
          <a:prstGeom prst="rect">
            <a:avLst/>
          </a:prstGeom>
          <a:solidFill>
            <a:srgbClr val="00206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أخبار الأيام</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250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2.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838200" y="152400"/>
            <a:ext cx="6934200" cy="838200"/>
          </a:xfrm>
          <a:solidFill>
            <a:schemeClr val="accent3"/>
          </a:solidFill>
          <a:ln>
            <a:solidFill>
              <a:schemeClr val="tx1"/>
            </a:solidFill>
            <a:miter lim="800000"/>
            <a:headEnd/>
            <a:tailEnd/>
          </a:ln>
        </p:spPr>
        <p:txBody>
          <a:bodyPr/>
          <a:lstStyle/>
          <a:p>
            <a:pPr eaLnBrk="1" hangingPunct="1">
              <a:defRPr/>
            </a:pPr>
            <a:r>
              <a:rPr lang="ar-JO" b="1" dirty="0">
                <a:solidFill>
                  <a:schemeClr val="tx1"/>
                </a:solidFill>
                <a:latin typeface="Arial" panose="020B0604020202020204" pitchFamily="34" charset="0"/>
                <a:ea typeface="ＭＳ Ｐゴシック" charset="0"/>
                <a:cs typeface="Arial" panose="020B0604020202020204" pitchFamily="34" charset="0"/>
              </a:rPr>
              <a:t>البيان الموجز</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5" name="Rectangle 4"/>
          <p:cNvSpPr txBox="1">
            <a:spLocks noChangeArrowheads="1"/>
          </p:cNvSpPr>
          <p:nvPr/>
        </p:nvSpPr>
        <p:spPr bwMode="auto">
          <a:xfrm>
            <a:off x="228600" y="1371600"/>
            <a:ext cx="8763000" cy="5029200"/>
          </a:xfrm>
          <a:prstGeom prst="rect">
            <a:avLst/>
          </a:prstGeom>
          <a:solidFill>
            <a:schemeClr val="tx1"/>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spcBef>
                <a:spcPct val="20000"/>
              </a:spcBef>
            </a:pPr>
            <a:r>
              <a:rPr lang="ar-JO" sz="3600" b="1" dirty="0">
                <a:solidFill>
                  <a:schemeClr val="bg1"/>
                </a:solidFill>
                <a:latin typeface="Arial" panose="020B0604020202020204" pitchFamily="34" charset="0"/>
                <a:cs typeface="Arial" panose="020B0604020202020204" pitchFamily="34" charset="0"/>
              </a:rPr>
              <a:t>يتم إعطاء المنظور الروحي لتأسيس مملكة داود لتشجيع البقية مع قيام الله </a:t>
            </a:r>
          </a:p>
          <a:p>
            <a:pPr algn="ctr" eaLnBrk="1" hangingPunct="1">
              <a:lnSpc>
                <a:spcPct val="90000"/>
              </a:lnSpc>
              <a:spcBef>
                <a:spcPct val="20000"/>
              </a:spcBef>
            </a:pPr>
            <a:r>
              <a:rPr lang="ar-JO" sz="3600" b="1" dirty="0">
                <a:solidFill>
                  <a:srgbClr val="FFFF00"/>
                </a:solidFill>
                <a:latin typeface="Arial" panose="020B0604020202020204" pitchFamily="34" charset="0"/>
                <a:cs typeface="Arial" panose="020B0604020202020204" pitchFamily="34" charset="0"/>
              </a:rPr>
              <a:t>بتأسيس سلالة داود </a:t>
            </a:r>
          </a:p>
          <a:p>
            <a:pPr algn="ctr" eaLnBrk="1" hangingPunct="1">
              <a:lnSpc>
                <a:spcPct val="90000"/>
              </a:lnSpc>
              <a:spcBef>
                <a:spcPct val="20000"/>
              </a:spcBef>
            </a:pPr>
            <a:r>
              <a:rPr lang="ar-JO" sz="3600" b="1" dirty="0">
                <a:solidFill>
                  <a:schemeClr val="bg1"/>
                </a:solidFill>
                <a:latin typeface="Arial" panose="020B0604020202020204" pitchFamily="34" charset="0"/>
                <a:cs typeface="Arial" panose="020B0604020202020204" pitchFamily="34" charset="0"/>
              </a:rPr>
              <a:t>وتوجيه تحذيرهم إلى </a:t>
            </a:r>
            <a:r>
              <a:rPr lang="ar-JO" sz="3600" b="1" dirty="0">
                <a:solidFill>
                  <a:srgbClr val="FFFF00"/>
                </a:solidFill>
                <a:latin typeface="Arial" panose="020B0604020202020204" pitchFamily="34" charset="0"/>
                <a:cs typeface="Arial" panose="020B0604020202020204" pitchFamily="34" charset="0"/>
              </a:rPr>
              <a:t>عبادة الهيكل الصحيحة </a:t>
            </a:r>
          </a:p>
          <a:p>
            <a:pPr algn="ctr" eaLnBrk="1" hangingPunct="1">
              <a:lnSpc>
                <a:spcPct val="90000"/>
              </a:lnSpc>
              <a:spcBef>
                <a:spcPct val="20000"/>
              </a:spcBef>
            </a:pPr>
            <a:r>
              <a:rPr lang="ar-JO" sz="3600" b="1" dirty="0">
                <a:solidFill>
                  <a:schemeClr val="bg1"/>
                </a:solidFill>
                <a:latin typeface="Arial" panose="020B0604020202020204" pitchFamily="34" charset="0"/>
                <a:cs typeface="Arial" panose="020B0604020202020204" pitchFamily="34" charset="0"/>
              </a:rPr>
              <a:t>وليس عبادة الأصنام في الماضي</a:t>
            </a:r>
            <a:endParaRPr lang="en-US" altLang="zh-CN" sz="3600" b="1" dirty="0">
              <a:solidFill>
                <a:schemeClr val="bg1"/>
              </a:solidFill>
              <a:latin typeface="Arial" panose="020B0604020202020204" pitchFamily="34" charset="0"/>
              <a:ea typeface="宋体" charset="0"/>
              <a:cs typeface="Arial" panose="020B0604020202020204" pitchFamily="34" charset="0"/>
            </a:endParaRPr>
          </a:p>
        </p:txBody>
      </p:sp>
      <p:sp>
        <p:nvSpPr>
          <p:cNvPr id="45060"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262</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4799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0"/>
            <a:ext cx="66620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563888" y="49784"/>
            <a:ext cx="5580112" cy="6808216"/>
          </a:xfrm>
          <a:effectLst>
            <a:outerShdw blurRad="63500" dist="35921" dir="2700000" algn="ctr" rotWithShape="0">
              <a:schemeClr val="tx2">
                <a:alpha val="74998"/>
              </a:schemeClr>
            </a:outerShdw>
          </a:effectLst>
        </p:spPr>
        <p:txBody>
          <a:bodyPr anchor="t"/>
          <a:lstStyle/>
          <a:p>
            <a:pPr>
              <a:defRPr/>
            </a:pP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1. أسس الله مملكة داود ليقدم </a:t>
            </a:r>
            <a:r>
              <a:rPr lang="ar-JO" sz="4800" dirty="0">
                <a:solidFill>
                  <a:srgbClr val="FFFF00"/>
                </a:solidFill>
                <a:effectLst>
                  <a:glow rad="127000">
                    <a:schemeClr val="tx1"/>
                  </a:glow>
                </a:effectLst>
                <a:ea typeface="ＭＳ Ｐゴシック" charset="0"/>
              </a:rPr>
              <a:t>العبادة في الهيكل </a:t>
            </a:r>
            <a:r>
              <a:rPr lang="ar-JO" sz="4800" dirty="0">
                <a:effectLst>
                  <a:glow rad="127000">
                    <a:schemeClr val="tx1"/>
                  </a:glow>
                </a:effectLst>
                <a:ea typeface="ＭＳ Ｐゴシック" charset="0"/>
              </a:rPr>
              <a:t>فوق الوثنية</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760693062"/>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9672" y="1214754"/>
            <a:ext cx="7524328" cy="564324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2515120"/>
          </a:xfrm>
          <a:effectLst>
            <a:outerShdw blurRad="63500" dist="35921" dir="2700000" algn="ctr" rotWithShape="0">
              <a:schemeClr val="tx2">
                <a:alpha val="74998"/>
              </a:schemeClr>
            </a:outerShdw>
          </a:effectLst>
        </p:spPr>
        <p:txBody>
          <a:bodyPr anchor="t"/>
          <a:lstStyle/>
          <a:p>
            <a:pPr marL="723900" indent="-723900" algn="r">
              <a:defRPr/>
            </a:pPr>
            <a:br>
              <a:rPr lang="en-US" sz="4800" dirty="0">
                <a:effectLst>
                  <a:glow rad="127000">
                    <a:schemeClr val="tx1"/>
                  </a:glow>
                </a:effectLst>
                <a:ea typeface="ＭＳ Ｐゴシック" charset="0"/>
                <a:cs typeface="Arial" panose="020B0604020202020204" pitchFamily="34" charset="0"/>
              </a:rPr>
            </a:br>
            <a:r>
              <a:rPr lang="ar-JO" sz="4800" dirty="0">
                <a:effectLst>
                  <a:glow rad="127000">
                    <a:schemeClr val="tx1"/>
                  </a:glow>
                </a:effectLst>
                <a:ea typeface="ＭＳ Ｐゴシック" charset="0"/>
                <a:cs typeface="Arial" panose="020B0604020202020204" pitchFamily="34" charset="0"/>
              </a:rPr>
              <a:t>2. كن مُؤسَسَاَ </a:t>
            </a:r>
            <a:r>
              <a:rPr lang="ar-JO" sz="4800" dirty="0">
                <a:solidFill>
                  <a:srgbClr val="FFFF00"/>
                </a:solidFill>
                <a:effectLst>
                  <a:glow rad="127000">
                    <a:schemeClr val="tx1"/>
                  </a:glow>
                </a:effectLst>
                <a:ea typeface="ＭＳ Ｐゴシック" charset="0"/>
                <a:cs typeface="Arial" panose="020B0604020202020204" pitchFamily="34" charset="0"/>
              </a:rPr>
              <a:t>لعبادة يسوع </a:t>
            </a:r>
            <a:r>
              <a:rPr lang="ar-JO" sz="4800" dirty="0">
                <a:effectLst>
                  <a:glow rad="127000">
                    <a:schemeClr val="tx1"/>
                  </a:glow>
                </a:effectLst>
                <a:ea typeface="ＭＳ Ｐゴシック" charset="0"/>
                <a:cs typeface="Arial" panose="020B0604020202020204" pitchFamily="34" charset="0"/>
              </a:rPr>
              <a:t>كوريث داود</a:t>
            </a:r>
            <a:endParaRPr lang="en-US" sz="4800" dirty="0">
              <a:effectLst>
                <a:glow rad="1270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1644641046"/>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261"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858936"/>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cs typeface="Arial" panose="020B0604020202020204" pitchFamily="34" charset="0"/>
              </a:rPr>
              <a:t>كان الهيكل مجيداً</a:t>
            </a:r>
            <a:endParaRPr lang="en-US" dirty="0">
              <a:effectLst>
                <a:glow rad="1270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132608927"/>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435000"/>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cs typeface="Arial" panose="020B0604020202020204" pitchFamily="34" charset="0"/>
              </a:rPr>
              <a:t>لكن ماذا عن ذاك الهيكل؟</a:t>
            </a:r>
            <a:endParaRPr lang="en-US" dirty="0">
              <a:effectLst>
                <a:glow rad="127000">
                  <a:schemeClr val="tx1"/>
                </a:glow>
              </a:effectLst>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8301" y="1484722"/>
            <a:ext cx="9144000" cy="5373278"/>
          </a:xfrm>
          <a:prstGeom prst="rect">
            <a:avLst/>
          </a:prstGeom>
        </p:spPr>
      </p:pic>
    </p:spTree>
    <p:extLst>
      <p:ext uri="{BB962C8B-B14F-4D97-AF65-F5344CB8AC3E}">
        <p14:creationId xmlns:p14="http://schemas.microsoft.com/office/powerpoint/2010/main" val="3638252879"/>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0026316" cy="6858000"/>
          </a:xfrm>
          <a:prstGeom prst="rect">
            <a:avLst/>
          </a:prstGeom>
        </p:spPr>
      </p:pic>
      <p:sp>
        <p:nvSpPr>
          <p:cNvPr id="900098" name="Rectangle 2"/>
          <p:cNvSpPr>
            <a:spLocks noGrp="1" noChangeArrowheads="1"/>
          </p:cNvSpPr>
          <p:nvPr>
            <p:ph type="ctrTitle"/>
          </p:nvPr>
        </p:nvSpPr>
        <p:spPr>
          <a:xfrm>
            <a:off x="0" y="-99392"/>
            <a:ext cx="5580112" cy="4032448"/>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ar-JO" dirty="0">
                <a:effectLst>
                  <a:glow rad="127000">
                    <a:schemeClr val="tx1"/>
                  </a:glow>
                </a:effectLst>
                <a:ea typeface="ＭＳ Ｐゴシック" charset="0"/>
                <a:cs typeface="Arial" panose="020B0604020202020204" pitchFamily="34" charset="0"/>
              </a:rPr>
              <a:t>حتى الهيكل الذي أعيد بناؤه    في وقت قريب من أخبار الأيام  تم تدميره لاحقًا                 فماذا عن عبادة الهيكل الآن؟</a:t>
            </a:r>
            <a:endParaRPr lang="en-US" dirty="0">
              <a:effectLst>
                <a:glow rad="1270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325801065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923255"/>
          </a:xfrm>
          <a:prstGeom prst="rect">
            <a:avLst/>
          </a:prstGeom>
          <a:noFill/>
        </p:spPr>
        <p:txBody>
          <a:bodyPr lIns="91365" tIns="45683" rIns="91365" bIns="45683">
            <a:spAutoFit/>
          </a:bodyPr>
          <a:lstStyle/>
          <a:p>
            <a:pPr algn="r" defTabSz="914085" eaLnBrk="0" hangingPunct="0">
              <a:defRPr/>
            </a:pPr>
            <a:r>
              <a:rPr lang="ar-JO" sz="54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تطهير الهيكل</a:t>
            </a:r>
            <a:endParaRPr lang="en-US" sz="54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1360"/>
          </a:xfrm>
          <a:prstGeom prst="rect">
            <a:avLst/>
          </a:prstGeom>
          <a:noFill/>
        </p:spPr>
        <p:txBody>
          <a:bodyPr lIns="91365" tIns="45683" rIns="91365" bIns="45683">
            <a:spAutoFit/>
          </a:bodyPr>
          <a:lstStyle/>
          <a:p>
            <a:pPr defTabSz="914085" eaLnBrk="0" hangingPunct="0">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متى 21: 12-17</a:t>
            </a:r>
          </a:p>
          <a:p>
            <a:pPr defTabSz="914085" eaLnBrk="0" hangingPunct="0">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مرقس 11: 15-19</a:t>
            </a:r>
          </a:p>
          <a:p>
            <a:pPr defTabSz="914085" eaLnBrk="0" hangingPunct="0">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لوقا 19: 45-48</a:t>
            </a:r>
          </a:p>
          <a:p>
            <a:pPr defTabSz="914085" eaLnBrk="0" hangingPunct="0">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يوحنا 2: 13-24</a:t>
            </a:r>
            <a:endParaRPr lang="en-US"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689" y="3833692"/>
            <a:ext cx="4282873" cy="418829"/>
          </a:xfrm>
          <a:prstGeom prst="rect">
            <a:avLst/>
          </a:prstGeom>
          <a:noFill/>
        </p:spPr>
        <p:txBody>
          <a:bodyPr wrap="square" lIns="64258" tIns="32129" rIns="64258" bIns="32129">
            <a:spAutoFit/>
          </a:bodyPr>
          <a:lstStyle/>
          <a:p>
            <a:pPr algn="r" defTabSz="321487" eaLnBrk="0" hangingPunct="0">
              <a:defRPr/>
            </a:pPr>
            <a:r>
              <a:rPr lang="ar-JO" sz="23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قصة الفصح</a:t>
            </a:r>
            <a:endParaRPr lang="en-US" sz="23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endParaRPr>
          </a:p>
        </p:txBody>
      </p:sp>
      <p:grpSp>
        <p:nvGrpSpPr>
          <p:cNvPr id="8" name="Group 7"/>
          <p:cNvGrpSpPr/>
          <p:nvPr/>
        </p:nvGrpSpPr>
        <p:grpSpPr>
          <a:xfrm>
            <a:off x="6011648" y="4293097"/>
            <a:ext cx="3456896" cy="1551664"/>
            <a:chOff x="5508104" y="620689"/>
            <a:chExt cx="3456896" cy="1551664"/>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b="1" dirty="0">
                  <a:solidFill>
                    <a:srgbClr val="FFFFFF"/>
                  </a:solidFill>
                  <a:latin typeface="Arial" panose="020B0604020202020204" pitchFamily="34" charset="0"/>
                  <a:cs typeface="Arial" panose="020B0604020202020204" pitchFamily="34" charset="0"/>
                </a:endParaRPr>
              </a:p>
            </p:txBody>
          </p:sp>
        </p:grpSp>
        <p:sp>
          <p:nvSpPr>
            <p:cNvPr id="11" name="TextBox 10"/>
            <p:cNvSpPr txBox="1"/>
            <p:nvPr/>
          </p:nvSpPr>
          <p:spPr>
            <a:xfrm>
              <a:off x="6804248" y="648153"/>
              <a:ext cx="2160752" cy="1524200"/>
            </a:xfrm>
            <a:prstGeom prst="rect">
              <a:avLst/>
            </a:prstGeom>
            <a:noFill/>
          </p:spPr>
          <p:txBody>
            <a:bodyPr wrap="square" rtlCol="0">
              <a:spAutoFit/>
            </a:bodyPr>
            <a:lstStyle/>
            <a:p>
              <a:pPr eaLnBrk="0" hangingPunct="0">
                <a:lnSpc>
                  <a:spcPct val="70000"/>
                </a:lnSpc>
              </a:pPr>
              <a:r>
                <a:rPr lang="ar-JO" altLang="zh-CN" sz="4400" b="1" spc="-250" dirty="0">
                  <a:solidFill>
                    <a:srgbClr val="002060"/>
                  </a:solidFill>
                  <a:latin typeface="Arial" panose="020B0604020202020204" pitchFamily="34" charset="0"/>
                  <a:cs typeface="Arial" panose="020B0604020202020204" pitchFamily="34" charset="0"/>
                </a:rPr>
                <a:t>صور   كتابية   مجانية</a:t>
              </a:r>
              <a:endParaRPr lang="en-GB" sz="6000" b="1" spc="-25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5767572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كان وقت احتفال </a:t>
            </a:r>
          </a:p>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عيد الفصح اليهودي           قد اقترب                    ولهذا ذهب يسوع            إلى أورشليم</a:t>
            </a: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472359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0" y="0"/>
            <a:ext cx="9144000" cy="1526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كن مؤسساً على يسوع كأساس لك</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07503" y="1834420"/>
            <a:ext cx="5688633" cy="4760948"/>
          </a:xfrm>
          <a:prstGeom prst="rect">
            <a:avLst/>
          </a:prstGeom>
        </p:spPr>
      </p:pic>
      <p:sp>
        <p:nvSpPr>
          <p:cNvPr id="900098" name="Rectangle 2"/>
          <p:cNvSpPr>
            <a:spLocks noGrp="1" noChangeArrowheads="1"/>
          </p:cNvSpPr>
          <p:nvPr>
            <p:ph type="ctrTitle"/>
          </p:nvPr>
        </p:nvSpPr>
        <p:spPr>
          <a:xfrm>
            <a:off x="0" y="5877272"/>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10127609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7384"/>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في منطقة الهيكل </a:t>
            </a:r>
          </a:p>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رأى التجار يبيعون </a:t>
            </a:r>
          </a:p>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الماعز والخراف والطيور للذبائح</a:t>
            </a: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666025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كما رأى الصيارفة </a:t>
            </a:r>
          </a:p>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يبدلون العملات الأجنبية</a:t>
            </a: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a:defRPr/>
            </a:pP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436493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609035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صنع يسوع سوطاً من الحبال وطردهم خارج الهيكل</a:t>
            </a:r>
            <a:r>
              <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1290923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p:cNvSpPr txBox="1">
            <a:spLocks noChangeArrowheads="1"/>
          </p:cNvSpPr>
          <p:nvPr/>
        </p:nvSpPr>
        <p:spPr bwMode="auto">
          <a:xfrm>
            <a:off x="17512" y="0"/>
            <a:ext cx="4716016" cy="44817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أخرج الخراف والأبقار </a:t>
            </a:r>
          </a:p>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ونثر أموال الصيارفة </a:t>
            </a:r>
          </a:p>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على الأرض</a:t>
            </a: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98346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وقلب الموائد</a:t>
            </a: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765950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ثم ذهب إلى باعة الحمام </a:t>
            </a:r>
          </a:p>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وقال لهم</a:t>
            </a: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746772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0"/>
            <a:ext cx="9144000" cy="11247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أخرجوا هذه من هنا ولا تجعلوا بيت أبي مغارة لصوص</a:t>
            </a: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a:defRPr/>
            </a:pP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265848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0468" y="4797152"/>
            <a:ext cx="9144000" cy="20608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تذكر تلاميذه هذه النبوة من الكتاب المقدس </a:t>
            </a:r>
          </a:p>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غيرة بيتك أكلتني ”</a:t>
            </a: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68958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98393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348880"/>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7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التأسيس</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0240" y="65344"/>
            <a:ext cx="70403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262</a:t>
            </a:r>
          </a:p>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39</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77681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64468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8965582"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3068960"/>
            <a:ext cx="8964488" cy="26074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لكن القادة الدينيين سألوه : ماذا تفعل؟ إن كان الله أعطاك السلطان أن تفعل هذا فأرنا معجزة لتثبت ذلك .</a:t>
            </a: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90570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755576" y="116632"/>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حسناً : رد يسوع</a:t>
            </a:r>
          </a:p>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أنقضوا هذا الهيكل </a:t>
            </a:r>
          </a:p>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وفي ثلاثة أيام أقيمه</a:t>
            </a: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785841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1052736"/>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ماذا : قالوا مستغربين</a:t>
            </a:r>
          </a:p>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في ست وأربعين سنة</a:t>
            </a:r>
          </a:p>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بني هذا الهيكل وأنت تقيمه في ثلاثة أيام؟</a:t>
            </a: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724201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323528" y="0"/>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لكن يسوع عندما قال هذا الهيكل كان يعني جسده</a:t>
            </a: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493238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835696" y="3689648"/>
            <a:ext cx="72008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بعد أن قام من الأموات تذكر تلاميذه أنه قال ذلك وآمنوا بالمكتوب وبما قاله يسوع</a:t>
            </a: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071367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eaLnBrk="0" hangingPunct="0">
              <a:lnSpc>
                <a:spcPct val="70000"/>
              </a:lnSpc>
            </a:pPr>
            <a:r>
              <a:rPr lang="ar-JO" altLang="zh-CN" sz="11500" b="1" spc="-250" dirty="0">
                <a:solidFill>
                  <a:srgbClr val="002060"/>
                </a:solidFill>
                <a:latin typeface="Arial" panose="020B0604020202020204" pitchFamily="34" charset="0"/>
                <a:cs typeface="Arial" panose="020B0604020202020204" pitchFamily="34" charset="0"/>
              </a:rPr>
              <a:t>صور كتابية مجانية</a:t>
            </a:r>
            <a:endParaRPr lang="en-GB" sz="19900" b="1" spc="-25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091883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ar-JO" sz="1300" b="1" dirty="0">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algn="ctr" hangingPunct="0">
              <a:defRPr sz="1300">
                <a:latin typeface="Times New Roman"/>
                <a:ea typeface="Times New Roman"/>
                <a:cs typeface="Times New Roman"/>
                <a:sym typeface="Times New Roman"/>
              </a:defRPr>
            </a:pPr>
            <a:r>
              <a:rPr lang="ar-JO" sz="1300" b="1" dirty="0">
                <a:latin typeface="Arial" panose="020B0604020202020204" pitchFamily="34" charset="0"/>
                <a:cs typeface="Arial" panose="020B0604020202020204" pitchFamily="34" charset="0"/>
                <a:sym typeface="Times New Roman"/>
              </a:rPr>
              <a:t>freebibleimages.org</a:t>
            </a:r>
            <a:endParaRPr sz="1300" b="1" kern="0"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ar-JO" sz="1200" b="1" kern="0" dirty="0">
                <a:solidFill>
                  <a:srgbClr val="000000"/>
                </a:solidFill>
                <a:latin typeface="Arial" panose="020B0604020202020204" pitchFamily="34" charset="0"/>
                <a:ea typeface="Times New Roman"/>
                <a:cs typeface="Arial" panose="020B0604020202020204" pitchFamily="34" charset="0"/>
                <a:sym typeface="Times New Roman"/>
              </a:rPr>
              <a:t>إنجيل</a:t>
            </a:r>
          </a:p>
          <a:p>
            <a:pPr algn="ctr" hangingPunct="0">
              <a:lnSpc>
                <a:spcPct val="80000"/>
              </a:lnSpc>
              <a:defRPr sz="1200">
                <a:latin typeface="Times New Roman"/>
                <a:ea typeface="Times New Roman"/>
                <a:cs typeface="Times New Roman"/>
                <a:sym typeface="Times New Roman"/>
              </a:defRPr>
            </a:pPr>
            <a:endParaRPr lang="ar-JO" sz="1200" b="1" kern="0" dirty="0">
              <a:solidFill>
                <a:srgbClr val="000000"/>
              </a:solidFill>
              <a:latin typeface="Arial" panose="020B0604020202020204" pitchFamily="34" charset="0"/>
              <a:ea typeface="Times New Roman"/>
              <a:cs typeface="Arial" panose="020B0604020202020204" pitchFamily="34" charset="0"/>
              <a:sym typeface="Times New Roman"/>
            </a:endParaRPr>
          </a:p>
          <a:p>
            <a:pPr algn="ctr" hangingPunct="0">
              <a:lnSpc>
                <a:spcPct val="80000"/>
              </a:lnSpc>
              <a:defRPr sz="1200">
                <a:latin typeface="Times New Roman"/>
                <a:ea typeface="Times New Roman"/>
                <a:cs typeface="Times New Roman"/>
                <a:sym typeface="Times New Roman"/>
              </a:defRPr>
            </a:pPr>
            <a:endParaRPr lang="ar-JO" sz="1200" b="1" kern="0" dirty="0">
              <a:solidFill>
                <a:srgbClr val="000000"/>
              </a:solidFill>
              <a:latin typeface="Arial" panose="020B0604020202020204" pitchFamily="34" charset="0"/>
              <a:ea typeface="Times New Roman"/>
              <a:cs typeface="Arial" panose="020B0604020202020204" pitchFamily="34" charset="0"/>
              <a:sym typeface="Times New Roman"/>
            </a:endParaRPr>
          </a:p>
          <a:p>
            <a:pPr algn="ctr" hangingPunct="0">
              <a:lnSpc>
                <a:spcPct val="80000"/>
              </a:lnSpc>
              <a:defRPr sz="1200">
                <a:latin typeface="Times New Roman"/>
                <a:ea typeface="Times New Roman"/>
                <a:cs typeface="Times New Roman"/>
                <a:sym typeface="Times New Roman"/>
              </a:defRPr>
            </a:pPr>
            <a:r>
              <a:rPr lang="ar-JO" sz="1200" b="1" kern="0" dirty="0">
                <a:solidFill>
                  <a:srgbClr val="000000"/>
                </a:solidFill>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r>
              <a:rPr lang="ar-JO" sz="1400" b="1" dirty="0">
                <a:latin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sz="1300" b="1" kern="0"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ar-JO" sz="1300" b="1" dirty="0">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algn="ctr" hangingPunct="0">
              <a:defRPr sz="1300">
                <a:latin typeface="Times New Roman"/>
                <a:ea typeface="Times New Roman"/>
                <a:cs typeface="Times New Roman"/>
                <a:sym typeface="Times New Roman"/>
              </a:defRPr>
            </a:pPr>
            <a:r>
              <a:rPr lang="ar-JO" sz="1300" b="1" dirty="0">
                <a:latin typeface="Arial" panose="020B0604020202020204" pitchFamily="34" charset="0"/>
                <a:cs typeface="Arial" panose="020B0604020202020204" pitchFamily="34" charset="0"/>
                <a:sym typeface="Times New Roman"/>
              </a:rPr>
              <a:t>www.LumoProject.com.</a:t>
            </a:r>
            <a:endParaRPr sz="1300" b="1" u="sng" kern="0" dirty="0">
              <a:solidFill>
                <a:srgbClr val="0000FF"/>
              </a:solidFill>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b="1" kern="0" spc="50" dirty="0">
                <a:solidFill>
                  <a:srgbClr val="000000"/>
                </a:solidFill>
                <a:latin typeface="Arial" panose="020B0604020202020204" pitchFamily="34" charset="0"/>
                <a:ea typeface="Times New Roman"/>
                <a:cs typeface="Arial" panose="020B0604020202020204" pitchFamily="34" charset="0"/>
                <a:sym typeface="Times New Roman"/>
              </a:rPr>
              <a:t>Picture courtesy of </a:t>
            </a:r>
            <a:r>
              <a:rPr sz="1000" b="1" kern="0" spc="50" dirty="0">
                <a:solidFill>
                  <a:srgbClr val="000000"/>
                </a:solidFill>
                <a:latin typeface="Arial" panose="020B0604020202020204" pitchFamily="34" charset="0"/>
                <a:ea typeface="Times New Roman"/>
                <a:cs typeface="Arial" panose="020B0604020202020204" pitchFamily="34" charset="0"/>
                <a:sym typeface="Times New Roman"/>
              </a:rPr>
              <a:t>BBM</a:t>
            </a:r>
            <a:br>
              <a:rPr sz="1000" b="1" kern="0" spc="50" dirty="0">
                <a:solidFill>
                  <a:srgbClr val="000000"/>
                </a:solidFill>
                <a:latin typeface="Arial" panose="020B0604020202020204" pitchFamily="34" charset="0"/>
                <a:ea typeface="Times New Roman"/>
                <a:cs typeface="Arial" panose="020B0604020202020204" pitchFamily="34" charset="0"/>
                <a:sym typeface="Times New Roman"/>
              </a:rPr>
            </a:br>
            <a:r>
              <a:rPr sz="1000" b="1" kern="0" spc="50" dirty="0">
                <a:solidFill>
                  <a:srgbClr val="000000"/>
                </a:solidFill>
                <a:latin typeface="Arial" panose="020B0604020202020204" pitchFamily="34" charset="0"/>
                <a:ea typeface="Times New Roman"/>
                <a:cs typeface="Arial" panose="020B0604020202020204" pitchFamily="34" charset="0"/>
                <a:sym typeface="Times New Roman"/>
              </a:rPr>
              <a:t>© </a:t>
            </a:r>
            <a:r>
              <a:rPr lang="en-US" sz="1000" b="1" kern="0" spc="50" dirty="0">
                <a:solidFill>
                  <a:srgbClr val="000000"/>
                </a:solidFill>
                <a:latin typeface="Arial" panose="020B0604020202020204" pitchFamily="34" charset="0"/>
                <a:ea typeface="Times New Roman"/>
                <a:cs typeface="Arial" panose="020B0604020202020204" pitchFamily="34" charset="0"/>
                <a:sym typeface="Times New Roman"/>
              </a:rPr>
              <a:t>All Rights Reserved.</a:t>
            </a:r>
            <a:endParaRPr sz="1000" b="1" kern="0" spc="50" dirty="0">
              <a:solidFill>
                <a:srgbClr val="000000"/>
              </a:solidFill>
              <a:latin typeface="Arial" panose="020B0604020202020204" pitchFamily="34" charset="0"/>
              <a:ea typeface="Times New Roman"/>
              <a:cs typeface="Arial" panose="020B0604020202020204" pitchFamily="34" charset="0"/>
              <a:sym typeface="Times New Roman"/>
            </a:endParaRPr>
          </a:p>
          <a:p>
            <a:pPr algn="ctr" defTabSz="314884" hangingPunct="0">
              <a:defRPr sz="1000" spc="-100">
                <a:latin typeface="Times New Roman"/>
                <a:ea typeface="Times New Roman"/>
                <a:cs typeface="Times New Roman"/>
                <a:sym typeface="Times New Roman"/>
              </a:defRPr>
            </a:pPr>
            <a:r>
              <a:rPr sz="1000" b="1" kern="0" spc="50" dirty="0" err="1">
                <a:solidFill>
                  <a:srgbClr val="000000"/>
                </a:solidFill>
                <a:latin typeface="Arial" panose="020B0604020202020204" pitchFamily="34" charset="0"/>
                <a:ea typeface="Times New Roman"/>
                <a:cs typeface="Arial" panose="020B0604020202020204" pitchFamily="34" charset="0"/>
                <a:sym typeface="Times New Roman"/>
              </a:rPr>
              <a:t>www.bigbookmedia.com</a:t>
            </a:r>
            <a:endParaRPr sz="1000" b="1" kern="0" spc="50" dirty="0">
              <a:solidFill>
                <a:srgbClr val="000000"/>
              </a:solidFill>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ar-JO" sz="1200" b="1" kern="0" dirty="0">
                <a:solidFill>
                  <a:srgbClr val="000000"/>
                </a:solidFill>
                <a:latin typeface="Arial" panose="020B0604020202020204" pitchFamily="34" charset="0"/>
                <a:ea typeface="Times New Roman"/>
                <a:cs typeface="Arial" panose="020B0604020202020204" pitchFamily="34" charset="0"/>
                <a:sym typeface="Times New Roman"/>
              </a:rPr>
              <a:t>إنجيل </a:t>
            </a:r>
          </a:p>
          <a:p>
            <a:pPr algn="ctr" hangingPunct="0">
              <a:lnSpc>
                <a:spcPct val="80000"/>
              </a:lnSpc>
              <a:defRPr sz="1200">
                <a:latin typeface="Times New Roman"/>
                <a:ea typeface="Times New Roman"/>
                <a:cs typeface="Times New Roman"/>
                <a:sym typeface="Times New Roman"/>
              </a:defRPr>
            </a:pPr>
            <a:endParaRPr lang="ar-JO" sz="1200" b="1" kern="0" dirty="0">
              <a:solidFill>
                <a:srgbClr val="000000"/>
              </a:solidFill>
              <a:latin typeface="Arial" panose="020B0604020202020204" pitchFamily="34" charset="0"/>
              <a:ea typeface="Times New Roman"/>
              <a:cs typeface="Arial" panose="020B0604020202020204" pitchFamily="34" charset="0"/>
              <a:sym typeface="Times New Roman"/>
            </a:endParaRPr>
          </a:p>
          <a:p>
            <a:pPr algn="ctr" hangingPunct="0">
              <a:lnSpc>
                <a:spcPct val="80000"/>
              </a:lnSpc>
              <a:defRPr sz="1200">
                <a:latin typeface="Times New Roman"/>
                <a:ea typeface="Times New Roman"/>
                <a:cs typeface="Times New Roman"/>
                <a:sym typeface="Times New Roman"/>
              </a:defRPr>
            </a:pPr>
            <a:endParaRPr lang="ar-JO" sz="1200" b="1" kern="0" dirty="0">
              <a:solidFill>
                <a:srgbClr val="000000"/>
              </a:solidFill>
              <a:latin typeface="Arial" panose="020B0604020202020204" pitchFamily="34" charset="0"/>
              <a:ea typeface="Times New Roman"/>
              <a:cs typeface="Arial" panose="020B0604020202020204" pitchFamily="34" charset="0"/>
              <a:sym typeface="Times New Roman"/>
            </a:endParaRPr>
          </a:p>
          <a:p>
            <a:pPr algn="ctr" hangingPunct="0">
              <a:lnSpc>
                <a:spcPct val="80000"/>
              </a:lnSpc>
              <a:defRPr sz="1200">
                <a:latin typeface="Times New Roman"/>
                <a:ea typeface="Times New Roman"/>
                <a:cs typeface="Times New Roman"/>
                <a:sym typeface="Times New Roman"/>
              </a:defRPr>
            </a:pPr>
            <a:r>
              <a:rPr lang="ar-JO" sz="1200" b="1" kern="0" dirty="0">
                <a:solidFill>
                  <a:srgbClr val="000000"/>
                </a:solidFill>
                <a:latin typeface="Arial" panose="020B0604020202020204" pitchFamily="34" charset="0"/>
                <a:ea typeface="Times New Roman"/>
                <a:cs typeface="Arial" panose="020B0604020202020204" pitchFamily="34" charset="0"/>
                <a:sym typeface="Times New Roman"/>
              </a:rPr>
              <a:t>مرقس</a:t>
            </a:r>
            <a:endParaRPr sz="1200" b="1" kern="0"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ar-JO" sz="1200" b="1" kern="0" dirty="0">
                <a:solidFill>
                  <a:srgbClr val="000000"/>
                </a:solidFill>
                <a:latin typeface="Arial" panose="020B0604020202020204" pitchFamily="34" charset="0"/>
                <a:ea typeface="Times New Roman"/>
                <a:cs typeface="Arial" panose="020B0604020202020204" pitchFamily="34" charset="0"/>
                <a:sym typeface="Times New Roman"/>
              </a:rPr>
              <a:t>إنجيل</a:t>
            </a:r>
          </a:p>
          <a:p>
            <a:pPr algn="ctr" hangingPunct="0">
              <a:lnSpc>
                <a:spcPct val="80000"/>
              </a:lnSpc>
              <a:defRPr sz="1200">
                <a:latin typeface="Times New Roman"/>
                <a:ea typeface="Times New Roman"/>
                <a:cs typeface="Times New Roman"/>
                <a:sym typeface="Times New Roman"/>
              </a:defRPr>
            </a:pPr>
            <a:endParaRPr lang="ar-JO" sz="1200" b="1" kern="0" dirty="0">
              <a:solidFill>
                <a:srgbClr val="000000"/>
              </a:solidFill>
              <a:latin typeface="Arial" panose="020B0604020202020204" pitchFamily="34" charset="0"/>
              <a:ea typeface="Times New Roman"/>
              <a:cs typeface="Arial" panose="020B0604020202020204" pitchFamily="34" charset="0"/>
              <a:sym typeface="Times New Roman"/>
            </a:endParaRPr>
          </a:p>
          <a:p>
            <a:pPr algn="ctr" hangingPunct="0">
              <a:lnSpc>
                <a:spcPct val="80000"/>
              </a:lnSpc>
              <a:defRPr sz="1200">
                <a:latin typeface="Times New Roman"/>
                <a:ea typeface="Times New Roman"/>
                <a:cs typeface="Times New Roman"/>
                <a:sym typeface="Times New Roman"/>
              </a:defRPr>
            </a:pPr>
            <a:endParaRPr lang="ar-JO" sz="1200" b="1" kern="0" dirty="0">
              <a:solidFill>
                <a:srgbClr val="000000"/>
              </a:solidFill>
              <a:latin typeface="Arial" panose="020B0604020202020204" pitchFamily="34" charset="0"/>
              <a:ea typeface="Times New Roman"/>
              <a:cs typeface="Arial" panose="020B0604020202020204" pitchFamily="34" charset="0"/>
              <a:sym typeface="Times New Roman"/>
            </a:endParaRPr>
          </a:p>
          <a:p>
            <a:pPr algn="ctr" hangingPunct="0">
              <a:lnSpc>
                <a:spcPct val="80000"/>
              </a:lnSpc>
              <a:defRPr sz="1200">
                <a:latin typeface="Times New Roman"/>
                <a:ea typeface="Times New Roman"/>
                <a:cs typeface="Times New Roman"/>
                <a:sym typeface="Times New Roman"/>
              </a:defRPr>
            </a:pPr>
            <a:r>
              <a:rPr lang="ar-JO" sz="1200" b="1" kern="0" dirty="0">
                <a:solidFill>
                  <a:srgbClr val="000000"/>
                </a:solidFill>
                <a:latin typeface="Arial" panose="020B0604020202020204" pitchFamily="34" charset="0"/>
                <a:ea typeface="Times New Roman"/>
                <a:cs typeface="Arial" panose="020B0604020202020204" pitchFamily="34" charset="0"/>
                <a:sym typeface="Times New Roman"/>
              </a:rPr>
              <a:t>لوقا</a:t>
            </a:r>
            <a:endParaRPr sz="1200" b="1" kern="0"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ar-JO" sz="1200" b="1" kern="0" dirty="0">
                <a:solidFill>
                  <a:srgbClr val="000000"/>
                </a:solidFill>
                <a:latin typeface="Arial" panose="020B0604020202020204" pitchFamily="34" charset="0"/>
                <a:ea typeface="Times New Roman"/>
                <a:cs typeface="Arial" panose="020B0604020202020204" pitchFamily="34" charset="0"/>
                <a:sym typeface="Times New Roman"/>
              </a:rPr>
              <a:t>إنجيل </a:t>
            </a:r>
          </a:p>
          <a:p>
            <a:pPr algn="ctr" hangingPunct="0">
              <a:lnSpc>
                <a:spcPct val="80000"/>
              </a:lnSpc>
              <a:defRPr sz="1200">
                <a:latin typeface="Times New Roman"/>
                <a:ea typeface="Times New Roman"/>
                <a:cs typeface="Times New Roman"/>
                <a:sym typeface="Times New Roman"/>
              </a:defRPr>
            </a:pPr>
            <a:r>
              <a:rPr lang="ar-JO" sz="1200" b="1" kern="0" dirty="0">
                <a:solidFill>
                  <a:srgbClr val="000000"/>
                </a:solidFill>
                <a:latin typeface="Arial" panose="020B0604020202020204" pitchFamily="34" charset="0"/>
                <a:ea typeface="Times New Roman"/>
                <a:cs typeface="Arial" panose="020B0604020202020204" pitchFamily="34" charset="0"/>
                <a:sym typeface="Times New Roman"/>
              </a:rPr>
              <a:t> </a:t>
            </a:r>
          </a:p>
          <a:p>
            <a:pPr algn="ctr" hangingPunct="0">
              <a:lnSpc>
                <a:spcPct val="80000"/>
              </a:lnSpc>
              <a:defRPr sz="1200">
                <a:latin typeface="Times New Roman"/>
                <a:ea typeface="Times New Roman"/>
                <a:cs typeface="Times New Roman"/>
                <a:sym typeface="Times New Roman"/>
              </a:defRPr>
            </a:pPr>
            <a:endParaRPr lang="ar-JO" sz="1200" b="1" kern="0" dirty="0">
              <a:solidFill>
                <a:srgbClr val="000000"/>
              </a:solidFill>
              <a:latin typeface="Arial" panose="020B0604020202020204" pitchFamily="34" charset="0"/>
              <a:ea typeface="Times New Roman"/>
              <a:cs typeface="Arial" panose="020B0604020202020204" pitchFamily="34" charset="0"/>
              <a:sym typeface="Times New Roman"/>
            </a:endParaRPr>
          </a:p>
          <a:p>
            <a:pPr algn="ctr" hangingPunct="0">
              <a:lnSpc>
                <a:spcPct val="80000"/>
              </a:lnSpc>
              <a:defRPr sz="1200">
                <a:latin typeface="Times New Roman"/>
                <a:ea typeface="Times New Roman"/>
                <a:cs typeface="Times New Roman"/>
                <a:sym typeface="Times New Roman"/>
              </a:defRPr>
            </a:pPr>
            <a:r>
              <a:rPr lang="ar-JO" sz="1200" b="1" kern="0" dirty="0">
                <a:solidFill>
                  <a:srgbClr val="000000"/>
                </a:solidFill>
                <a:latin typeface="Arial" panose="020B0604020202020204" pitchFamily="34" charset="0"/>
                <a:ea typeface="Times New Roman"/>
                <a:cs typeface="Arial" panose="020B0604020202020204" pitchFamily="34" charset="0"/>
                <a:sym typeface="Times New Roman"/>
              </a:rPr>
              <a:t>يوحنا</a:t>
            </a:r>
            <a:endParaRPr sz="1200" b="1" kern="0" dirty="0">
              <a:solidFill>
                <a:srgbClr val="FFFFFF"/>
              </a:solidFill>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4995639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283968" y="188640"/>
            <a:ext cx="4860032" cy="6336704"/>
          </a:xfrm>
          <a:effectLst>
            <a:outerShdw blurRad="63500" dist="35921" dir="2700000" algn="ctr" rotWithShape="0">
              <a:schemeClr val="tx2">
                <a:alpha val="74998"/>
              </a:schemeClr>
            </a:outerShdw>
          </a:effectLst>
        </p:spPr>
        <p:txBody>
          <a:bodyPr/>
          <a:lstStyle/>
          <a:p>
            <a:pPr>
              <a:defRPr/>
            </a:pPr>
            <a:r>
              <a:rPr lang="ar-JO" sz="3200" dirty="0"/>
              <a:t>أم لستم تعلمون أن </a:t>
            </a:r>
            <a:r>
              <a:rPr lang="ar-JO" sz="3200" dirty="0">
                <a:solidFill>
                  <a:srgbClr val="FFFF00"/>
                </a:solidFill>
              </a:rPr>
              <a:t>جسدكم هو هيكل للروح القدس</a:t>
            </a:r>
            <a:r>
              <a:rPr lang="ar-JO" sz="3200" dirty="0"/>
              <a:t> الذي فيكم الذي لكم من الله وأنكم لستم لأنفسكم لأنكم قد اشتريتم بثمن فمجدوا الله في أجسادكم وفي أرواحكم التي هي لله</a:t>
            </a:r>
            <a:br>
              <a:rPr lang="ar-JO" sz="3200" dirty="0"/>
            </a:br>
            <a:r>
              <a:rPr lang="ar-JO" sz="3200" dirty="0"/>
              <a:t>(1 كو 6 : 19-20)</a:t>
            </a:r>
            <a:endParaRPr lang="en-US" sz="3200" dirty="0">
              <a:effectLst>
                <a:glow rad="127000">
                  <a:schemeClr val="tx1"/>
                </a:glow>
              </a:effectLst>
              <a:ea typeface="ＭＳ Ｐゴシック" charset="0"/>
              <a:cs typeface="ＭＳ Ｐゴシック"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275667" cy="6858000"/>
          </a:xfrm>
          <a:prstGeom prst="rect">
            <a:avLst/>
          </a:prstGeom>
        </p:spPr>
      </p:pic>
    </p:spTree>
    <p:extLst>
      <p:ext uri="{BB962C8B-B14F-4D97-AF65-F5344CB8AC3E}">
        <p14:creationId xmlns:p14="http://schemas.microsoft.com/office/powerpoint/2010/main" val="194305273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042" y="1268760"/>
            <a:ext cx="9098843" cy="5580624"/>
          </a:xfrm>
          <a:prstGeom prst="rect">
            <a:avLst/>
          </a:prstGeom>
        </p:spPr>
      </p:pic>
      <p:sp>
        <p:nvSpPr>
          <p:cNvPr id="900098" name="Rectangle 2"/>
          <p:cNvSpPr>
            <a:spLocks noGrp="1" noChangeArrowheads="1"/>
          </p:cNvSpPr>
          <p:nvPr>
            <p:ph type="ctrTitle"/>
          </p:nvPr>
        </p:nvSpPr>
        <p:spPr>
          <a:xfrm>
            <a:off x="0" y="-99392"/>
            <a:ext cx="9144000" cy="1656184"/>
          </a:xfrm>
          <a:solidFill>
            <a:schemeClr val="tx1"/>
          </a:solidFill>
          <a:effectLst>
            <a:outerShdw blurRad="63500" dist="35921" dir="2700000" algn="ctr" rotWithShape="0">
              <a:schemeClr val="tx2">
                <a:alpha val="74998"/>
              </a:schemeClr>
            </a:outerShdw>
          </a:effectLst>
        </p:spPr>
        <p:txBody>
          <a:bodyPr anchor="t"/>
          <a:lstStyle/>
          <a:p>
            <a:pPr>
              <a:defRPr/>
            </a:pPr>
            <a:r>
              <a:rPr lang="ar-JO" sz="4800" dirty="0">
                <a:cs typeface="Arial" panose="020B0604020202020204" pitchFamily="34" charset="0"/>
              </a:rPr>
              <a:t>كيف يمكنك أن تكون راسخًا في عالم هش؟</a:t>
            </a:r>
            <a:endParaRPr lang="en-US" sz="4800" dirty="0">
              <a:effectLst>
                <a:glow rad="1270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113152544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77272"/>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0"/>
            <a:ext cx="9144000" cy="1526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كن مُؤسَسَاَ مع </a:t>
            </a:r>
            <a:r>
              <a:rPr lang="ar-JO" sz="54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المسيح</a:t>
            </a: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كأساس لك</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07503" y="1834420"/>
            <a:ext cx="5688633" cy="4452100"/>
          </a:xfrm>
          <a:prstGeom prst="rect">
            <a:avLst/>
          </a:prstGeom>
        </p:spPr>
      </p:pic>
    </p:spTree>
    <p:extLst>
      <p:ext uri="{BB962C8B-B14F-4D97-AF65-F5344CB8AC3E}">
        <p14:creationId xmlns:p14="http://schemas.microsoft.com/office/powerpoint/2010/main" val="2419530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b="1" dirty="0">
              <a:latin typeface="Arial" panose="020B0604020202020204" pitchFamily="34" charset="0"/>
              <a:cs typeface="Arial" panose="020B0604020202020204" pitchFamily="34" charset="0"/>
            </a:endParaRPr>
          </a:p>
        </p:txBody>
      </p:sp>
      <p:sp>
        <p:nvSpPr>
          <p:cNvPr id="103427" name="Text Box 3"/>
          <p:cNvSpPr txBox="1">
            <a:spLocks noChangeArrowheads="1"/>
          </p:cNvSpPr>
          <p:nvPr/>
        </p:nvSpPr>
        <p:spPr bwMode="auto">
          <a:xfrm>
            <a:off x="2095500" y="1387475"/>
            <a:ext cx="4800600" cy="584200"/>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عهود الوعد</a:t>
            </a:r>
            <a:endPar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3428" name="Text Box 4"/>
          <p:cNvSpPr txBox="1">
            <a:spLocks noChangeArrowheads="1"/>
          </p:cNvSpPr>
          <p:nvPr/>
        </p:nvSpPr>
        <p:spPr bwMode="auto">
          <a:xfrm>
            <a:off x="1447800" y="3505200"/>
            <a:ext cx="6096000" cy="1015663"/>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عهود الإدارة                                   </a:t>
            </a:r>
            <a:r>
              <a:rPr lang="ar-JO"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كيف تختبر البركة</a:t>
            </a:r>
            <a:endParaRPr 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nvGrpSpPr>
          <p:cNvPr id="2" name="Group 12"/>
          <p:cNvGrpSpPr>
            <a:grpSpLocks/>
          </p:cNvGrpSpPr>
          <p:nvPr/>
        </p:nvGrpSpPr>
        <p:grpSpPr bwMode="auto">
          <a:xfrm>
            <a:off x="381000" y="0"/>
            <a:ext cx="8686800" cy="1371600"/>
            <a:chOff x="144" y="48"/>
            <a:chExt cx="5472" cy="864"/>
          </a:xfrm>
        </p:grpSpPr>
        <p:sp>
          <p:nvSpPr>
            <p:cNvPr id="103437" name="AutoShape 13"/>
            <p:cNvSpPr>
              <a:spLocks noChangeArrowheads="1"/>
            </p:cNvSpPr>
            <p:nvPr/>
          </p:nvSpPr>
          <p:spPr bwMode="auto">
            <a:xfrm>
              <a:off x="144" y="48"/>
              <a:ext cx="5472" cy="864"/>
            </a:xfrm>
            <a:prstGeom prst="rightArrow">
              <a:avLst>
                <a:gd name="adj1" fmla="val 50000"/>
                <a:gd name="adj2" fmla="val 158333"/>
              </a:avLst>
            </a:prstGeom>
            <a:gradFill rotWithShape="0">
              <a:gsLst>
                <a:gs pos="0">
                  <a:schemeClr val="tx1"/>
                </a:gs>
                <a:gs pos="50000">
                  <a:srgbClr val="FF9900"/>
                </a:gs>
                <a:gs pos="100000">
                  <a:schemeClr val="tx1"/>
                </a:gs>
              </a:gsLst>
              <a:lin ang="5400000" scaled="1"/>
            </a:gradFill>
            <a:ln w="9525">
              <a:solidFill>
                <a:schemeClr val="tx1"/>
              </a:solidFill>
              <a:miter lim="800000"/>
              <a:headEnd/>
              <a:tailEnd/>
            </a:ln>
            <a:effectLst>
              <a:outerShdw blurRad="63500" dist="91581" dir="3378596" algn="ctr" rotWithShape="0">
                <a:srgbClr val="FFFF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03438" name="Text Box 14"/>
            <p:cNvSpPr txBox="1">
              <a:spLocks noChangeArrowheads="1"/>
            </p:cNvSpPr>
            <p:nvPr/>
          </p:nvSpPr>
          <p:spPr bwMode="auto">
            <a:xfrm>
              <a:off x="528" y="221"/>
              <a:ext cx="4540" cy="485"/>
            </a:xfrm>
            <a:prstGeom prst="rect">
              <a:avLst/>
            </a:prstGeom>
            <a:noFill/>
            <a:ln w="9525">
              <a:noFill/>
              <a:miter lim="800000"/>
              <a:headEnd/>
              <a:tailEnd/>
            </a:ln>
            <a:effectLst>
              <a:outerShdw blurRad="63500" dist="91581" dir="3378596" algn="ctr" rotWithShape="0">
                <a:schemeClr val="tx1">
                  <a:alpha val="74998"/>
                </a:schemeClr>
              </a:outerShdw>
            </a:effectLst>
          </p:spPr>
          <p:txBody>
            <a:bodyPr>
              <a:spAutoFit/>
            </a:bodyPr>
            <a:lstStyle/>
            <a:p>
              <a:pPr algn="ctr">
                <a:spcBef>
                  <a:spcPct val="50000"/>
                </a:spcBef>
                <a:defRPr/>
              </a:pPr>
              <a:r>
                <a:rPr lang="ar-JO" sz="4400" b="1" dirty="0">
                  <a:solidFill>
                    <a:schemeClr val="bg1"/>
                  </a:solidFill>
                  <a:latin typeface="Arial" panose="020B0604020202020204" pitchFamily="34" charset="0"/>
                  <a:ea typeface="+mn-ea"/>
                  <a:cs typeface="Arial" panose="020B0604020202020204" pitchFamily="34" charset="0"/>
                </a:rPr>
                <a:t>البركة</a:t>
              </a:r>
              <a:endParaRPr lang="en-US" sz="4400" b="1" dirty="0">
                <a:solidFill>
                  <a:schemeClr val="bg1"/>
                </a:solidFill>
                <a:latin typeface="Arial" panose="020B0604020202020204" pitchFamily="34" charset="0"/>
                <a:ea typeface="+mn-ea"/>
                <a:cs typeface="Arial" panose="020B0604020202020204" pitchFamily="34" charset="0"/>
              </a:endParaRPr>
            </a:p>
          </p:txBody>
        </p:sp>
      </p:grpSp>
      <p:sp>
        <p:nvSpPr>
          <p:cNvPr id="103430" name="AutoShape 6"/>
          <p:cNvSpPr>
            <a:spLocks noChangeArrowheads="1"/>
          </p:cNvSpPr>
          <p:nvPr/>
        </p:nvSpPr>
        <p:spPr bwMode="auto">
          <a:xfrm>
            <a:off x="7696200" y="685800"/>
            <a:ext cx="838200" cy="4343400"/>
          </a:xfrm>
          <a:prstGeom prst="upArrow">
            <a:avLst>
              <a:gd name="adj1" fmla="val 50000"/>
              <a:gd name="adj2" fmla="val 129545"/>
            </a:avLst>
          </a:prstGeom>
          <a:solidFill>
            <a:schemeClr val="hlink"/>
          </a:solidFill>
          <a:ln w="9525">
            <a:solidFill>
              <a:schemeClr val="tx1"/>
            </a:solidFill>
            <a:miter lim="800000"/>
            <a:headEnd/>
            <a:tailEnd/>
          </a:ln>
          <a:effectLst>
            <a:outerShdw blurRad="63500" dist="68978" dir="1379351" algn="ctr" rotWithShape="0">
              <a:srgbClr val="FFFF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03429" name="AutoShape 5"/>
          <p:cNvSpPr>
            <a:spLocks noChangeArrowheads="1"/>
          </p:cNvSpPr>
          <p:nvPr/>
        </p:nvSpPr>
        <p:spPr bwMode="auto">
          <a:xfrm>
            <a:off x="533400" y="685800"/>
            <a:ext cx="762000" cy="4114800"/>
          </a:xfrm>
          <a:prstGeom prst="upArrow">
            <a:avLst>
              <a:gd name="adj1" fmla="val 50000"/>
              <a:gd name="adj2" fmla="val 135000"/>
            </a:avLst>
          </a:prstGeom>
          <a:solidFill>
            <a:schemeClr val="hlink"/>
          </a:solidFill>
          <a:ln w="9525">
            <a:solidFill>
              <a:schemeClr val="tx1"/>
            </a:solidFill>
            <a:miter lim="800000"/>
            <a:headEnd/>
            <a:tailEnd/>
          </a:ln>
          <a:effectLst>
            <a:outerShdw blurRad="63500" dist="68978" dir="1379351" algn="ctr" rotWithShape="0">
              <a:srgbClr val="FFFF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03431" name="Text Box 7"/>
          <p:cNvSpPr txBox="1">
            <a:spLocks noChangeArrowheads="1"/>
          </p:cNvSpPr>
          <p:nvPr/>
        </p:nvSpPr>
        <p:spPr bwMode="auto">
          <a:xfrm>
            <a:off x="152400" y="2406650"/>
            <a:ext cx="3124200" cy="584200"/>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الإبراهيمي </a:t>
            </a:r>
            <a:endPar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3432" name="Text Box 8"/>
          <p:cNvSpPr txBox="1">
            <a:spLocks noChangeArrowheads="1"/>
          </p:cNvSpPr>
          <p:nvPr/>
        </p:nvSpPr>
        <p:spPr bwMode="auto">
          <a:xfrm>
            <a:off x="5657850" y="2819400"/>
            <a:ext cx="3105150" cy="584200"/>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الداوودي</a:t>
            </a:r>
            <a:endPar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3433" name="Text Box 9"/>
          <p:cNvSpPr txBox="1">
            <a:spLocks noChangeArrowheads="1"/>
          </p:cNvSpPr>
          <p:nvPr/>
        </p:nvSpPr>
        <p:spPr bwMode="auto">
          <a:xfrm>
            <a:off x="238125" y="4737100"/>
            <a:ext cx="4029075" cy="1077218"/>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الموسوي </a:t>
            </a:r>
            <a:r>
              <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مفاهيم إسرائيل عن الطاعة</a:t>
            </a:r>
            <a:endPar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3434" name="Text Box 10"/>
          <p:cNvSpPr txBox="1">
            <a:spLocks noChangeArrowheads="1"/>
          </p:cNvSpPr>
          <p:nvPr/>
        </p:nvSpPr>
        <p:spPr bwMode="auto">
          <a:xfrm>
            <a:off x="4800600" y="4737100"/>
            <a:ext cx="4200525" cy="1077218"/>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الجديد</a:t>
            </a:r>
            <a:r>
              <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مفاهيم الطاعة تحت المسيا</a:t>
            </a:r>
            <a:endPar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3435" name="Text Box 11"/>
          <p:cNvSpPr txBox="1">
            <a:spLocks noChangeArrowheads="1"/>
          </p:cNvSpPr>
          <p:nvPr/>
        </p:nvSpPr>
        <p:spPr bwMode="auto">
          <a:xfrm>
            <a:off x="0" y="6477000"/>
            <a:ext cx="9144000" cy="3381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600" b="1" dirty="0">
                <a:solidFill>
                  <a:schemeClr val="bg1"/>
                </a:solidFill>
                <a:latin typeface="Arial" panose="020B0604020202020204" pitchFamily="34" charset="0"/>
                <a:cs typeface="Arial" panose="020B0604020202020204" pitchFamily="34" charset="0"/>
              </a:rPr>
              <a:t>Adapted from Walt Russell, </a:t>
            </a:r>
            <a:r>
              <a:rPr lang="en-US" sz="1600" b="1" u="sng" dirty="0">
                <a:solidFill>
                  <a:schemeClr val="bg1"/>
                </a:solidFill>
                <a:latin typeface="Arial" panose="020B0604020202020204" pitchFamily="34" charset="0"/>
                <a:cs typeface="Arial" panose="020B0604020202020204" pitchFamily="34" charset="0"/>
              </a:rPr>
              <a:t>Playing with Fire</a:t>
            </a:r>
            <a:r>
              <a:rPr lang="en-US" sz="1600" b="1" dirty="0">
                <a:solidFill>
                  <a:schemeClr val="bg1"/>
                </a:solidFill>
                <a:latin typeface="Arial" panose="020B0604020202020204" pitchFamily="34" charset="0"/>
                <a:cs typeface="Arial" panose="020B0604020202020204" pitchFamily="34" charset="0"/>
              </a:rPr>
              <a:t>, 121</a:t>
            </a:r>
          </a:p>
        </p:txBody>
      </p:sp>
      <p:grpSp>
        <p:nvGrpSpPr>
          <p:cNvPr id="3" name="Group 15"/>
          <p:cNvGrpSpPr>
            <a:grpSpLocks/>
          </p:cNvGrpSpPr>
          <p:nvPr/>
        </p:nvGrpSpPr>
        <p:grpSpPr bwMode="auto">
          <a:xfrm>
            <a:off x="2895600" y="4572000"/>
            <a:ext cx="3200400" cy="838200"/>
            <a:chOff x="1824" y="3072"/>
            <a:chExt cx="2016" cy="528"/>
          </a:xfrm>
          <a:solidFill>
            <a:srgbClr val="000000"/>
          </a:solidFill>
        </p:grpSpPr>
        <p:sp>
          <p:nvSpPr>
            <p:cNvPr id="103440" name="AutoShape 16"/>
            <p:cNvSpPr>
              <a:spLocks noChangeArrowheads="1"/>
            </p:cNvSpPr>
            <p:nvPr/>
          </p:nvSpPr>
          <p:spPr bwMode="auto">
            <a:xfrm>
              <a:off x="1920" y="3072"/>
              <a:ext cx="1824" cy="528"/>
            </a:xfrm>
            <a:prstGeom prst="rightArrow">
              <a:avLst>
                <a:gd name="adj1" fmla="val 50000"/>
                <a:gd name="adj2" fmla="val 86364"/>
              </a:avLst>
            </a:prstGeom>
            <a:grp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03441" name="Text Box 17"/>
            <p:cNvSpPr txBox="1">
              <a:spLocks noChangeArrowheads="1"/>
            </p:cNvSpPr>
            <p:nvPr/>
          </p:nvSpPr>
          <p:spPr bwMode="auto">
            <a:xfrm>
              <a:off x="1824" y="3172"/>
              <a:ext cx="2016"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b="1" dirty="0">
                  <a:solidFill>
                    <a:schemeClr val="bg1"/>
                  </a:solidFill>
                  <a:latin typeface="Arial" panose="020B0604020202020204" pitchFamily="34" charset="0"/>
                  <a:ea typeface="+mn-ea"/>
                  <a:cs typeface="Arial" panose="020B0604020202020204" pitchFamily="34" charset="0"/>
                </a:rPr>
                <a:t>تم تجاوزه في </a:t>
              </a:r>
              <a:endParaRPr lang="en-US" b="1" dirty="0">
                <a:solidFill>
                  <a:schemeClr val="bg1"/>
                </a:solidFill>
                <a:latin typeface="Arial" panose="020B0604020202020204" pitchFamily="34" charset="0"/>
                <a:ea typeface="+mn-ea"/>
                <a:cs typeface="Arial" panose="020B0604020202020204" pitchFamily="34" charset="0"/>
              </a:endParaRPr>
            </a:p>
          </p:txBody>
        </p:sp>
      </p:grpSp>
      <p:sp>
        <p:nvSpPr>
          <p:cNvPr id="103445" name="Text Box 21"/>
          <p:cNvSpPr txBox="1">
            <a:spLocks noChangeArrowheads="1"/>
          </p:cNvSpPr>
          <p:nvPr/>
        </p:nvSpPr>
        <p:spPr bwMode="auto">
          <a:xfrm>
            <a:off x="5638800" y="2057400"/>
            <a:ext cx="3105150" cy="584200"/>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الأرض</a:t>
            </a:r>
            <a:endPar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nvGrpSpPr>
          <p:cNvPr id="4" name="Group 18"/>
          <p:cNvGrpSpPr>
            <a:grpSpLocks/>
          </p:cNvGrpSpPr>
          <p:nvPr/>
        </p:nvGrpSpPr>
        <p:grpSpPr bwMode="auto">
          <a:xfrm>
            <a:off x="3200400" y="2286000"/>
            <a:ext cx="2514600" cy="838200"/>
            <a:chOff x="2304" y="1632"/>
            <a:chExt cx="1584" cy="528"/>
          </a:xfrm>
        </p:grpSpPr>
        <p:sp>
          <p:nvSpPr>
            <p:cNvPr id="103443" name="AutoShape 19"/>
            <p:cNvSpPr>
              <a:spLocks noChangeArrowheads="1"/>
            </p:cNvSpPr>
            <p:nvPr/>
          </p:nvSpPr>
          <p:spPr bwMode="auto">
            <a:xfrm>
              <a:off x="2304" y="1632"/>
              <a:ext cx="1584" cy="528"/>
            </a:xfrm>
            <a:prstGeom prst="rightArrow">
              <a:avLst>
                <a:gd name="adj1" fmla="val 50000"/>
                <a:gd name="adj2" fmla="val 75000"/>
              </a:avLst>
            </a:prstGeom>
            <a:gradFill rotWithShape="0">
              <a:gsLst>
                <a:gs pos="0">
                  <a:srgbClr val="FF870F">
                    <a:gamma/>
                    <a:shade val="46275"/>
                    <a:invGamma/>
                  </a:srgbClr>
                </a:gs>
                <a:gs pos="100000">
                  <a:srgbClr val="FF870F"/>
                </a:gs>
              </a:gsLst>
              <a:lin ang="5400000" scaled="1"/>
            </a:grad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03444" name="Text Box 20"/>
            <p:cNvSpPr txBox="1">
              <a:spLocks noChangeArrowheads="1"/>
            </p:cNvSpPr>
            <p:nvPr/>
          </p:nvSpPr>
          <p:spPr bwMode="auto">
            <a:xfrm>
              <a:off x="2400" y="1732"/>
              <a:ext cx="139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b="1" dirty="0">
                  <a:solidFill>
                    <a:schemeClr val="bg1"/>
                  </a:solidFill>
                  <a:latin typeface="Arial" panose="020B0604020202020204" pitchFamily="34" charset="0"/>
                  <a:ea typeface="+mn-ea"/>
                  <a:cs typeface="Arial" panose="020B0604020202020204" pitchFamily="34" charset="0"/>
                </a:rPr>
                <a:t>تم تضخيمه في </a:t>
              </a:r>
              <a:endParaRPr lang="en-US" b="1" dirty="0">
                <a:solidFill>
                  <a:schemeClr val="bg1"/>
                </a:solidFill>
                <a:latin typeface="Arial" panose="020B0604020202020204" pitchFamily="34" charset="0"/>
                <a:ea typeface="+mn-ea"/>
                <a:cs typeface="Arial" panose="020B0604020202020204" pitchFamily="34" charset="0"/>
              </a:endParaRPr>
            </a:p>
          </p:txBody>
        </p:sp>
      </p:grpSp>
      <p:sp>
        <p:nvSpPr>
          <p:cNvPr id="22" name="Title 21"/>
          <p:cNvSpPr>
            <a:spLocks noGrp="1"/>
          </p:cNvSpPr>
          <p:nvPr>
            <p:ph type="title" idx="4294967295"/>
          </p:nvPr>
        </p:nvSpPr>
        <p:spPr>
          <a:xfrm>
            <a:off x="0" y="0"/>
            <a:ext cx="9144000" cy="304800"/>
          </a:xfrm>
        </p:spPr>
        <p:txBody>
          <a:bodyPr/>
          <a:lstStyle/>
          <a:p>
            <a:pPr algn="l">
              <a:defRPr/>
            </a:pPr>
            <a:r>
              <a:rPr lang="ar-JO"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عهود الوعد والإدارة</a:t>
            </a:r>
            <a:endParaRPr lang="en-US"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4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103427"/>
                                        </p:tgtEl>
                                        <p:attrNameLst>
                                          <p:attrName>style.visibility</p:attrName>
                                        </p:attrNameLst>
                                      </p:cBhvr>
                                      <p:to>
                                        <p:strVal val="visible"/>
                                      </p:to>
                                    </p:set>
                                    <p:anim calcmode="lin" valueType="num">
                                      <p:cBhvr additive="base">
                                        <p:cTn id="12" dur="500" fill="hold"/>
                                        <p:tgtEl>
                                          <p:spTgt spid="103427"/>
                                        </p:tgtEl>
                                        <p:attrNameLst>
                                          <p:attrName>ppt_x</p:attrName>
                                        </p:attrNameLst>
                                      </p:cBhvr>
                                      <p:tavLst>
                                        <p:tav tm="0">
                                          <p:val>
                                            <p:strVal val="0-#ppt_w/2"/>
                                          </p:val>
                                        </p:tav>
                                        <p:tav tm="100000">
                                          <p:val>
                                            <p:strVal val="#ppt_x"/>
                                          </p:val>
                                        </p:tav>
                                      </p:tavLst>
                                    </p:anim>
                                    <p:anim calcmode="lin" valueType="num">
                                      <p:cBhvr additive="base">
                                        <p:cTn id="13" dur="500" fill="hold"/>
                                        <p:tgtEl>
                                          <p:spTgt spid="103427"/>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103431"/>
                                        </p:tgtEl>
                                        <p:attrNameLst>
                                          <p:attrName>style.visibility</p:attrName>
                                        </p:attrNameLst>
                                      </p:cBhvr>
                                      <p:to>
                                        <p:strVal val="visible"/>
                                      </p:to>
                                    </p:set>
                                    <p:anim calcmode="lin" valueType="num">
                                      <p:cBhvr>
                                        <p:cTn id="18" dur="500" fill="hold"/>
                                        <p:tgtEl>
                                          <p:spTgt spid="103431"/>
                                        </p:tgtEl>
                                        <p:attrNameLst>
                                          <p:attrName>ppt_w</p:attrName>
                                        </p:attrNameLst>
                                      </p:cBhvr>
                                      <p:tavLst>
                                        <p:tav tm="0">
                                          <p:val>
                                            <p:fltVal val="0"/>
                                          </p:val>
                                        </p:tav>
                                        <p:tav tm="100000">
                                          <p:val>
                                            <p:strVal val="#ppt_w"/>
                                          </p:val>
                                        </p:tav>
                                      </p:tavLst>
                                    </p:anim>
                                    <p:anim calcmode="lin" valueType="num">
                                      <p:cBhvr>
                                        <p:cTn id="19" dur="500" fill="hold"/>
                                        <p:tgtEl>
                                          <p:spTgt spid="103431"/>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par>
                          <p:cTn id="25" fill="hold" nodeType="afterGroup">
                            <p:stCondLst>
                              <p:cond delay="500"/>
                            </p:stCondLst>
                            <p:childTnLst>
                              <p:par>
                                <p:cTn id="26" presetID="23" presetClass="entr" presetSubtype="16" fill="hold" grpId="0" nodeType="afterEffect">
                                  <p:stCondLst>
                                    <p:cond delay="0"/>
                                  </p:stCondLst>
                                  <p:childTnLst>
                                    <p:set>
                                      <p:cBhvr>
                                        <p:cTn id="27" dur="1" fill="hold">
                                          <p:stCondLst>
                                            <p:cond delay="0"/>
                                          </p:stCondLst>
                                        </p:cTn>
                                        <p:tgtEl>
                                          <p:spTgt spid="103445"/>
                                        </p:tgtEl>
                                        <p:attrNameLst>
                                          <p:attrName>style.visibility</p:attrName>
                                        </p:attrNameLst>
                                      </p:cBhvr>
                                      <p:to>
                                        <p:strVal val="visible"/>
                                      </p:to>
                                    </p:set>
                                    <p:anim calcmode="lin" valueType="num">
                                      <p:cBhvr>
                                        <p:cTn id="28" dur="500" fill="hold"/>
                                        <p:tgtEl>
                                          <p:spTgt spid="103445"/>
                                        </p:tgtEl>
                                        <p:attrNameLst>
                                          <p:attrName>ppt_w</p:attrName>
                                        </p:attrNameLst>
                                      </p:cBhvr>
                                      <p:tavLst>
                                        <p:tav tm="0">
                                          <p:val>
                                            <p:fltVal val="0"/>
                                          </p:val>
                                        </p:tav>
                                        <p:tav tm="100000">
                                          <p:val>
                                            <p:strVal val="#ppt_w"/>
                                          </p:val>
                                        </p:tav>
                                      </p:tavLst>
                                    </p:anim>
                                    <p:anim calcmode="lin" valueType="num">
                                      <p:cBhvr>
                                        <p:cTn id="29" dur="500" fill="hold"/>
                                        <p:tgtEl>
                                          <p:spTgt spid="103445"/>
                                        </p:tgtEl>
                                        <p:attrNameLst>
                                          <p:attrName>ppt_h</p:attrName>
                                        </p:attrNameLst>
                                      </p:cBhvr>
                                      <p:tavLst>
                                        <p:tav tm="0">
                                          <p:val>
                                            <p:fltVal val="0"/>
                                          </p:val>
                                        </p:tav>
                                        <p:tav tm="100000">
                                          <p:val>
                                            <p:strVal val="#ppt_h"/>
                                          </p:val>
                                        </p:tav>
                                      </p:tavLst>
                                    </p:anim>
                                  </p:childTnLst>
                                </p:cTn>
                              </p:par>
                            </p:childTnLst>
                          </p:cTn>
                        </p:par>
                        <p:par>
                          <p:cTn id="30" fill="hold" nodeType="afterGroup">
                            <p:stCondLst>
                              <p:cond delay="1000"/>
                            </p:stCondLst>
                            <p:childTnLst>
                              <p:par>
                                <p:cTn id="31" presetID="23" presetClass="entr" presetSubtype="16" fill="hold" grpId="0" nodeType="afterEffect">
                                  <p:stCondLst>
                                    <p:cond delay="2000"/>
                                  </p:stCondLst>
                                  <p:childTnLst>
                                    <p:set>
                                      <p:cBhvr>
                                        <p:cTn id="32" dur="1" fill="hold">
                                          <p:stCondLst>
                                            <p:cond delay="0"/>
                                          </p:stCondLst>
                                        </p:cTn>
                                        <p:tgtEl>
                                          <p:spTgt spid="103432"/>
                                        </p:tgtEl>
                                        <p:attrNameLst>
                                          <p:attrName>style.visibility</p:attrName>
                                        </p:attrNameLst>
                                      </p:cBhvr>
                                      <p:to>
                                        <p:strVal val="visible"/>
                                      </p:to>
                                    </p:set>
                                    <p:anim calcmode="lin" valueType="num">
                                      <p:cBhvr>
                                        <p:cTn id="33" dur="500" fill="hold"/>
                                        <p:tgtEl>
                                          <p:spTgt spid="103432"/>
                                        </p:tgtEl>
                                        <p:attrNameLst>
                                          <p:attrName>ppt_w</p:attrName>
                                        </p:attrNameLst>
                                      </p:cBhvr>
                                      <p:tavLst>
                                        <p:tav tm="0">
                                          <p:val>
                                            <p:fltVal val="0"/>
                                          </p:val>
                                        </p:tav>
                                        <p:tav tm="100000">
                                          <p:val>
                                            <p:strVal val="#ppt_w"/>
                                          </p:val>
                                        </p:tav>
                                      </p:tavLst>
                                    </p:anim>
                                    <p:anim calcmode="lin" valueType="num">
                                      <p:cBhvr>
                                        <p:cTn id="34" dur="500" fill="hold"/>
                                        <p:tgtEl>
                                          <p:spTgt spid="103432"/>
                                        </p:tgtEl>
                                        <p:attrNameLst>
                                          <p:attrName>ppt_h</p:attrName>
                                        </p:attrNameLst>
                                      </p:cBhvr>
                                      <p:tavLst>
                                        <p:tav tm="0">
                                          <p:val>
                                            <p:fltVal val="0"/>
                                          </p:val>
                                        </p:tav>
                                        <p:tav tm="100000">
                                          <p:val>
                                            <p:strVal val="#ppt_h"/>
                                          </p:val>
                                        </p:tav>
                                      </p:tavLst>
                                    </p:anim>
                                  </p:childTnLst>
                                </p:cTn>
                              </p:par>
                            </p:childTnLst>
                          </p:cTn>
                        </p:par>
                        <p:par>
                          <p:cTn id="35" fill="hold" nodeType="afterGroup">
                            <p:stCondLst>
                              <p:cond delay="3500"/>
                            </p:stCondLst>
                            <p:childTnLst>
                              <p:par>
                                <p:cTn id="36" presetID="2" presetClass="entr" presetSubtype="6" fill="hold" grpId="0" nodeType="afterEffect">
                                  <p:stCondLst>
                                    <p:cond delay="2000"/>
                                  </p:stCondLst>
                                  <p:childTnLst>
                                    <p:set>
                                      <p:cBhvr>
                                        <p:cTn id="37" dur="1" fill="hold">
                                          <p:stCondLst>
                                            <p:cond delay="0"/>
                                          </p:stCondLst>
                                        </p:cTn>
                                        <p:tgtEl>
                                          <p:spTgt spid="103428"/>
                                        </p:tgtEl>
                                        <p:attrNameLst>
                                          <p:attrName>style.visibility</p:attrName>
                                        </p:attrNameLst>
                                      </p:cBhvr>
                                      <p:to>
                                        <p:strVal val="visible"/>
                                      </p:to>
                                    </p:set>
                                    <p:anim calcmode="lin" valueType="num">
                                      <p:cBhvr additive="base">
                                        <p:cTn id="38" dur="500" fill="hold"/>
                                        <p:tgtEl>
                                          <p:spTgt spid="103428"/>
                                        </p:tgtEl>
                                        <p:attrNameLst>
                                          <p:attrName>ppt_x</p:attrName>
                                        </p:attrNameLst>
                                      </p:cBhvr>
                                      <p:tavLst>
                                        <p:tav tm="0">
                                          <p:val>
                                            <p:strVal val="1+#ppt_w/2"/>
                                          </p:val>
                                        </p:tav>
                                        <p:tav tm="100000">
                                          <p:val>
                                            <p:strVal val="#ppt_x"/>
                                          </p:val>
                                        </p:tav>
                                      </p:tavLst>
                                    </p:anim>
                                    <p:anim calcmode="lin" valueType="num">
                                      <p:cBhvr additive="base">
                                        <p:cTn id="39" dur="500" fill="hold"/>
                                        <p:tgtEl>
                                          <p:spTgt spid="103428"/>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16" fill="hold" grpId="0" nodeType="clickEffect">
                                  <p:stCondLst>
                                    <p:cond delay="0"/>
                                  </p:stCondLst>
                                  <p:childTnLst>
                                    <p:set>
                                      <p:cBhvr>
                                        <p:cTn id="43" dur="1" fill="hold">
                                          <p:stCondLst>
                                            <p:cond delay="0"/>
                                          </p:stCondLst>
                                        </p:cTn>
                                        <p:tgtEl>
                                          <p:spTgt spid="103433"/>
                                        </p:tgtEl>
                                        <p:attrNameLst>
                                          <p:attrName>style.visibility</p:attrName>
                                        </p:attrNameLst>
                                      </p:cBhvr>
                                      <p:to>
                                        <p:strVal val="visible"/>
                                      </p:to>
                                    </p:set>
                                    <p:anim calcmode="lin" valueType="num">
                                      <p:cBhvr>
                                        <p:cTn id="44" dur="500" fill="hold"/>
                                        <p:tgtEl>
                                          <p:spTgt spid="103433"/>
                                        </p:tgtEl>
                                        <p:attrNameLst>
                                          <p:attrName>ppt_w</p:attrName>
                                        </p:attrNameLst>
                                      </p:cBhvr>
                                      <p:tavLst>
                                        <p:tav tm="0">
                                          <p:val>
                                            <p:fltVal val="0"/>
                                          </p:val>
                                        </p:tav>
                                        <p:tav tm="100000">
                                          <p:val>
                                            <p:strVal val="#ppt_w"/>
                                          </p:val>
                                        </p:tav>
                                      </p:tavLst>
                                    </p:anim>
                                    <p:anim calcmode="lin" valueType="num">
                                      <p:cBhvr>
                                        <p:cTn id="45" dur="500" fill="hold"/>
                                        <p:tgtEl>
                                          <p:spTgt spid="103433"/>
                                        </p:tgtEl>
                                        <p:attrNameLst>
                                          <p:attrName>ppt_h</p:attrName>
                                        </p:attrNameLst>
                                      </p:cBhvr>
                                      <p:tavLst>
                                        <p:tav tm="0">
                                          <p:val>
                                            <p:fltVal val="0"/>
                                          </p:val>
                                        </p:tav>
                                        <p:tav tm="100000">
                                          <p:val>
                                            <p:strVal val="#ppt_h"/>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03429"/>
                                        </p:tgtEl>
                                        <p:attrNameLst>
                                          <p:attrName>style.visibility</p:attrName>
                                        </p:attrNameLst>
                                      </p:cBhvr>
                                      <p:to>
                                        <p:strVal val="visible"/>
                                      </p:to>
                                    </p:set>
                                    <p:animEffect transition="in" filter="wipe(down)">
                                      <p:cBhvr>
                                        <p:cTn id="50" dur="500"/>
                                        <p:tgtEl>
                                          <p:spTgt spid="103429"/>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left)">
                                      <p:cBhvr>
                                        <p:cTn id="55" dur="500"/>
                                        <p:tgtEl>
                                          <p:spTgt spid="3"/>
                                        </p:tgtEl>
                                      </p:cBhvr>
                                    </p:animEffect>
                                  </p:childTnLst>
                                </p:cTn>
                              </p:par>
                            </p:childTnLst>
                          </p:cTn>
                        </p:par>
                        <p:par>
                          <p:cTn id="56" fill="hold" nodeType="afterGroup">
                            <p:stCondLst>
                              <p:cond delay="500"/>
                            </p:stCondLst>
                            <p:childTnLst>
                              <p:par>
                                <p:cTn id="57" presetID="23" presetClass="entr" presetSubtype="16" fill="hold" grpId="0" nodeType="afterEffect">
                                  <p:stCondLst>
                                    <p:cond delay="3000"/>
                                  </p:stCondLst>
                                  <p:childTnLst>
                                    <p:set>
                                      <p:cBhvr>
                                        <p:cTn id="58" dur="1" fill="hold">
                                          <p:stCondLst>
                                            <p:cond delay="0"/>
                                          </p:stCondLst>
                                        </p:cTn>
                                        <p:tgtEl>
                                          <p:spTgt spid="103434"/>
                                        </p:tgtEl>
                                        <p:attrNameLst>
                                          <p:attrName>style.visibility</p:attrName>
                                        </p:attrNameLst>
                                      </p:cBhvr>
                                      <p:to>
                                        <p:strVal val="visible"/>
                                      </p:to>
                                    </p:set>
                                    <p:anim calcmode="lin" valueType="num">
                                      <p:cBhvr>
                                        <p:cTn id="59" dur="500" fill="hold"/>
                                        <p:tgtEl>
                                          <p:spTgt spid="103434"/>
                                        </p:tgtEl>
                                        <p:attrNameLst>
                                          <p:attrName>ppt_w</p:attrName>
                                        </p:attrNameLst>
                                      </p:cBhvr>
                                      <p:tavLst>
                                        <p:tav tm="0">
                                          <p:val>
                                            <p:fltVal val="0"/>
                                          </p:val>
                                        </p:tav>
                                        <p:tav tm="100000">
                                          <p:val>
                                            <p:strVal val="#ppt_w"/>
                                          </p:val>
                                        </p:tav>
                                      </p:tavLst>
                                    </p:anim>
                                    <p:anim calcmode="lin" valueType="num">
                                      <p:cBhvr>
                                        <p:cTn id="60" dur="500" fill="hold"/>
                                        <p:tgtEl>
                                          <p:spTgt spid="103434"/>
                                        </p:tgtEl>
                                        <p:attrNameLst>
                                          <p:attrName>ppt_h</p:attrName>
                                        </p:attrNameLst>
                                      </p:cBhvr>
                                      <p:tavLst>
                                        <p:tav tm="0">
                                          <p:val>
                                            <p:fltVal val="0"/>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03430"/>
                                        </p:tgtEl>
                                        <p:attrNameLst>
                                          <p:attrName>style.visibility</p:attrName>
                                        </p:attrNameLst>
                                      </p:cBhvr>
                                      <p:to>
                                        <p:strVal val="visible"/>
                                      </p:to>
                                    </p:set>
                                    <p:animEffect transition="in" filter="wipe(down)">
                                      <p:cBhvr>
                                        <p:cTn id="65" dur="500"/>
                                        <p:tgtEl>
                                          <p:spTgt spid="103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animBg="1" autoUpdateAnimBg="0"/>
      <p:bldP spid="103428" grpId="0" animBg="1" autoUpdateAnimBg="0"/>
      <p:bldP spid="103430" grpId="0" animBg="1"/>
      <p:bldP spid="103429" grpId="0" animBg="1"/>
      <p:bldP spid="103431" grpId="0" animBg="1" autoUpdateAnimBg="0"/>
      <p:bldP spid="103432" grpId="0" animBg="1" autoUpdateAnimBg="0"/>
      <p:bldP spid="103433" grpId="0" animBg="1" autoUpdateAnimBg="0"/>
      <p:bldP spid="103434" grpId="0" animBg="1" autoUpdateAnimBg="0"/>
      <p:bldP spid="103445" grpId="0" animBg="1"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0"/>
            <a:ext cx="66620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563888" y="49784"/>
            <a:ext cx="5580112" cy="6808216"/>
          </a:xfrm>
          <a:effectLst>
            <a:outerShdw blurRad="63500" dist="35921" dir="2700000" algn="ctr" rotWithShape="0">
              <a:schemeClr val="tx2">
                <a:alpha val="74998"/>
              </a:schemeClr>
            </a:outerShdw>
          </a:effectLst>
        </p:spPr>
        <p:txBody>
          <a:bodyPr anchor="t"/>
          <a:lstStyle/>
          <a:p>
            <a:pPr>
              <a:defRPr/>
            </a:pP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1. أسس الله مملكة داود ليقدم </a:t>
            </a:r>
            <a:r>
              <a:rPr lang="ar-JO" sz="4800" dirty="0">
                <a:solidFill>
                  <a:srgbClr val="FFFF00"/>
                </a:solidFill>
                <a:effectLst>
                  <a:glow rad="127000">
                    <a:schemeClr val="tx1"/>
                  </a:glow>
                </a:effectLst>
                <a:ea typeface="ＭＳ Ｐゴシック" charset="0"/>
              </a:rPr>
              <a:t>العبادة في الهيكل </a:t>
            </a:r>
            <a:r>
              <a:rPr lang="ar-JO" sz="4800" dirty="0">
                <a:effectLst>
                  <a:glow rad="127000">
                    <a:schemeClr val="tx1"/>
                  </a:glow>
                </a:effectLst>
                <a:ea typeface="ＭＳ Ｐゴシック" charset="0"/>
              </a:rPr>
              <a:t>فوق الوثنية</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3364214484"/>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9672" y="1214754"/>
            <a:ext cx="7524328" cy="564324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2515120"/>
          </a:xfrm>
          <a:effectLst>
            <a:outerShdw blurRad="63500" dist="35921" dir="2700000" algn="ctr" rotWithShape="0">
              <a:schemeClr val="tx2">
                <a:alpha val="74998"/>
              </a:schemeClr>
            </a:outerShdw>
          </a:effectLst>
        </p:spPr>
        <p:txBody>
          <a:bodyPr anchor="t"/>
          <a:lstStyle/>
          <a:p>
            <a:pPr marL="723900" indent="-723900" algn="r">
              <a:defRPr/>
            </a:pPr>
            <a:br>
              <a:rPr lang="en-US" sz="4800" dirty="0">
                <a:effectLst>
                  <a:glow rad="127000">
                    <a:schemeClr val="tx1"/>
                  </a:glow>
                </a:effectLst>
                <a:ea typeface="ＭＳ Ｐゴシック" charset="0"/>
                <a:cs typeface="Arial" panose="020B0604020202020204" pitchFamily="34" charset="0"/>
              </a:rPr>
            </a:br>
            <a:r>
              <a:rPr lang="ar-JO" sz="4800" dirty="0">
                <a:effectLst>
                  <a:glow rad="127000">
                    <a:schemeClr val="tx1"/>
                  </a:glow>
                </a:effectLst>
                <a:ea typeface="ＭＳ Ｐゴシック" charset="0"/>
                <a:cs typeface="Arial" panose="020B0604020202020204" pitchFamily="34" charset="0"/>
              </a:rPr>
              <a:t>2. كن مُؤسَسَاَ </a:t>
            </a:r>
            <a:r>
              <a:rPr lang="ar-JO" sz="4800" dirty="0">
                <a:solidFill>
                  <a:srgbClr val="FFFF00"/>
                </a:solidFill>
                <a:effectLst>
                  <a:glow rad="127000">
                    <a:schemeClr val="tx1"/>
                  </a:glow>
                </a:effectLst>
                <a:ea typeface="ＭＳ Ｐゴシック" charset="0"/>
                <a:cs typeface="Arial" panose="020B0604020202020204" pitchFamily="34" charset="0"/>
              </a:rPr>
              <a:t>لعبادة يسوع </a:t>
            </a:r>
            <a:r>
              <a:rPr lang="ar-JO" sz="4800" dirty="0">
                <a:effectLst>
                  <a:glow rad="127000">
                    <a:schemeClr val="tx1"/>
                  </a:glow>
                </a:effectLst>
                <a:ea typeface="ＭＳ Ｐゴシック" charset="0"/>
                <a:cs typeface="Arial" panose="020B0604020202020204" pitchFamily="34" charset="0"/>
              </a:rPr>
              <a:t>كوريث داود</a:t>
            </a:r>
            <a:endParaRPr lang="en-US" sz="4800" dirty="0">
              <a:effectLst>
                <a:glow rad="1270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2901920021"/>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5148064" y="5733256"/>
            <a:ext cx="3528392" cy="792087"/>
          </a:xfrm>
          <a:solidFill>
            <a:srgbClr val="000000"/>
          </a:solidFill>
          <a:effectLst/>
        </p:spPr>
        <p:txBody>
          <a:bodyPr anchor="ctr"/>
          <a:lstStyle/>
          <a:p>
            <a:pPr>
              <a:defRPr/>
            </a:pPr>
            <a:r>
              <a:rPr lang="ar-JO" sz="2800" dirty="0">
                <a:effectLst>
                  <a:glow rad="127000">
                    <a:schemeClr val="tx1"/>
                  </a:glow>
                </a:effectLst>
                <a:ea typeface="ＭＳ Ｐゴシック" charset="0"/>
              </a:rPr>
              <a:t>1 كورنثوس 3 : 11</a:t>
            </a:r>
            <a:endParaRPr lang="en-US" sz="2800" dirty="0">
              <a:effectLst>
                <a:glow rad="127000">
                  <a:schemeClr val="tx1"/>
                </a:glow>
              </a:effectLst>
              <a:ea typeface="ＭＳ Ｐゴシック" charset="0"/>
            </a:endParaRPr>
          </a:p>
        </p:txBody>
      </p:sp>
      <p:pic>
        <p:nvPicPr>
          <p:cNvPr id="3" name="Picture 2"/>
          <p:cNvPicPr>
            <a:picLocks noChangeAspect="1"/>
          </p:cNvPicPr>
          <p:nvPr/>
        </p:nvPicPr>
        <p:blipFill>
          <a:blip r:embed="rId4"/>
          <a:stretch>
            <a:fillRect/>
          </a:stretch>
        </p:blipFill>
        <p:spPr>
          <a:xfrm>
            <a:off x="107503" y="1834420"/>
            <a:ext cx="5688633" cy="4760948"/>
          </a:xfrm>
          <a:prstGeom prst="rect">
            <a:avLst/>
          </a:prstGeom>
        </p:spPr>
      </p:pic>
      <p:sp>
        <p:nvSpPr>
          <p:cNvPr id="6" name="Rectangle 2"/>
          <p:cNvSpPr txBox="1">
            <a:spLocks noChangeArrowheads="1"/>
          </p:cNvSpPr>
          <p:nvPr/>
        </p:nvSpPr>
        <p:spPr bwMode="auto">
          <a:xfrm>
            <a:off x="3419872" y="288032"/>
            <a:ext cx="5724128" cy="2492896"/>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rgbClr val="000000"/>
                </a:solidFill>
                <a:latin typeface="Arial" panose="020B0604020202020204" pitchFamily="34" charset="0"/>
                <a:ea typeface="ＭＳ Ｐゴシック" charset="0"/>
                <a:cs typeface="Arial" panose="020B0604020202020204" pitchFamily="34" charset="0"/>
              </a:rPr>
              <a:t>فإنه لا يستطيع أحد أن يضع أساساً آخر غير الذي وضع – الذي هو يسوع المسيح</a:t>
            </a:r>
            <a:endParaRPr lang="en-US" sz="3600"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34854235"/>
      </p:ext>
    </p:extLst>
  </p:cSld>
  <p:clrMapOvr>
    <a:overrideClrMapping bg1="lt1" tx1="dk1" bg2="lt2" tx2="dk2" accent1="accent1" accent2="accent2" accent3="accent3" accent4="accent4" accent5="accent5" accent6="accent6" hlink="hlink" folHlink="folHlink"/>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3485" y="566124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كيف هو أساسك؟</a:t>
            </a:r>
            <a:endParaRPr lang="en-US" sz="54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D2DB02D1-64A2-1F4A-9BC6-00AE570FB156}"/>
              </a:ext>
            </a:extLst>
          </p:cNvPr>
          <p:cNvSpPr txBox="1">
            <a:spLocks noChangeArrowheads="1"/>
          </p:cNvSpPr>
          <p:nvPr/>
        </p:nvSpPr>
        <p:spPr bwMode="auto">
          <a:xfrm>
            <a:off x="20831" y="6574712"/>
            <a:ext cx="9144000" cy="2016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أساس متين</a:t>
            </a:r>
            <a:endParaRPr kumimoji="0" lang="en-US"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5" name="Picture 4">
            <a:extLst>
              <a:ext uri="{FF2B5EF4-FFF2-40B4-BE49-F238E27FC236}">
                <a16:creationId xmlns:a16="http://schemas.microsoft.com/office/drawing/2014/main" id="{A47DEB0F-E389-D542-9B4A-84164584F32D}"/>
              </a:ext>
            </a:extLst>
          </p:cNvPr>
          <p:cNvPicPr>
            <a:picLocks noChangeAspect="1"/>
          </p:cNvPicPr>
          <p:nvPr/>
        </p:nvPicPr>
        <p:blipFill>
          <a:blip r:embed="rId3"/>
          <a:stretch>
            <a:fillRect/>
          </a:stretch>
        </p:blipFill>
        <p:spPr>
          <a:xfrm>
            <a:off x="604022" y="-3387074"/>
            <a:ext cx="8412363" cy="3312368"/>
          </a:xfrm>
          <a:prstGeom prst="rect">
            <a:avLst/>
          </a:prstGeom>
        </p:spPr>
      </p:pic>
      <p:grpSp>
        <p:nvGrpSpPr>
          <p:cNvPr id="3" name="Group 2">
            <a:extLst>
              <a:ext uri="{FF2B5EF4-FFF2-40B4-BE49-F238E27FC236}">
                <a16:creationId xmlns:a16="http://schemas.microsoft.com/office/drawing/2014/main" id="{0B91FCE4-8591-6543-9026-16C90ACF4740}"/>
              </a:ext>
            </a:extLst>
          </p:cNvPr>
          <p:cNvGrpSpPr/>
          <p:nvPr/>
        </p:nvGrpSpPr>
        <p:grpSpPr>
          <a:xfrm>
            <a:off x="323528" y="260648"/>
            <a:ext cx="8556379" cy="1902202"/>
            <a:chOff x="1016436" y="446678"/>
            <a:chExt cx="7863471" cy="2016224"/>
          </a:xfrm>
        </p:grpSpPr>
        <p:pic>
          <p:nvPicPr>
            <p:cNvPr id="2" name="Picture 1"/>
            <p:cNvPicPr>
              <a:picLocks noChangeAspect="1"/>
            </p:cNvPicPr>
            <p:nvPr/>
          </p:nvPicPr>
          <p:blipFill rotWithShape="1">
            <a:blip r:embed="rId3"/>
            <a:srcRect l="58207" b="39131"/>
            <a:stretch/>
          </p:blipFill>
          <p:spPr>
            <a:xfrm>
              <a:off x="1016436" y="446678"/>
              <a:ext cx="3515819" cy="2016224"/>
            </a:xfrm>
            <a:prstGeom prst="rect">
              <a:avLst/>
            </a:prstGeom>
          </p:spPr>
        </p:pic>
        <p:pic>
          <p:nvPicPr>
            <p:cNvPr id="6" name="Picture 5">
              <a:extLst>
                <a:ext uri="{FF2B5EF4-FFF2-40B4-BE49-F238E27FC236}">
                  <a16:creationId xmlns:a16="http://schemas.microsoft.com/office/drawing/2014/main" id="{DD1FC29D-088D-934B-86EE-4FBCCBADEE75}"/>
                </a:ext>
              </a:extLst>
            </p:cNvPr>
            <p:cNvPicPr>
              <a:picLocks noChangeAspect="1"/>
            </p:cNvPicPr>
            <p:nvPr/>
          </p:nvPicPr>
          <p:blipFill rotWithShape="1">
            <a:blip r:embed="rId3"/>
            <a:srcRect l="47079" b="39954"/>
            <a:stretch/>
          </p:blipFill>
          <p:spPr>
            <a:xfrm>
              <a:off x="4427984" y="446678"/>
              <a:ext cx="4451923" cy="1988929"/>
            </a:xfrm>
            <a:prstGeom prst="rect">
              <a:avLst/>
            </a:prstGeom>
          </p:spPr>
        </p:pic>
      </p:grpSp>
      <p:sp>
        <p:nvSpPr>
          <p:cNvPr id="8" name="Rectangle 2">
            <a:extLst>
              <a:ext uri="{FF2B5EF4-FFF2-40B4-BE49-F238E27FC236}">
                <a16:creationId xmlns:a16="http://schemas.microsoft.com/office/drawing/2014/main" id="{42E09EDE-DC6F-F241-B85F-D1CCBBFF583D}"/>
              </a:ext>
            </a:extLst>
          </p:cNvPr>
          <p:cNvSpPr txBox="1">
            <a:spLocks noChangeArrowheads="1"/>
          </p:cNvSpPr>
          <p:nvPr/>
        </p:nvSpPr>
        <p:spPr bwMode="auto">
          <a:xfrm>
            <a:off x="34479" y="2412146"/>
            <a:ext cx="9144000" cy="16649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99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أساس</a:t>
            </a:r>
            <a:endParaRPr kumimoji="0" lang="en-US" sz="199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50410AF7-2CBB-5B4C-9C5C-2046822EE628}"/>
              </a:ext>
            </a:extLst>
          </p:cNvPr>
          <p:cNvSpPr txBox="1">
            <a:spLocks noChangeArrowheads="1"/>
          </p:cNvSpPr>
          <p:nvPr/>
        </p:nvSpPr>
        <p:spPr bwMode="auto">
          <a:xfrm>
            <a:off x="323528" y="173913"/>
            <a:ext cx="4248472" cy="133555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3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متين</a:t>
            </a:r>
            <a:endParaRPr kumimoji="0" lang="en-US" sz="13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0913803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7800" y="508000"/>
            <a:ext cx="8775700" cy="58293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أساس متين</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220551329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55600"/>
            <a:ext cx="9144000" cy="6121913"/>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أساس متين</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36777571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كن مُؤسَسَاً</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371" y="35397"/>
            <a:ext cx="9144000" cy="5009606"/>
          </a:xfrm>
          <a:prstGeom prst="rect">
            <a:avLst/>
          </a:prstGeom>
        </p:spPr>
      </p:pic>
    </p:spTree>
    <p:extLst>
      <p:ext uri="{BB962C8B-B14F-4D97-AF65-F5344CB8AC3E}">
        <p14:creationId xmlns:p14="http://schemas.microsoft.com/office/powerpoint/2010/main" val="69837542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489" y="0"/>
            <a:ext cx="9125511" cy="6077590"/>
          </a:xfrm>
          <a:prstGeom prst="rect">
            <a:avLst/>
          </a:prstGeom>
        </p:spPr>
      </p:pic>
      <p:sp>
        <p:nvSpPr>
          <p:cNvPr id="900098" name="Rectangle 2"/>
          <p:cNvSpPr>
            <a:spLocks noGrp="1" noChangeArrowheads="1"/>
          </p:cNvSpPr>
          <p:nvPr>
            <p:ph type="ctrTitle"/>
          </p:nvPr>
        </p:nvSpPr>
        <p:spPr>
          <a:xfrm>
            <a:off x="0" y="6022131"/>
            <a:ext cx="9144000" cy="863253"/>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أساس متين</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225241560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أساس متين</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72" y="620688"/>
            <a:ext cx="9144000" cy="4272855"/>
          </a:xfrm>
          <a:prstGeom prst="rect">
            <a:avLst/>
          </a:prstGeom>
        </p:spPr>
      </p:pic>
    </p:spTree>
    <p:extLst>
      <p:ext uri="{BB962C8B-B14F-4D97-AF65-F5344CB8AC3E}">
        <p14:creationId xmlns:p14="http://schemas.microsoft.com/office/powerpoint/2010/main" val="27647359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كن مُؤسَسَاً</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16123"/>
            <a:ext cx="9144000" cy="5189838"/>
          </a:xfrm>
          <a:prstGeom prst="rect">
            <a:avLst/>
          </a:prstGeom>
        </p:spPr>
      </p:pic>
    </p:spTree>
    <p:extLst>
      <p:ext uri="{BB962C8B-B14F-4D97-AF65-F5344CB8AC3E}">
        <p14:creationId xmlns:p14="http://schemas.microsoft.com/office/powerpoint/2010/main" val="1390712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838200" y="152400"/>
            <a:ext cx="6934200" cy="838200"/>
          </a:xfrm>
          <a:solidFill>
            <a:schemeClr val="accent3"/>
          </a:solidFill>
          <a:ln>
            <a:solidFill>
              <a:schemeClr val="tx1"/>
            </a:solidFill>
            <a:miter lim="800000"/>
            <a:headEnd/>
            <a:tailEnd/>
          </a:ln>
        </p:spPr>
        <p:txBody>
          <a:bodyPr/>
          <a:lstStyle/>
          <a:p>
            <a:pPr eaLnBrk="1" hangingPunct="1">
              <a:defRPr/>
            </a:pPr>
            <a:r>
              <a:rPr lang="ar-JO" b="1" dirty="0">
                <a:solidFill>
                  <a:schemeClr val="tx1"/>
                </a:solidFill>
                <a:latin typeface="Arial" panose="020B0604020202020204" pitchFamily="34" charset="0"/>
                <a:ea typeface="ＭＳ Ｐゴシック" charset="0"/>
                <a:cs typeface="Arial" panose="020B0604020202020204" pitchFamily="34" charset="0"/>
              </a:rPr>
              <a:t>البيان الموجز</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5" name="Rectangle 4"/>
          <p:cNvSpPr txBox="1">
            <a:spLocks noChangeArrowheads="1"/>
          </p:cNvSpPr>
          <p:nvPr/>
        </p:nvSpPr>
        <p:spPr bwMode="auto">
          <a:xfrm>
            <a:off x="228600" y="1371600"/>
            <a:ext cx="8763000" cy="5029200"/>
          </a:xfrm>
          <a:prstGeom prst="rect">
            <a:avLst/>
          </a:prstGeom>
          <a:solidFill>
            <a:schemeClr val="tx1"/>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spcBef>
                <a:spcPct val="20000"/>
              </a:spcBef>
            </a:pPr>
            <a:r>
              <a:rPr lang="ar-JO" altLang="zh-CN" sz="3600" b="1" dirty="0">
                <a:solidFill>
                  <a:srgbClr val="FFFFFF"/>
                </a:solidFill>
                <a:latin typeface="Arial" panose="020B0604020202020204" pitchFamily="34" charset="0"/>
                <a:ea typeface="宋体" charset="0"/>
                <a:cs typeface="Arial" panose="020B0604020202020204" pitchFamily="34" charset="0"/>
              </a:rPr>
              <a:t>يتم إعطاء المنظور الروحي لتأسيس مملكة داود لتشجيع البقية مع قيام الله </a:t>
            </a:r>
            <a:r>
              <a:rPr lang="ar-JO" altLang="zh-CN" sz="3600" b="1" dirty="0">
                <a:solidFill>
                  <a:srgbClr val="FFFF00"/>
                </a:solidFill>
                <a:latin typeface="Arial" panose="020B0604020202020204" pitchFamily="34" charset="0"/>
                <a:ea typeface="宋体" charset="0"/>
                <a:cs typeface="Arial" panose="020B0604020202020204" pitchFamily="34" charset="0"/>
              </a:rPr>
              <a:t>بتأسيس سلالة داود </a:t>
            </a:r>
            <a:r>
              <a:rPr lang="ar-JO" altLang="zh-CN" sz="3600" b="1" dirty="0">
                <a:solidFill>
                  <a:srgbClr val="FFFFFF"/>
                </a:solidFill>
                <a:latin typeface="Arial" panose="020B0604020202020204" pitchFamily="34" charset="0"/>
                <a:ea typeface="宋体" charset="0"/>
                <a:cs typeface="Arial" panose="020B0604020202020204" pitchFamily="34" charset="0"/>
              </a:rPr>
              <a:t>وتوجيه تحذيرهم إلى </a:t>
            </a:r>
            <a:r>
              <a:rPr lang="ar-JO" altLang="zh-CN" sz="3600" b="1" dirty="0">
                <a:solidFill>
                  <a:srgbClr val="FFFF00"/>
                </a:solidFill>
                <a:latin typeface="Arial" panose="020B0604020202020204" pitchFamily="34" charset="0"/>
                <a:ea typeface="宋体" charset="0"/>
                <a:cs typeface="Arial" panose="020B0604020202020204" pitchFamily="34" charset="0"/>
              </a:rPr>
              <a:t>عبادة الهيكل الصحيحة </a:t>
            </a:r>
            <a:r>
              <a:rPr lang="ar-JO" altLang="zh-CN" sz="3600" b="1" dirty="0">
                <a:solidFill>
                  <a:srgbClr val="FFFFFF"/>
                </a:solidFill>
                <a:latin typeface="Arial" panose="020B0604020202020204" pitchFamily="34" charset="0"/>
                <a:ea typeface="宋体" charset="0"/>
                <a:cs typeface="Arial" panose="020B0604020202020204" pitchFamily="34" charset="0"/>
              </a:rPr>
              <a:t>- وليس عبادة الأصنام  التي حدثت في الماضي.</a:t>
            </a:r>
            <a:endParaRPr lang="en-US" altLang="zh-CN" sz="3600" b="1" dirty="0">
              <a:solidFill>
                <a:srgbClr val="FFFFFF"/>
              </a:solidFill>
              <a:latin typeface="Arial" panose="020B0604020202020204" pitchFamily="34" charset="0"/>
              <a:ea typeface="宋体" charset="0"/>
              <a:cs typeface="Arial" panose="020B0604020202020204" pitchFamily="34" charset="0"/>
            </a:endParaRPr>
          </a:p>
          <a:p>
            <a:pPr algn="ctr" eaLnBrk="1" hangingPunct="1">
              <a:lnSpc>
                <a:spcPct val="90000"/>
              </a:lnSpc>
              <a:spcBef>
                <a:spcPct val="20000"/>
              </a:spcBef>
            </a:pPr>
            <a:endParaRPr lang="en-US" altLang="zh-CN" sz="3600" b="1" dirty="0">
              <a:solidFill>
                <a:srgbClr val="FFFFFF"/>
              </a:solidFill>
              <a:latin typeface="Arial" panose="020B0604020202020204" pitchFamily="34" charset="0"/>
              <a:ea typeface="宋体" charset="0"/>
              <a:cs typeface="Arial" panose="020B0604020202020204" pitchFamily="34" charset="0"/>
            </a:endParaRPr>
          </a:p>
        </p:txBody>
      </p:sp>
      <p:sp>
        <p:nvSpPr>
          <p:cNvPr id="45060"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262</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27125"/>
          <a:stretch/>
        </p:blipFill>
        <p:spPr>
          <a:xfrm>
            <a:off x="0" y="1660597"/>
            <a:ext cx="9144000" cy="3949581"/>
          </a:xfrm>
          <a:prstGeom prst="rect">
            <a:avLst/>
          </a:prstGeom>
        </p:spPr>
      </p:pic>
      <p:sp>
        <p:nvSpPr>
          <p:cNvPr id="2" name="Rectangle 1"/>
          <p:cNvSpPr/>
          <p:nvPr/>
        </p:nvSpPr>
        <p:spPr bwMode="auto">
          <a:xfrm>
            <a:off x="0" y="2492896"/>
            <a:ext cx="4499992" cy="46384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7" name="Rectangle 6"/>
          <p:cNvSpPr/>
          <p:nvPr/>
        </p:nvSpPr>
        <p:spPr bwMode="auto">
          <a:xfrm>
            <a:off x="0" y="2060848"/>
            <a:ext cx="4499992" cy="46384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8" name="Rectangle 7"/>
          <p:cNvSpPr/>
          <p:nvPr/>
        </p:nvSpPr>
        <p:spPr bwMode="auto">
          <a:xfrm>
            <a:off x="323528" y="332656"/>
            <a:ext cx="8568952" cy="46384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4011"/>
            <a:ext cx="9143999" cy="1728192"/>
          </a:xfrm>
          <a:effectLst/>
        </p:spPr>
        <p:txBody>
          <a:bodyPr/>
          <a:lstStyle/>
          <a:p>
            <a:pPr>
              <a:defRPr/>
            </a:pPr>
            <a:r>
              <a:rPr lang="ar-JO" sz="9600" dirty="0">
                <a:solidFill>
                  <a:schemeClr val="tx2"/>
                </a:solidFill>
                <a:effectLst>
                  <a:glow rad="127000">
                    <a:schemeClr val="bg1"/>
                  </a:glow>
                </a:effectLst>
                <a:ea typeface="ＭＳ Ｐゴシック" charset="0"/>
              </a:rPr>
              <a:t>كلمة الله</a:t>
            </a:r>
            <a:endParaRPr lang="en-US" sz="9600" dirty="0">
              <a:solidFill>
                <a:schemeClr val="tx2"/>
              </a:solidFill>
              <a:effectLst>
                <a:glow rad="127000">
                  <a:schemeClr val="bg1"/>
                </a:glow>
              </a:effectLst>
              <a:ea typeface="ＭＳ Ｐゴシック" charset="0"/>
            </a:endParaRPr>
          </a:p>
        </p:txBody>
      </p:sp>
      <p:sp>
        <p:nvSpPr>
          <p:cNvPr id="5" name="Rectangle 2"/>
          <p:cNvSpPr txBox="1">
            <a:spLocks noChangeArrowheads="1"/>
          </p:cNvSpPr>
          <p:nvPr/>
        </p:nvSpPr>
        <p:spPr bwMode="auto">
          <a:xfrm>
            <a:off x="10326" y="2348880"/>
            <a:ext cx="4464496" cy="122413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000" b="1"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rPr>
              <a:t>أساس متين</a:t>
            </a:r>
            <a:endParaRPr lang="en-US" sz="6000" b="1"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32338644"/>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ar-JO" sz="6000" dirty="0">
                <a:solidFill>
                  <a:schemeClr val="tx2"/>
                </a:solidFill>
                <a:effectLst>
                  <a:glow rad="127000">
                    <a:schemeClr val="bg1"/>
                  </a:glow>
                </a:effectLst>
                <a:ea typeface="ＭＳ Ｐゴシック" charset="0"/>
              </a:rPr>
              <a:t>ابنِ على أساسك</a:t>
            </a:r>
            <a:endParaRPr lang="en-US" sz="6000" dirty="0">
              <a:solidFill>
                <a:schemeClr val="tx2"/>
              </a:solidFill>
              <a:effectLst>
                <a:glow rad="127000">
                  <a:schemeClr val="bg1"/>
                </a:glow>
              </a:effectLst>
              <a:ea typeface="ＭＳ Ｐゴシック" charset="0"/>
            </a:endParaRPr>
          </a:p>
        </p:txBody>
      </p:sp>
      <p:pic>
        <p:nvPicPr>
          <p:cNvPr id="2" name="Picture 1"/>
          <p:cNvPicPr>
            <a:picLocks noChangeAspect="1"/>
          </p:cNvPicPr>
          <p:nvPr/>
        </p:nvPicPr>
        <p:blipFill>
          <a:blip r:embed="rId3"/>
          <a:stretch>
            <a:fillRect/>
          </a:stretch>
        </p:blipFill>
        <p:spPr>
          <a:xfrm>
            <a:off x="-29743" y="1628800"/>
            <a:ext cx="9144000" cy="4785360"/>
          </a:xfrm>
          <a:prstGeom prst="rect">
            <a:avLst/>
          </a:prstGeom>
        </p:spPr>
      </p:pic>
    </p:spTree>
    <p:extLst>
      <p:ext uri="{BB962C8B-B14F-4D97-AF65-F5344CB8AC3E}">
        <p14:creationId xmlns:p14="http://schemas.microsoft.com/office/powerpoint/2010/main" val="430830433"/>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Shape 26">
            <a:extLst>
              <a:ext uri="{FF2B5EF4-FFF2-40B4-BE49-F238E27FC236}">
                <a16:creationId xmlns:a16="http://schemas.microsoft.com/office/drawing/2014/main" id="{25E9B552-CAAB-48D4-86D6-2B6608AC11AD}"/>
              </a:ext>
            </a:extLst>
          </p:cNvPr>
          <p:cNvSpPr txBox="1"/>
          <p:nvPr/>
        </p:nvSpPr>
        <p:spPr>
          <a:xfrm>
            <a:off x="0" y="686549"/>
            <a:ext cx="9144000" cy="1692275"/>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ar-JO" sz="54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يا له من أساس متين</a:t>
            </a:r>
            <a:endParaRPr lang="en-US" sz="54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endParaRPr>
          </a:p>
          <a:p>
            <a:pPr algn="ctr" fontAlgn="auto">
              <a:spcBef>
                <a:spcPts val="0"/>
              </a:spcBef>
              <a:spcAft>
                <a:spcPts val="0"/>
              </a:spcAft>
              <a:buClr>
                <a:srgbClr val="FFFFFF"/>
              </a:buClr>
              <a:buSzPct val="25000"/>
              <a:buFont typeface="Arial"/>
              <a:buNone/>
              <a:defRPr/>
            </a:pPr>
            <a:endParaRPr lang="en-US"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endParaRPr>
          </a:p>
          <a:p>
            <a:pPr algn="ctr" fontAlgn="auto">
              <a:spcBef>
                <a:spcPts val="0"/>
              </a:spcBef>
              <a:spcAft>
                <a:spcPts val="0"/>
              </a:spcAft>
              <a:buClr>
                <a:srgbClr val="FFFFFF"/>
              </a:buClr>
              <a:buSzPct val="25000"/>
              <a:buFont typeface="Arial"/>
              <a:buNone/>
              <a:defRPr/>
            </a:pPr>
            <a:r>
              <a:rPr lang="ar-JO" sz="28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غير معروف</a:t>
            </a:r>
            <a:endParaRPr lang="en-US" sz="28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endParaRPr>
          </a:p>
        </p:txBody>
      </p:sp>
      <p:sp>
        <p:nvSpPr>
          <p:cNvPr id="6" name="Shape 27">
            <a:extLst>
              <a:ext uri="{FF2B5EF4-FFF2-40B4-BE49-F238E27FC236}">
                <a16:creationId xmlns:a16="http://schemas.microsoft.com/office/drawing/2014/main" id="{110A010A-4F01-42BF-91D5-E3B619A931B3}"/>
              </a:ext>
            </a:extLst>
          </p:cNvPr>
          <p:cNvSpPr/>
          <p:nvPr/>
        </p:nvSpPr>
        <p:spPr>
          <a:xfrm>
            <a:off x="369919" y="3463516"/>
            <a:ext cx="8404162" cy="1015661"/>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en-GB"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CCLI Song # 107816</a:t>
            </a:r>
          </a:p>
          <a:p>
            <a:pPr algn="ctr" fontAlgn="auto">
              <a:spcBef>
                <a:spcPts val="0"/>
              </a:spcBef>
              <a:spcAft>
                <a:spcPts val="0"/>
              </a:spcAft>
              <a:buClr>
                <a:srgbClr val="FFFFFF"/>
              </a:buClr>
              <a:buSzPct val="25000"/>
              <a:buFont typeface="Arial"/>
              <a:buNone/>
              <a:defRPr/>
            </a:pPr>
            <a:r>
              <a:rPr lang="en-GB"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 Words: Public Domain</a:t>
            </a:r>
          </a:p>
          <a:p>
            <a:pPr algn="ctr" fontAlgn="auto">
              <a:spcBef>
                <a:spcPts val="0"/>
              </a:spcBef>
              <a:spcAft>
                <a:spcPts val="0"/>
              </a:spcAft>
              <a:buClr>
                <a:srgbClr val="FFFFFF"/>
              </a:buClr>
              <a:buSzPct val="25000"/>
              <a:buFont typeface="Arial"/>
              <a:buNone/>
              <a:defRPr/>
            </a:pPr>
            <a:r>
              <a:rPr lang="en-GB"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Music: Public Domain</a:t>
            </a:r>
          </a:p>
          <a:p>
            <a:pPr algn="ctr" fontAlgn="auto">
              <a:spcBef>
                <a:spcPts val="0"/>
              </a:spcBef>
              <a:spcAft>
                <a:spcPts val="0"/>
              </a:spcAft>
              <a:buClr>
                <a:srgbClr val="FFFFFF"/>
              </a:buClr>
              <a:buSzPct val="25000"/>
              <a:buFont typeface="Arial"/>
              <a:buNone/>
              <a:defRPr/>
            </a:pPr>
            <a:r>
              <a:rPr lang="en-GB"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CCLI License # 277507</a:t>
            </a:r>
            <a:endPar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4070686532"/>
      </p:ext>
    </p:extLst>
  </p:cSld>
  <p:clrMapOvr>
    <a:overrideClrMapping bg1="lt1" tx1="dk1" bg2="lt2" tx2="dk2" accent1="accent1" accent2="accent2" accent3="accent3" accent4="accent4" accent5="accent5" accent6="accent6" hlink="hlink" folHlink="folHlink"/>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hape 35">
            <a:extLst>
              <a:ext uri="{FF2B5EF4-FFF2-40B4-BE49-F238E27FC236}">
                <a16:creationId xmlns:a16="http://schemas.microsoft.com/office/drawing/2014/main" id="{14AD341B-847E-4E6C-98E7-E8D2367F6642}"/>
              </a:ext>
            </a:extLst>
          </p:cNvPr>
          <p:cNvSpPr txBox="1"/>
          <p:nvPr/>
        </p:nvSpPr>
        <p:spPr>
          <a:xfrm>
            <a:off x="0" y="178050"/>
            <a:ext cx="9144000" cy="2554288"/>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يا له من أساس متين يا قديسي الرب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وضع لإيمانكم في كلمته الممتازة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ماذا يمكن أن يقول أكثر</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 من ذلك مما قاله لك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إليكم الذين لجأوا إلى يسوع هربوا؟</a:t>
            </a:r>
            <a:endParaRPr lang="en-GB" sz="4400" b="1" kern="0" dirty="0">
              <a:solidFill>
                <a:schemeClr val="bg1"/>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632494031"/>
      </p:ext>
    </p:extLst>
  </p:cSld>
  <p:clrMapOvr>
    <a:overrideClrMapping bg1="lt1" tx1="dk1" bg2="lt2" tx2="dk2" accent1="accent1" accent2="accent2" accent3="accent3" accent4="accent4" accent5="accent5" accent6="accent6" hlink="hlink" folHlink="folHlink"/>
  </p:clrMapOvr>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hape 35">
            <a:extLst>
              <a:ext uri="{FF2B5EF4-FFF2-40B4-BE49-F238E27FC236}">
                <a16:creationId xmlns:a16="http://schemas.microsoft.com/office/drawing/2014/main" id="{14AD341B-847E-4E6C-98E7-E8D2367F6642}"/>
              </a:ext>
            </a:extLst>
          </p:cNvPr>
          <p:cNvSpPr txBox="1"/>
          <p:nvPr/>
        </p:nvSpPr>
        <p:spPr>
          <a:xfrm>
            <a:off x="0" y="178050"/>
            <a:ext cx="9144000" cy="2554288"/>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لا تخف أنا معك لا ترتعب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لأني أنا إلهك سأظل أعينك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سأقويك، أعينك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وأجعلك تقف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متمسكاً بيدي الكريمة القديرة</a:t>
            </a:r>
            <a:endParaRPr lang="en-GB" sz="4400" b="1" kern="0" dirty="0">
              <a:solidFill>
                <a:schemeClr val="bg1"/>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4085301187"/>
      </p:ext>
    </p:extLst>
  </p:cSld>
  <p:clrMapOvr>
    <a:overrideClrMapping bg1="lt1" tx1="dk1" bg2="lt2" tx2="dk2" accent1="accent1" accent2="accent2" accent3="accent3" accent4="accent4" accent5="accent5" accent6="accent6" hlink="hlink" folHlink="folHlink"/>
  </p:clrMapOvr>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hape 35">
            <a:extLst>
              <a:ext uri="{FF2B5EF4-FFF2-40B4-BE49-F238E27FC236}">
                <a16:creationId xmlns:a16="http://schemas.microsoft.com/office/drawing/2014/main" id="{14AD341B-847E-4E6C-98E7-E8D2367F6642}"/>
              </a:ext>
            </a:extLst>
          </p:cNvPr>
          <p:cNvSpPr txBox="1"/>
          <p:nvPr/>
        </p:nvSpPr>
        <p:spPr>
          <a:xfrm>
            <a:off x="0" y="178050"/>
            <a:ext cx="9144000" cy="2554288"/>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في كل حالة في المرض وفي الصحة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في وادي الفقر أو الغنى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في الداخل والخارج على البر على البحر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كما قد تتطلب أيامك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تكون قوتك أبدًا</a:t>
            </a:r>
            <a:endParaRPr lang="en-GB" sz="4400" b="1" kern="0" dirty="0">
              <a:solidFill>
                <a:schemeClr val="bg1"/>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811906886"/>
      </p:ext>
    </p:extLst>
  </p:cSld>
  <p:clrMapOvr>
    <a:overrideClrMapping bg1="lt1" tx1="dk1" bg2="lt2" tx2="dk2" accent1="accent1" accent2="accent2" accent3="accent3" accent4="accent4" accent5="accent5" accent6="accent6" hlink="hlink" folHlink="folHlink"/>
  </p:clrMapOvr>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hape 35">
            <a:extLst>
              <a:ext uri="{FF2B5EF4-FFF2-40B4-BE49-F238E27FC236}">
                <a16:creationId xmlns:a16="http://schemas.microsoft.com/office/drawing/2014/main" id="{14AD341B-847E-4E6C-98E7-E8D2367F6642}"/>
              </a:ext>
            </a:extLst>
          </p:cNvPr>
          <p:cNvSpPr txBox="1"/>
          <p:nvPr/>
        </p:nvSpPr>
        <p:spPr>
          <a:xfrm>
            <a:off x="0" y="178050"/>
            <a:ext cx="9144000" cy="2554288"/>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عندما تمر عبر المياه العميقة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يدعوك لتذهب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لا تفيض عليك أنهار الحزن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لأنه يكون معك في ضيق ليبارك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ويقدس لك ضيقك العميق</a:t>
            </a:r>
            <a:endParaRPr lang="en-GB" sz="4400" b="1" kern="0" dirty="0">
              <a:solidFill>
                <a:schemeClr val="bg1"/>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414887975"/>
      </p:ext>
    </p:extLst>
  </p:cSld>
  <p:clrMapOvr>
    <a:overrideClrMapping bg1="lt1" tx1="dk1" bg2="lt2" tx2="dk2" accent1="accent1" accent2="accent2" accent3="accent3" accent4="accent4" accent5="accent5" accent6="accent6" hlink="hlink" folHlink="folHlink"/>
  </p:clrMapOvr>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275" y="0"/>
            <a:ext cx="9139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hape 35">
            <a:extLst>
              <a:ext uri="{FF2B5EF4-FFF2-40B4-BE49-F238E27FC236}">
                <a16:creationId xmlns:a16="http://schemas.microsoft.com/office/drawing/2014/main" id="{14AD341B-847E-4E6C-98E7-E8D2367F6642}"/>
              </a:ext>
            </a:extLst>
          </p:cNvPr>
          <p:cNvSpPr txBox="1"/>
          <p:nvPr/>
        </p:nvSpPr>
        <p:spPr>
          <a:xfrm>
            <a:off x="0" y="178050"/>
            <a:ext cx="9144000" cy="2554288"/>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endParaRPr lang="ar-JO" sz="4400" b="1" kern="0" dirty="0">
              <a:solidFill>
                <a:schemeClr val="bg1"/>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endParaRP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عندما يكون طريقك من خلال التجارب النارية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تكمن نعمتي كلها كافية وستكون إمدادك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لن تؤذيك النيران أنا فقط أصمم</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 زبلك للإستهلاك وذهبك للتنقية</a:t>
            </a:r>
            <a:endParaRPr lang="ar-JO" sz="4400" b="1" kern="0" dirty="0">
              <a:solidFill>
                <a:schemeClr val="bg1"/>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endParaRPr>
          </a:p>
          <a:p>
            <a:pPr algn="ctr" fontAlgn="auto">
              <a:spcBef>
                <a:spcPts val="0"/>
              </a:spcBef>
              <a:spcAft>
                <a:spcPts val="0"/>
              </a:spcAft>
              <a:buClr>
                <a:srgbClr val="FFFFFF"/>
              </a:buClr>
              <a:buSzPct val="25000"/>
              <a:buFont typeface="Arial"/>
              <a:buNone/>
              <a:defRPr/>
            </a:pPr>
            <a:endParaRPr lang="en-GB" sz="4400" b="1" kern="0" dirty="0">
              <a:solidFill>
                <a:schemeClr val="bg1"/>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344294891"/>
      </p:ext>
    </p:extLst>
  </p:cSld>
  <p:clrMapOvr>
    <a:overrideClrMapping bg1="lt1" tx1="dk1" bg2="lt2" tx2="dk2" accent1="accent1" accent2="accent2" accent3="accent3" accent4="accent4" accent5="accent5" accent6="accent6" hlink="hlink" folHlink="folHlink"/>
  </p:clrMapOvr>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hape 35">
            <a:extLst>
              <a:ext uri="{FF2B5EF4-FFF2-40B4-BE49-F238E27FC236}">
                <a16:creationId xmlns:a16="http://schemas.microsoft.com/office/drawing/2014/main" id="{14AD341B-847E-4E6C-98E7-E8D2367F6642}"/>
              </a:ext>
            </a:extLst>
          </p:cNvPr>
          <p:cNvSpPr txBox="1"/>
          <p:nvPr/>
        </p:nvSpPr>
        <p:spPr>
          <a:xfrm>
            <a:off x="0" y="178050"/>
            <a:ext cx="9144000" cy="2554288"/>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الروح التي اتكأت على يسوع لتستريح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لن أترك ولن أتخلى عن أعدائه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تلك الروح رغم كل الجحيم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يجب أن تحاول أن تهتز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لن أتخلى أبدًا لا أبدًا لن أتخلى عن ذلك أبدًا</a:t>
            </a:r>
            <a:endParaRPr lang="en-GB" sz="4400" b="1" kern="0" dirty="0">
              <a:solidFill>
                <a:schemeClr val="bg1"/>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669539991"/>
      </p:ext>
    </p:extLst>
  </p:cSld>
  <p:clrMapOvr>
    <a:overrideClrMapping bg1="lt1" tx1="dk1" bg2="lt2" tx2="dk2" accent1="accent1" accent2="accent2" accent3="accent3" accent4="accent4" accent5="accent5" accent6="accent6" hlink="hlink" folHlink="folHlink"/>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66185167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a:xfrm>
            <a:off x="1600200" y="228600"/>
            <a:ext cx="5867400" cy="762000"/>
          </a:xfrm>
          <a:solidFill>
            <a:schemeClr val="tx1"/>
          </a:solidFill>
          <a:ln>
            <a:solidFill>
              <a:schemeClr val="tx1"/>
            </a:solidFill>
            <a:miter lim="800000"/>
            <a:headEnd/>
            <a:tailEnd/>
          </a:ln>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التطبيق</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1143000" y="1600200"/>
            <a:ext cx="7620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lnSpc>
                <a:spcPct val="90000"/>
              </a:lnSpc>
              <a:spcBef>
                <a:spcPct val="20000"/>
              </a:spcBef>
            </a:pPr>
            <a:r>
              <a:rPr lang="ar-JO" altLang="zh-CN" sz="3600" b="1" dirty="0">
                <a:latin typeface="Arial" panose="020B0604020202020204" pitchFamily="34" charset="0"/>
                <a:ea typeface="宋体" charset="0"/>
                <a:cs typeface="Arial" panose="020B0604020202020204" pitchFamily="34" charset="0"/>
              </a:rPr>
              <a:t>- ثق في وعود الله غير المشروطة .</a:t>
            </a:r>
            <a:endParaRPr lang="en-US" altLang="zh-CN" sz="3600" b="1" dirty="0">
              <a:latin typeface="Arial" panose="020B0604020202020204" pitchFamily="34" charset="0"/>
              <a:ea typeface="宋体" charset="0"/>
              <a:cs typeface="Arial" panose="020B0604020202020204" pitchFamily="34" charset="0"/>
            </a:endParaRPr>
          </a:p>
          <a:p>
            <a:pPr algn="r" eaLnBrk="1" hangingPunct="1">
              <a:lnSpc>
                <a:spcPct val="90000"/>
              </a:lnSpc>
              <a:spcBef>
                <a:spcPct val="20000"/>
              </a:spcBef>
            </a:pPr>
            <a:r>
              <a:rPr lang="ar-JO" altLang="zh-CN" sz="3600" b="1" dirty="0">
                <a:latin typeface="Arial" panose="020B0604020202020204" pitchFamily="34" charset="0"/>
                <a:ea typeface="宋体" charset="0"/>
                <a:cs typeface="Arial" panose="020B0604020202020204" pitchFamily="34" charset="0"/>
              </a:rPr>
              <a:t>- اعبد الله بطريقته وليس بطريقتك .</a:t>
            </a:r>
            <a:endParaRPr lang="en-US" altLang="zh-CN" sz="3600" b="1" dirty="0">
              <a:latin typeface="Arial" panose="020B0604020202020204" pitchFamily="34" charset="0"/>
              <a:ea typeface="宋体" charset="0"/>
              <a:cs typeface="Arial" panose="020B0604020202020204" pitchFamily="34" charset="0"/>
            </a:endParaRPr>
          </a:p>
          <a:p>
            <a:pPr algn="r" eaLnBrk="1" hangingPunct="1">
              <a:lnSpc>
                <a:spcPct val="90000"/>
              </a:lnSpc>
              <a:spcBef>
                <a:spcPct val="20000"/>
              </a:spcBef>
            </a:pPr>
            <a:r>
              <a:rPr lang="ar-JO" altLang="zh-CN" sz="3600" b="1" dirty="0">
                <a:latin typeface="Arial" panose="020B0604020202020204" pitchFamily="34" charset="0"/>
                <a:ea typeface="宋体" charset="0"/>
                <a:cs typeface="Arial" panose="020B0604020202020204" pitchFamily="34" charset="0"/>
              </a:rPr>
              <a:t>- أطلب من الله أن يمكنك من رؤية أحداث التاريخ والعالم من وجهة نظره الإلهية .</a:t>
            </a:r>
            <a:endParaRPr lang="en-US" altLang="zh-CN" sz="3600" b="1" dirty="0">
              <a:latin typeface="Arial" panose="020B0604020202020204" pitchFamily="34" charset="0"/>
              <a:ea typeface="宋体" charset="0"/>
              <a:cs typeface="Arial" panose="020B0604020202020204" pitchFamily="34" charset="0"/>
            </a:endParaRPr>
          </a:p>
        </p:txBody>
      </p:sp>
      <p:sp>
        <p:nvSpPr>
          <p:cNvPr id="47107"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262</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dirty="0">
                <a:solidFill>
                  <a:srgbClr val="FFFFFF"/>
                </a:solidFill>
                <a:ea typeface="ＭＳ Ｐゴシック" charset="0"/>
              </a:rPr>
              <a:t>مسح العهد القديم </a:t>
            </a:r>
            <a:r>
              <a:rPr lang="en-US" sz="2800" dirty="0">
                <a:solidFill>
                  <a:srgbClr val="FFFFFF"/>
                </a:solidFill>
                <a:ea typeface="ＭＳ Ｐゴシック" charset="0"/>
              </a:rPr>
              <a:t>  •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حصل عل</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ى</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 مجانا</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1654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55"/>
          <p:cNvSpPr>
            <a:spLocks noChangeArrowheads="1"/>
          </p:cNvSpPr>
          <p:nvPr/>
        </p:nvSpPr>
        <p:spPr bwMode="auto">
          <a:xfrm>
            <a:off x="0" y="1524000"/>
            <a:ext cx="4495800" cy="304800"/>
          </a:xfrm>
          <a:prstGeom prst="rect">
            <a:avLst/>
          </a:prstGeom>
          <a:solidFill>
            <a:schemeClr val="accent6">
              <a:lumMod val="50000"/>
            </a:schemeClr>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7762" name="Rectangle 56"/>
          <p:cNvSpPr>
            <a:spLocks noChangeArrowheads="1"/>
          </p:cNvSpPr>
          <p:nvPr/>
        </p:nvSpPr>
        <p:spPr bwMode="auto">
          <a:xfrm>
            <a:off x="4495800" y="1981200"/>
            <a:ext cx="4648200" cy="304800"/>
          </a:xfrm>
          <a:prstGeom prst="rect">
            <a:avLst/>
          </a:prstGeom>
          <a:solidFill>
            <a:schemeClr val="accent6">
              <a:lumMod val="50000"/>
            </a:schemeClr>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7763" name="Rectangle 57"/>
          <p:cNvSpPr>
            <a:spLocks noChangeArrowheads="1"/>
          </p:cNvSpPr>
          <p:nvPr/>
        </p:nvSpPr>
        <p:spPr bwMode="auto">
          <a:xfrm>
            <a:off x="4495800" y="1143000"/>
            <a:ext cx="4648200" cy="304800"/>
          </a:xfrm>
          <a:prstGeom prst="rect">
            <a:avLst/>
          </a:prstGeom>
          <a:solidFill>
            <a:srgbClr val="FF3300"/>
          </a:solidFill>
          <a:ln w="12700" cap="sq">
            <a:solidFill>
              <a:schemeClr val="tx1"/>
            </a:solidFill>
            <a:miter lim="800000"/>
            <a:headEnd type="none" w="sm" len="sm"/>
            <a:tailEnd type="none" w="sm" len="sm"/>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cs typeface="Arial" panose="020B0604020202020204" pitchFamily="34" charset="0"/>
            </a:endParaRPr>
          </a:p>
        </p:txBody>
      </p:sp>
      <p:sp>
        <p:nvSpPr>
          <p:cNvPr id="117764" name="Rectangle 58"/>
          <p:cNvSpPr>
            <a:spLocks noChangeArrowheads="1"/>
          </p:cNvSpPr>
          <p:nvPr/>
        </p:nvSpPr>
        <p:spPr bwMode="auto">
          <a:xfrm>
            <a:off x="0" y="4114800"/>
            <a:ext cx="9144000" cy="304800"/>
          </a:xfrm>
          <a:prstGeom prst="rect">
            <a:avLst/>
          </a:prstGeom>
          <a:solidFill>
            <a:schemeClr val="accent6">
              <a:lumMod val="50000"/>
            </a:schemeClr>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7765" name="Rectangle 59"/>
          <p:cNvSpPr>
            <a:spLocks noChangeArrowheads="1"/>
          </p:cNvSpPr>
          <p:nvPr/>
        </p:nvSpPr>
        <p:spPr bwMode="auto">
          <a:xfrm>
            <a:off x="0" y="3352800"/>
            <a:ext cx="4495800" cy="304800"/>
          </a:xfrm>
          <a:prstGeom prst="rect">
            <a:avLst/>
          </a:prstGeom>
          <a:solidFill>
            <a:srgbClr val="FF3300"/>
          </a:solidFill>
          <a:ln w="12700" cap="sq">
            <a:solidFill>
              <a:schemeClr val="tx1"/>
            </a:solidFill>
            <a:miter lim="800000"/>
            <a:headEnd type="none" w="sm" len="sm"/>
            <a:tailEnd type="none" w="sm" len="sm"/>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cs typeface="Arial" panose="020B0604020202020204" pitchFamily="34" charset="0"/>
            </a:endParaRPr>
          </a:p>
        </p:txBody>
      </p:sp>
      <p:sp>
        <p:nvSpPr>
          <p:cNvPr id="117766" name="Rectangle 60"/>
          <p:cNvSpPr>
            <a:spLocks noChangeArrowheads="1"/>
          </p:cNvSpPr>
          <p:nvPr/>
        </p:nvSpPr>
        <p:spPr bwMode="auto">
          <a:xfrm>
            <a:off x="3124200" y="5943600"/>
            <a:ext cx="6019800" cy="304800"/>
          </a:xfrm>
          <a:prstGeom prst="rect">
            <a:avLst/>
          </a:prstGeom>
          <a:solidFill>
            <a:schemeClr val="accent6">
              <a:lumMod val="50000"/>
            </a:schemeClr>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7767" name="Rectangle 61"/>
          <p:cNvSpPr>
            <a:spLocks noChangeArrowheads="1"/>
          </p:cNvSpPr>
          <p:nvPr/>
        </p:nvSpPr>
        <p:spPr bwMode="auto">
          <a:xfrm>
            <a:off x="0" y="5943600"/>
            <a:ext cx="1676400" cy="304800"/>
          </a:xfrm>
          <a:prstGeom prst="rect">
            <a:avLst/>
          </a:prstGeom>
          <a:solidFill>
            <a:schemeClr val="accent6">
              <a:lumMod val="50000"/>
            </a:schemeClr>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7768" name="Rectangle 3"/>
          <p:cNvSpPr>
            <a:spLocks noGrp="1" noChangeArrowheads="1"/>
          </p:cNvSpPr>
          <p:nvPr>
            <p:ph type="title"/>
          </p:nvPr>
        </p:nvSpPr>
        <p:spPr>
          <a:xfrm>
            <a:off x="215478" y="41471"/>
            <a:ext cx="8014122" cy="568128"/>
          </a:xfrm>
        </p:spPr>
        <p:txBody>
          <a:bodyPr/>
          <a:lstStyle/>
          <a:p>
            <a:pPr eaLnBrk="1" hangingPunct="1">
              <a:defRPr/>
            </a:pPr>
            <a:r>
              <a:rPr kumimoji="0" lang="ar-JO" sz="3200" b="1" dirty="0">
                <a:solidFill>
                  <a:schemeClr val="tx1"/>
                </a:solidFill>
                <a:effectLst>
                  <a:glow rad="139700">
                    <a:srgbClr val="FFFFFF">
                      <a:alpha val="75000"/>
                    </a:srgbClr>
                  </a:glow>
                </a:effectLst>
                <a:latin typeface="Arial" panose="020B0604020202020204" pitchFamily="34" charset="0"/>
                <a:ea typeface="ＭＳ Ｐゴシック" charset="0"/>
                <a:cs typeface="Arial" panose="020B0604020202020204" pitchFamily="34" charset="0"/>
              </a:rPr>
              <a:t>ملوك العهد القديم (بالرسومات)</a:t>
            </a:r>
            <a:endParaRPr kumimoji="0" lang="en-US" sz="3200" b="1" dirty="0">
              <a:solidFill>
                <a:schemeClr val="tx1"/>
              </a:solidFill>
              <a:effectLst>
                <a:glow rad="139700">
                  <a:srgbClr val="FFFFFF">
                    <a:alpha val="75000"/>
                  </a:srgbClr>
                </a:glow>
              </a:effectLst>
              <a:latin typeface="Arial" panose="020B0604020202020204" pitchFamily="34" charset="0"/>
              <a:ea typeface="ＭＳ Ｐゴシック" charset="0"/>
              <a:cs typeface="Arial" panose="020B0604020202020204" pitchFamily="34" charset="0"/>
            </a:endParaRPr>
          </a:p>
        </p:txBody>
      </p:sp>
      <p:sp>
        <p:nvSpPr>
          <p:cNvPr id="117769" name="Text Box 4"/>
          <p:cNvSpPr txBox="1">
            <a:spLocks noChangeArrowheads="1"/>
          </p:cNvSpPr>
          <p:nvPr/>
        </p:nvSpPr>
        <p:spPr bwMode="auto">
          <a:xfrm>
            <a:off x="7391400" y="76200"/>
            <a:ext cx="1676400" cy="4619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cs typeface="Arial" panose="020B0604020202020204" pitchFamily="34" charset="0"/>
              </a:rPr>
              <a:t>232 و342</a:t>
            </a:r>
            <a:endParaRPr kumimoji="0" lang="en-US" sz="24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cs typeface="Arial" panose="020B0604020202020204" pitchFamily="34" charset="0"/>
            </a:endParaRPr>
          </a:p>
        </p:txBody>
      </p:sp>
      <p:sp>
        <p:nvSpPr>
          <p:cNvPr id="164869" name="Text Box 5"/>
          <p:cNvSpPr txBox="1">
            <a:spLocks noChangeArrowheads="1"/>
          </p:cNvSpPr>
          <p:nvPr/>
        </p:nvSpPr>
        <p:spPr bwMode="auto">
          <a:xfrm rot="19866539">
            <a:off x="4579938" y="550662"/>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يربعام</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70" name="Text Box 6"/>
          <p:cNvSpPr txBox="1">
            <a:spLocks noChangeArrowheads="1"/>
          </p:cNvSpPr>
          <p:nvPr/>
        </p:nvSpPr>
        <p:spPr bwMode="auto">
          <a:xfrm rot="19866539">
            <a:off x="5029200" y="550662"/>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ناداب</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71" name="Text Box 7"/>
          <p:cNvSpPr txBox="1">
            <a:spLocks noChangeArrowheads="1"/>
          </p:cNvSpPr>
          <p:nvPr/>
        </p:nvSpPr>
        <p:spPr bwMode="auto">
          <a:xfrm rot="19866539">
            <a:off x="5500688" y="550662"/>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بعشا</a:t>
            </a:r>
            <a:endParaRPr kumimoji="0" lang="en-US"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72" name="Text Box 8"/>
          <p:cNvSpPr txBox="1">
            <a:spLocks noChangeArrowheads="1"/>
          </p:cNvSpPr>
          <p:nvPr/>
        </p:nvSpPr>
        <p:spPr bwMode="auto">
          <a:xfrm rot="19866539">
            <a:off x="5943600" y="564950"/>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أيلة</a:t>
            </a:r>
            <a:endParaRPr kumimoji="0" lang="en-US"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73" name="Text Box 9"/>
          <p:cNvSpPr txBox="1">
            <a:spLocks noChangeArrowheads="1"/>
          </p:cNvSpPr>
          <p:nvPr/>
        </p:nvSpPr>
        <p:spPr bwMode="auto">
          <a:xfrm rot="19866539">
            <a:off x="6362700" y="550662"/>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زمري</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74" name="Text Box 10"/>
          <p:cNvSpPr txBox="1">
            <a:spLocks noChangeArrowheads="1"/>
          </p:cNvSpPr>
          <p:nvPr/>
        </p:nvSpPr>
        <p:spPr bwMode="auto">
          <a:xfrm rot="19866539">
            <a:off x="6783388" y="564950"/>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عمري</a:t>
            </a:r>
            <a:endParaRPr kumimoji="0" lang="en-US"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75" name="Text Box 11"/>
          <p:cNvSpPr txBox="1">
            <a:spLocks noChangeArrowheads="1"/>
          </p:cNvSpPr>
          <p:nvPr/>
        </p:nvSpPr>
        <p:spPr bwMode="auto">
          <a:xfrm rot="19866539">
            <a:off x="7204075" y="550662"/>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آخاب</a:t>
            </a:r>
            <a:endParaRPr kumimoji="0" lang="en-US"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76" name="Text Box 12"/>
          <p:cNvSpPr txBox="1">
            <a:spLocks noChangeArrowheads="1"/>
          </p:cNvSpPr>
          <p:nvPr/>
        </p:nvSpPr>
        <p:spPr bwMode="auto">
          <a:xfrm rot="19866539">
            <a:off x="7624763" y="564950"/>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أخزيا</a:t>
            </a:r>
            <a:endParaRPr kumimoji="0" lang="en-US"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77" name="Text Box 13"/>
          <p:cNvSpPr txBox="1">
            <a:spLocks noChangeArrowheads="1"/>
          </p:cNvSpPr>
          <p:nvPr/>
        </p:nvSpPr>
        <p:spPr bwMode="auto">
          <a:xfrm rot="19866539">
            <a:off x="8045450" y="550662"/>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يورام</a:t>
            </a:r>
            <a:endParaRPr kumimoji="0" lang="en-US"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78" name="Text Box 14"/>
          <p:cNvSpPr txBox="1">
            <a:spLocks noChangeArrowheads="1"/>
          </p:cNvSpPr>
          <p:nvPr/>
        </p:nvSpPr>
        <p:spPr bwMode="auto">
          <a:xfrm rot="19866539">
            <a:off x="4572000" y="1422351"/>
            <a:ext cx="1422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رحبعام</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79" name="Text Box 15"/>
          <p:cNvSpPr txBox="1">
            <a:spLocks noChangeArrowheads="1"/>
          </p:cNvSpPr>
          <p:nvPr/>
        </p:nvSpPr>
        <p:spPr bwMode="auto">
          <a:xfrm rot="19866539">
            <a:off x="5257800" y="1454101"/>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أبيام</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80" name="Text Box 16"/>
          <p:cNvSpPr txBox="1">
            <a:spLocks noChangeArrowheads="1"/>
          </p:cNvSpPr>
          <p:nvPr/>
        </p:nvSpPr>
        <p:spPr bwMode="auto">
          <a:xfrm rot="19866539">
            <a:off x="6092825" y="1408064"/>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آسا</a:t>
            </a:r>
            <a:endParaRPr kumimoji="0" lang="en-US"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81" name="Text Box 17"/>
          <p:cNvSpPr txBox="1">
            <a:spLocks noChangeArrowheads="1"/>
          </p:cNvSpPr>
          <p:nvPr/>
        </p:nvSpPr>
        <p:spPr bwMode="auto">
          <a:xfrm rot="19866539">
            <a:off x="7016750" y="1355676"/>
            <a:ext cx="169545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يهورام</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82" name="Text Box 18"/>
          <p:cNvSpPr txBox="1">
            <a:spLocks noChangeArrowheads="1"/>
          </p:cNvSpPr>
          <p:nvPr/>
        </p:nvSpPr>
        <p:spPr bwMode="auto">
          <a:xfrm rot="19866539">
            <a:off x="7464425" y="1454101"/>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اخزيا</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83" name="Text Box 19"/>
          <p:cNvSpPr txBox="1">
            <a:spLocks noChangeArrowheads="1"/>
          </p:cNvSpPr>
          <p:nvPr/>
        </p:nvSpPr>
        <p:spPr bwMode="auto">
          <a:xfrm rot="19866539">
            <a:off x="7885113" y="1454101"/>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عثليا</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84" name="Text Box 20"/>
          <p:cNvSpPr txBox="1">
            <a:spLocks noChangeArrowheads="1"/>
          </p:cNvSpPr>
          <p:nvPr/>
        </p:nvSpPr>
        <p:spPr bwMode="auto">
          <a:xfrm rot="19866539">
            <a:off x="8382000" y="1544589"/>
            <a:ext cx="914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يؤاش</a:t>
            </a:r>
            <a:endParaRPr kumimoji="0" lang="en-US"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85" name="Text Box 21"/>
          <p:cNvSpPr txBox="1">
            <a:spLocks noChangeArrowheads="1"/>
          </p:cNvSpPr>
          <p:nvPr/>
        </p:nvSpPr>
        <p:spPr bwMode="auto">
          <a:xfrm rot="19866539">
            <a:off x="8502650" y="564950"/>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ياهو</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86" name="Text Box 22"/>
          <p:cNvSpPr txBox="1">
            <a:spLocks noChangeArrowheads="1"/>
          </p:cNvSpPr>
          <p:nvPr/>
        </p:nvSpPr>
        <p:spPr bwMode="auto">
          <a:xfrm rot="19866539">
            <a:off x="6477000" y="1377901"/>
            <a:ext cx="169545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يهوشافاط</a:t>
            </a:r>
            <a:endParaRPr kumimoji="0" lang="en-US"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87" name="Text Box 23"/>
          <p:cNvSpPr txBox="1">
            <a:spLocks noChangeArrowheads="1"/>
          </p:cNvSpPr>
          <p:nvPr/>
        </p:nvSpPr>
        <p:spPr bwMode="auto">
          <a:xfrm rot="19866539">
            <a:off x="7938" y="290988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ياهو</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88" name="Text Box 24"/>
          <p:cNvSpPr txBox="1">
            <a:spLocks noChangeArrowheads="1"/>
          </p:cNvSpPr>
          <p:nvPr/>
        </p:nvSpPr>
        <p:spPr bwMode="auto">
          <a:xfrm rot="19866539">
            <a:off x="457200" y="290988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يهوأحاز</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89" name="Text Box 25"/>
          <p:cNvSpPr txBox="1">
            <a:spLocks noChangeArrowheads="1"/>
          </p:cNvSpPr>
          <p:nvPr/>
        </p:nvSpPr>
        <p:spPr bwMode="auto">
          <a:xfrm rot="19866539">
            <a:off x="928688" y="290988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يهؤاش</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90" name="Text Box 26"/>
          <p:cNvSpPr txBox="1">
            <a:spLocks noChangeArrowheads="1"/>
          </p:cNvSpPr>
          <p:nvPr/>
        </p:nvSpPr>
        <p:spPr bwMode="auto">
          <a:xfrm rot="19866539">
            <a:off x="1371600" y="2825750"/>
            <a:ext cx="1641475"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يربعام 2</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91" name="Text Box 27"/>
          <p:cNvSpPr txBox="1">
            <a:spLocks noChangeArrowheads="1"/>
          </p:cNvSpPr>
          <p:nvPr/>
        </p:nvSpPr>
        <p:spPr bwMode="auto">
          <a:xfrm rot="19866539">
            <a:off x="1775210" y="2864335"/>
            <a:ext cx="1601788"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زكريا</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92" name="Text Box 28"/>
          <p:cNvSpPr txBox="1">
            <a:spLocks noChangeArrowheads="1"/>
          </p:cNvSpPr>
          <p:nvPr/>
        </p:nvSpPr>
        <p:spPr bwMode="auto">
          <a:xfrm rot="19866539">
            <a:off x="2743200" y="290988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منحيم</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93" name="Text Box 29"/>
          <p:cNvSpPr txBox="1">
            <a:spLocks noChangeArrowheads="1"/>
          </p:cNvSpPr>
          <p:nvPr/>
        </p:nvSpPr>
        <p:spPr bwMode="auto">
          <a:xfrm rot="19866539">
            <a:off x="3240088" y="290988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فقعيا</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94" name="Text Box 30"/>
          <p:cNvSpPr txBox="1">
            <a:spLocks noChangeArrowheads="1"/>
          </p:cNvSpPr>
          <p:nvPr/>
        </p:nvSpPr>
        <p:spPr bwMode="auto">
          <a:xfrm rot="19866539">
            <a:off x="3660775" y="2909888"/>
            <a:ext cx="1295400" cy="368300"/>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cs typeface="Arial" panose="020B0604020202020204" pitchFamily="34" charset="0"/>
              </a:rPr>
              <a:t>فقع</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cs typeface="Arial" panose="020B0604020202020204" pitchFamily="34" charset="0"/>
            </a:endParaRPr>
          </a:p>
        </p:txBody>
      </p:sp>
      <p:sp>
        <p:nvSpPr>
          <p:cNvPr id="164895" name="Text Box 31"/>
          <p:cNvSpPr txBox="1">
            <a:spLocks noChangeArrowheads="1"/>
          </p:cNvSpPr>
          <p:nvPr/>
        </p:nvSpPr>
        <p:spPr bwMode="auto">
          <a:xfrm rot="19866539">
            <a:off x="0" y="3595688"/>
            <a:ext cx="1422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يؤاش</a:t>
            </a:r>
            <a:endParaRPr kumimoji="0" lang="en-US"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96" name="Text Box 32"/>
          <p:cNvSpPr txBox="1">
            <a:spLocks noChangeArrowheads="1"/>
          </p:cNvSpPr>
          <p:nvPr/>
        </p:nvSpPr>
        <p:spPr bwMode="auto">
          <a:xfrm rot="19866539">
            <a:off x="1371600" y="362743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عمسيا</a:t>
            </a:r>
            <a:endParaRPr kumimoji="0" lang="en-US"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97" name="Text Box 33"/>
          <p:cNvSpPr txBox="1">
            <a:spLocks noChangeArrowheads="1"/>
          </p:cNvSpPr>
          <p:nvPr/>
        </p:nvSpPr>
        <p:spPr bwMode="auto">
          <a:xfrm rot="19866539">
            <a:off x="2511425" y="362743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عزيا</a:t>
            </a:r>
            <a:endParaRPr kumimoji="0" lang="en-US"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98" name="Text Box 34"/>
          <p:cNvSpPr txBox="1">
            <a:spLocks noChangeArrowheads="1"/>
          </p:cNvSpPr>
          <p:nvPr/>
        </p:nvSpPr>
        <p:spPr bwMode="auto">
          <a:xfrm rot="19866539">
            <a:off x="3932238" y="3529013"/>
            <a:ext cx="169545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آحاز</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99" name="Text Box 35"/>
          <p:cNvSpPr txBox="1">
            <a:spLocks noChangeArrowheads="1"/>
          </p:cNvSpPr>
          <p:nvPr/>
        </p:nvSpPr>
        <p:spPr bwMode="auto">
          <a:xfrm rot="19866539">
            <a:off x="4913313" y="3656013"/>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حزقيا</a:t>
            </a:r>
            <a:endParaRPr kumimoji="0" lang="en-US"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00" name="Text Box 36"/>
          <p:cNvSpPr txBox="1">
            <a:spLocks noChangeArrowheads="1"/>
          </p:cNvSpPr>
          <p:nvPr/>
        </p:nvSpPr>
        <p:spPr bwMode="auto">
          <a:xfrm rot="19866539">
            <a:off x="6248400" y="3656013"/>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منسى</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01" name="Text Box 37"/>
          <p:cNvSpPr txBox="1">
            <a:spLocks noChangeArrowheads="1"/>
          </p:cNvSpPr>
          <p:nvPr/>
        </p:nvSpPr>
        <p:spPr bwMode="auto">
          <a:xfrm rot="19866539">
            <a:off x="7086600" y="3748088"/>
            <a:ext cx="914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آمون</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02" name="Text Box 38"/>
          <p:cNvSpPr txBox="1">
            <a:spLocks noChangeArrowheads="1"/>
          </p:cNvSpPr>
          <p:nvPr/>
        </p:nvSpPr>
        <p:spPr bwMode="auto">
          <a:xfrm rot="19866539">
            <a:off x="3392488" y="3551238"/>
            <a:ext cx="169545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يوثام</a:t>
            </a:r>
            <a:endParaRPr kumimoji="0" lang="en-US"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03" name="Text Box 39"/>
          <p:cNvSpPr txBox="1">
            <a:spLocks noChangeArrowheads="1"/>
          </p:cNvSpPr>
          <p:nvPr/>
        </p:nvSpPr>
        <p:spPr bwMode="auto">
          <a:xfrm rot="19866539">
            <a:off x="2286000" y="290988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شلوم</a:t>
            </a:r>
            <a:endParaRPr kumimoji="0" lang="en-US"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04" name="Text Box 40"/>
          <p:cNvSpPr txBox="1">
            <a:spLocks noChangeArrowheads="1"/>
          </p:cNvSpPr>
          <p:nvPr/>
        </p:nvSpPr>
        <p:spPr bwMode="auto">
          <a:xfrm rot="19866539">
            <a:off x="4038600" y="290988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هوشع</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05" name="Text Box 41"/>
          <p:cNvSpPr txBox="1">
            <a:spLocks noChangeArrowheads="1"/>
          </p:cNvSpPr>
          <p:nvPr/>
        </p:nvSpPr>
        <p:spPr bwMode="auto">
          <a:xfrm rot="19866539">
            <a:off x="8001000" y="3748088"/>
            <a:ext cx="914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يوشيا</a:t>
            </a:r>
            <a:endParaRPr kumimoji="0" lang="en-US"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06" name="Text Box 42"/>
          <p:cNvSpPr txBox="1">
            <a:spLocks noChangeArrowheads="1"/>
          </p:cNvSpPr>
          <p:nvPr/>
        </p:nvSpPr>
        <p:spPr bwMode="auto">
          <a:xfrm rot="19866539">
            <a:off x="-152400" y="5408613"/>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يهو آحاز</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07" name="Text Box 43"/>
          <p:cNvSpPr txBox="1">
            <a:spLocks noChangeArrowheads="1"/>
          </p:cNvSpPr>
          <p:nvPr/>
        </p:nvSpPr>
        <p:spPr bwMode="auto">
          <a:xfrm rot="19866539">
            <a:off x="260350" y="5362575"/>
            <a:ext cx="1487488"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يهوياقيم</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08" name="Text Box 44"/>
          <p:cNvSpPr txBox="1">
            <a:spLocks noChangeArrowheads="1"/>
          </p:cNvSpPr>
          <p:nvPr/>
        </p:nvSpPr>
        <p:spPr bwMode="auto">
          <a:xfrm rot="19866539">
            <a:off x="701675" y="5338763"/>
            <a:ext cx="1585913"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يهوياكين</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09" name="Text Box 45"/>
          <p:cNvSpPr txBox="1">
            <a:spLocks noChangeArrowheads="1"/>
          </p:cNvSpPr>
          <p:nvPr/>
        </p:nvSpPr>
        <p:spPr bwMode="auto">
          <a:xfrm rot="19866539">
            <a:off x="1181100" y="5399088"/>
            <a:ext cx="1335088"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صدقيا</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10" name="Text Box 46"/>
          <p:cNvSpPr txBox="1">
            <a:spLocks noChangeArrowheads="1"/>
          </p:cNvSpPr>
          <p:nvPr/>
        </p:nvSpPr>
        <p:spPr bwMode="auto">
          <a:xfrm rot="1479">
            <a:off x="2571730" y="972569"/>
            <a:ext cx="2076470" cy="369332"/>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 ي أ آ ع ز أ ب ن ي </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11" name="Text Box 47"/>
          <p:cNvSpPr txBox="1">
            <a:spLocks noChangeArrowheads="1"/>
          </p:cNvSpPr>
          <p:nvPr/>
        </p:nvSpPr>
        <p:spPr bwMode="auto">
          <a:xfrm rot="1479">
            <a:off x="76200" y="4441997"/>
            <a:ext cx="22860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 آ م ح آ ي ع ع ي </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12" name="Text Box 48"/>
          <p:cNvSpPr txBox="1">
            <a:spLocks noChangeArrowheads="1"/>
          </p:cNvSpPr>
          <p:nvPr/>
        </p:nvSpPr>
        <p:spPr bwMode="auto">
          <a:xfrm rot="1479">
            <a:off x="304800" y="2360613"/>
            <a:ext cx="1828800" cy="36830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و</a:t>
            </a:r>
            <a:r>
              <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 </a:t>
            </a: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حاز</a:t>
            </a:r>
            <a:r>
              <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 </a:t>
            </a: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آش</a:t>
            </a:r>
            <a:r>
              <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 </a:t>
            </a: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2</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13" name="Text Box 49"/>
          <p:cNvSpPr txBox="1">
            <a:spLocks noChangeArrowheads="1"/>
          </p:cNvSpPr>
          <p:nvPr/>
        </p:nvSpPr>
        <p:spPr bwMode="auto">
          <a:xfrm rot="1479">
            <a:off x="2667000" y="2360613"/>
            <a:ext cx="1828800" cy="36830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ه ف ف م ش ز</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14" name="Text Box 50"/>
          <p:cNvSpPr txBox="1">
            <a:spLocks noChangeArrowheads="1"/>
          </p:cNvSpPr>
          <p:nvPr/>
        </p:nvSpPr>
        <p:spPr bwMode="auto">
          <a:xfrm rot="1479">
            <a:off x="76200" y="4891088"/>
            <a:ext cx="29718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حاز</a:t>
            </a:r>
            <a:r>
              <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 </a:t>
            </a: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قيم كين</a:t>
            </a:r>
            <a:r>
              <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  </a:t>
            </a: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صد</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15" name="Text Box 51"/>
          <p:cNvSpPr txBox="1">
            <a:spLocks noChangeArrowheads="1"/>
          </p:cNvSpPr>
          <p:nvPr/>
        </p:nvSpPr>
        <p:spPr bwMode="auto">
          <a:xfrm rot="1479">
            <a:off x="2590800" y="1827213"/>
            <a:ext cx="2286000" cy="36830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 ع أ ي ي آ أ ر</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16" name="Text Box 52"/>
          <p:cNvSpPr txBox="1">
            <a:spLocks noChangeArrowheads="1"/>
          </p:cNvSpPr>
          <p:nvPr/>
        </p:nvSpPr>
        <p:spPr bwMode="auto">
          <a:xfrm rot="1479">
            <a:off x="4680457" y="4720419"/>
            <a:ext cx="4463558" cy="369332"/>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cs typeface="Arial" panose="020B0604020202020204" pitchFamily="34" charset="0"/>
              </a:rPr>
              <a:t>أسود</a:t>
            </a:r>
            <a:r>
              <a:rPr kumimoji="0" lang="ar-JO"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cs typeface="Arial" panose="020B0604020202020204" pitchFamily="34" charset="0"/>
              </a:rPr>
              <a:t>/ أزرق = 9 سلالات في إسرائيل</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17" name="Text Box 53"/>
          <p:cNvSpPr txBox="1">
            <a:spLocks noChangeArrowheads="1"/>
          </p:cNvSpPr>
          <p:nvPr/>
        </p:nvSpPr>
        <p:spPr bwMode="auto">
          <a:xfrm rot="1479">
            <a:off x="4680458" y="5103190"/>
            <a:ext cx="3070656" cy="369332"/>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12 ملك شرير في يهوذا</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18" name="Text Box 54"/>
          <p:cNvSpPr txBox="1">
            <a:spLocks noChangeArrowheads="1"/>
          </p:cNvSpPr>
          <p:nvPr/>
        </p:nvSpPr>
        <p:spPr bwMode="auto">
          <a:xfrm rot="1479">
            <a:off x="4680458" y="5484190"/>
            <a:ext cx="3070656" cy="369332"/>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8 ملوك صالحين في يهوذا</a:t>
            </a:r>
            <a:endParaRPr kumimoji="0" lang="en-US"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61" name="Text Box 52"/>
          <p:cNvSpPr txBox="1">
            <a:spLocks noChangeArrowheads="1"/>
          </p:cNvSpPr>
          <p:nvPr/>
        </p:nvSpPr>
        <p:spPr bwMode="auto">
          <a:xfrm rot="1479">
            <a:off x="4680458" y="4365476"/>
            <a:ext cx="4276173" cy="3683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19 ملك في إسرائيل (كلهم أشرار)</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62" name="Text Box 54"/>
          <p:cNvSpPr txBox="1">
            <a:spLocks noChangeArrowheads="1"/>
          </p:cNvSpPr>
          <p:nvPr/>
        </p:nvSpPr>
        <p:spPr bwMode="auto">
          <a:xfrm rot="1479">
            <a:off x="7740650" y="5159266"/>
            <a:ext cx="1152525" cy="646331"/>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cs typeface="Arial" panose="020B0604020202020204" pitchFamily="34" charset="0"/>
              </a:rPr>
              <a:t>سلالة   واحدة</a:t>
            </a:r>
            <a:endParaRPr kumimoji="0" lang="en-US" sz="1800" b="1" u="none" strike="noStrike" kern="1200" cap="none" spc="0" normalizeH="0" baseline="0" noProof="0" dirty="0">
              <a:ln>
                <a:noFill/>
              </a:ln>
              <a:solidFill>
                <a:srgbClr val="701A1F"/>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17822" name="Right Brace 1"/>
          <p:cNvSpPr>
            <a:spLocks/>
          </p:cNvSpPr>
          <p:nvPr/>
        </p:nvSpPr>
        <p:spPr bwMode="auto">
          <a:xfrm>
            <a:off x="7451725" y="5157788"/>
            <a:ext cx="288925" cy="647700"/>
          </a:xfrm>
          <a:prstGeom prst="rightBrace">
            <a:avLst>
              <a:gd name="adj1" fmla="val 8303"/>
              <a:gd name="adj2" fmla="val 50000"/>
            </a:avLst>
          </a:prstGeom>
          <a:noFill/>
          <a:ln w="38100">
            <a:solidFill>
              <a:schemeClr val="tx1"/>
            </a:solidFill>
            <a:round/>
            <a:headEnd/>
            <a:tailEnd/>
          </a:ln>
          <a:effectLst/>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cs typeface="Arial" panose="020B0604020202020204" pitchFamily="34" charset="0"/>
            </a:endParaRPr>
          </a:p>
        </p:txBody>
      </p:sp>
      <p:sp>
        <p:nvSpPr>
          <p:cNvPr id="64" name="Rectangle 3">
            <a:extLst>
              <a:ext uri="{FF2B5EF4-FFF2-40B4-BE49-F238E27FC236}">
                <a16:creationId xmlns:a16="http://schemas.microsoft.com/office/drawing/2014/main" id="{CFBA6687-B8ED-0943-A9EB-CC14C2BC69B5}"/>
              </a:ext>
            </a:extLst>
          </p:cNvPr>
          <p:cNvSpPr txBox="1">
            <a:spLocks noChangeArrowheads="1"/>
          </p:cNvSpPr>
          <p:nvPr/>
        </p:nvSpPr>
        <p:spPr bwMode="auto">
          <a:xfrm>
            <a:off x="4144144" y="6339086"/>
            <a:ext cx="4999856" cy="546298"/>
          </a:xfrm>
          <a:prstGeom prst="rect">
            <a:avLst/>
          </a:prstGeom>
          <a:solidFill>
            <a:srgbClr val="DADADA">
              <a:lumMod val="10000"/>
            </a:srgbClr>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قائمة ملوك وأنبياء العهد القديم</a:t>
            </a:r>
            <a:endParaRPr kumimoji="0" lang="en-US"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John C. Whitcomb, 4</a:t>
            </a:r>
            <a:r>
              <a:rPr kumimoji="0" lang="en-US" sz="1100" b="1"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th</a:t>
            </a:r>
            <a:r>
              <a:rPr kumimoji="0" lang="en-US" sz="11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ed. (Winona Lake, IN: BMH Books, 1968), 2</a:t>
            </a:r>
            <a:endPar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74455575"/>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4910"/>
                                        </p:tgtEl>
                                        <p:attrNameLst>
                                          <p:attrName>style.visibility</p:attrName>
                                        </p:attrNameLst>
                                      </p:cBhvr>
                                      <p:to>
                                        <p:strVal val="visible"/>
                                      </p:to>
                                    </p:set>
                                    <p:animEffect transition="in" filter="fade">
                                      <p:cBhvr>
                                        <p:cTn id="7" dur="500"/>
                                        <p:tgtEl>
                                          <p:spTgt spid="1649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4869"/>
                                        </p:tgtEl>
                                        <p:attrNameLst>
                                          <p:attrName>style.visibility</p:attrName>
                                        </p:attrNameLst>
                                      </p:cBhvr>
                                      <p:to>
                                        <p:strVal val="visible"/>
                                      </p:to>
                                    </p:set>
                                    <p:animEffect transition="in" filter="fade">
                                      <p:cBhvr>
                                        <p:cTn id="12" dur="500"/>
                                        <p:tgtEl>
                                          <p:spTgt spid="16486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64870"/>
                                        </p:tgtEl>
                                        <p:attrNameLst>
                                          <p:attrName>style.visibility</p:attrName>
                                        </p:attrNameLst>
                                      </p:cBhvr>
                                      <p:to>
                                        <p:strVal val="visible"/>
                                      </p:to>
                                    </p:set>
                                    <p:animEffect transition="in" filter="fade">
                                      <p:cBhvr>
                                        <p:cTn id="17" dur="500"/>
                                        <p:tgtEl>
                                          <p:spTgt spid="16487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64871"/>
                                        </p:tgtEl>
                                        <p:attrNameLst>
                                          <p:attrName>style.visibility</p:attrName>
                                        </p:attrNameLst>
                                      </p:cBhvr>
                                      <p:to>
                                        <p:strVal val="visible"/>
                                      </p:to>
                                    </p:set>
                                    <p:animEffect transition="in" filter="fade">
                                      <p:cBhvr>
                                        <p:cTn id="22" dur="500"/>
                                        <p:tgtEl>
                                          <p:spTgt spid="16487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64872"/>
                                        </p:tgtEl>
                                        <p:attrNameLst>
                                          <p:attrName>style.visibility</p:attrName>
                                        </p:attrNameLst>
                                      </p:cBhvr>
                                      <p:to>
                                        <p:strVal val="visible"/>
                                      </p:to>
                                    </p:set>
                                    <p:animEffect transition="in" filter="fade">
                                      <p:cBhvr>
                                        <p:cTn id="27" dur="500"/>
                                        <p:tgtEl>
                                          <p:spTgt spid="16487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64873"/>
                                        </p:tgtEl>
                                        <p:attrNameLst>
                                          <p:attrName>style.visibility</p:attrName>
                                        </p:attrNameLst>
                                      </p:cBhvr>
                                      <p:to>
                                        <p:strVal val="visible"/>
                                      </p:to>
                                    </p:set>
                                    <p:animEffect transition="in" filter="fade">
                                      <p:cBhvr>
                                        <p:cTn id="32" dur="500"/>
                                        <p:tgtEl>
                                          <p:spTgt spid="16487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64874"/>
                                        </p:tgtEl>
                                        <p:attrNameLst>
                                          <p:attrName>style.visibility</p:attrName>
                                        </p:attrNameLst>
                                      </p:cBhvr>
                                      <p:to>
                                        <p:strVal val="visible"/>
                                      </p:to>
                                    </p:set>
                                    <p:animEffect transition="in" filter="fade">
                                      <p:cBhvr>
                                        <p:cTn id="37" dur="500"/>
                                        <p:tgtEl>
                                          <p:spTgt spid="16487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64875"/>
                                        </p:tgtEl>
                                        <p:attrNameLst>
                                          <p:attrName>style.visibility</p:attrName>
                                        </p:attrNameLst>
                                      </p:cBhvr>
                                      <p:to>
                                        <p:strVal val="visible"/>
                                      </p:to>
                                    </p:set>
                                    <p:animEffect transition="in" filter="fade">
                                      <p:cBhvr>
                                        <p:cTn id="42" dur="500"/>
                                        <p:tgtEl>
                                          <p:spTgt spid="16487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64876"/>
                                        </p:tgtEl>
                                        <p:attrNameLst>
                                          <p:attrName>style.visibility</p:attrName>
                                        </p:attrNameLst>
                                      </p:cBhvr>
                                      <p:to>
                                        <p:strVal val="visible"/>
                                      </p:to>
                                    </p:set>
                                    <p:animEffect transition="in" filter="fade">
                                      <p:cBhvr>
                                        <p:cTn id="47" dur="500"/>
                                        <p:tgtEl>
                                          <p:spTgt spid="16487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164877"/>
                                        </p:tgtEl>
                                        <p:attrNameLst>
                                          <p:attrName>style.visibility</p:attrName>
                                        </p:attrNameLst>
                                      </p:cBhvr>
                                      <p:to>
                                        <p:strVal val="visible"/>
                                      </p:to>
                                    </p:set>
                                    <p:animEffect transition="in" filter="fade">
                                      <p:cBhvr>
                                        <p:cTn id="52" dur="500"/>
                                        <p:tgtEl>
                                          <p:spTgt spid="16487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164885"/>
                                        </p:tgtEl>
                                        <p:attrNameLst>
                                          <p:attrName>style.visibility</p:attrName>
                                        </p:attrNameLst>
                                      </p:cBhvr>
                                      <p:to>
                                        <p:strVal val="visible"/>
                                      </p:to>
                                    </p:set>
                                    <p:animEffect transition="in" filter="fade">
                                      <p:cBhvr>
                                        <p:cTn id="57" dur="500"/>
                                        <p:tgtEl>
                                          <p:spTgt spid="16488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64915"/>
                                        </p:tgtEl>
                                        <p:attrNameLst>
                                          <p:attrName>style.visibility</p:attrName>
                                        </p:attrNameLst>
                                      </p:cBhvr>
                                      <p:to>
                                        <p:strVal val="visible"/>
                                      </p:to>
                                    </p:set>
                                    <p:animEffect transition="in" filter="fade">
                                      <p:cBhvr>
                                        <p:cTn id="62" dur="500"/>
                                        <p:tgtEl>
                                          <p:spTgt spid="164915"/>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164878"/>
                                        </p:tgtEl>
                                        <p:attrNameLst>
                                          <p:attrName>style.visibility</p:attrName>
                                        </p:attrNameLst>
                                      </p:cBhvr>
                                      <p:to>
                                        <p:strVal val="visible"/>
                                      </p:to>
                                    </p:set>
                                    <p:animEffect transition="in" filter="fade">
                                      <p:cBhvr>
                                        <p:cTn id="67" dur="500"/>
                                        <p:tgtEl>
                                          <p:spTgt spid="164878"/>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nodeType="clickEffect">
                                  <p:stCondLst>
                                    <p:cond delay="0"/>
                                  </p:stCondLst>
                                  <p:childTnLst>
                                    <p:set>
                                      <p:cBhvr>
                                        <p:cTn id="71" dur="1" fill="hold">
                                          <p:stCondLst>
                                            <p:cond delay="0"/>
                                          </p:stCondLst>
                                        </p:cTn>
                                        <p:tgtEl>
                                          <p:spTgt spid="164879"/>
                                        </p:tgtEl>
                                        <p:attrNameLst>
                                          <p:attrName>style.visibility</p:attrName>
                                        </p:attrNameLst>
                                      </p:cBhvr>
                                      <p:to>
                                        <p:strVal val="visible"/>
                                      </p:to>
                                    </p:set>
                                    <p:animEffect transition="in" filter="fade">
                                      <p:cBhvr>
                                        <p:cTn id="72" dur="500"/>
                                        <p:tgtEl>
                                          <p:spTgt spid="164879"/>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nodeType="clickEffect">
                                  <p:stCondLst>
                                    <p:cond delay="0"/>
                                  </p:stCondLst>
                                  <p:childTnLst>
                                    <p:set>
                                      <p:cBhvr>
                                        <p:cTn id="76" dur="1" fill="hold">
                                          <p:stCondLst>
                                            <p:cond delay="0"/>
                                          </p:stCondLst>
                                        </p:cTn>
                                        <p:tgtEl>
                                          <p:spTgt spid="164880"/>
                                        </p:tgtEl>
                                        <p:attrNameLst>
                                          <p:attrName>style.visibility</p:attrName>
                                        </p:attrNameLst>
                                      </p:cBhvr>
                                      <p:to>
                                        <p:strVal val="visible"/>
                                      </p:to>
                                    </p:set>
                                    <p:animEffect transition="in" filter="fade">
                                      <p:cBhvr>
                                        <p:cTn id="77" dur="500"/>
                                        <p:tgtEl>
                                          <p:spTgt spid="16488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nodeType="clickEffect">
                                  <p:stCondLst>
                                    <p:cond delay="0"/>
                                  </p:stCondLst>
                                  <p:childTnLst>
                                    <p:set>
                                      <p:cBhvr>
                                        <p:cTn id="81" dur="1" fill="hold">
                                          <p:stCondLst>
                                            <p:cond delay="0"/>
                                          </p:stCondLst>
                                        </p:cTn>
                                        <p:tgtEl>
                                          <p:spTgt spid="164886"/>
                                        </p:tgtEl>
                                        <p:attrNameLst>
                                          <p:attrName>style.visibility</p:attrName>
                                        </p:attrNameLst>
                                      </p:cBhvr>
                                      <p:to>
                                        <p:strVal val="visible"/>
                                      </p:to>
                                    </p:set>
                                    <p:animEffect transition="in" filter="fade">
                                      <p:cBhvr>
                                        <p:cTn id="82" dur="500"/>
                                        <p:tgtEl>
                                          <p:spTgt spid="164886"/>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nodeType="clickEffect">
                                  <p:stCondLst>
                                    <p:cond delay="0"/>
                                  </p:stCondLst>
                                  <p:childTnLst>
                                    <p:set>
                                      <p:cBhvr>
                                        <p:cTn id="86" dur="1" fill="hold">
                                          <p:stCondLst>
                                            <p:cond delay="0"/>
                                          </p:stCondLst>
                                        </p:cTn>
                                        <p:tgtEl>
                                          <p:spTgt spid="164881"/>
                                        </p:tgtEl>
                                        <p:attrNameLst>
                                          <p:attrName>style.visibility</p:attrName>
                                        </p:attrNameLst>
                                      </p:cBhvr>
                                      <p:to>
                                        <p:strVal val="visible"/>
                                      </p:to>
                                    </p:set>
                                    <p:animEffect transition="in" filter="fade">
                                      <p:cBhvr>
                                        <p:cTn id="87" dur="500"/>
                                        <p:tgtEl>
                                          <p:spTgt spid="164881"/>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nodeType="clickEffect">
                                  <p:stCondLst>
                                    <p:cond delay="0"/>
                                  </p:stCondLst>
                                  <p:childTnLst>
                                    <p:set>
                                      <p:cBhvr>
                                        <p:cTn id="91" dur="1" fill="hold">
                                          <p:stCondLst>
                                            <p:cond delay="0"/>
                                          </p:stCondLst>
                                        </p:cTn>
                                        <p:tgtEl>
                                          <p:spTgt spid="164882"/>
                                        </p:tgtEl>
                                        <p:attrNameLst>
                                          <p:attrName>style.visibility</p:attrName>
                                        </p:attrNameLst>
                                      </p:cBhvr>
                                      <p:to>
                                        <p:strVal val="visible"/>
                                      </p:to>
                                    </p:set>
                                    <p:animEffect transition="in" filter="fade">
                                      <p:cBhvr>
                                        <p:cTn id="92" dur="500"/>
                                        <p:tgtEl>
                                          <p:spTgt spid="164882"/>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ntr" presetSubtype="0" fill="hold" nodeType="clickEffect">
                                  <p:stCondLst>
                                    <p:cond delay="0"/>
                                  </p:stCondLst>
                                  <p:childTnLst>
                                    <p:set>
                                      <p:cBhvr>
                                        <p:cTn id="96" dur="1" fill="hold">
                                          <p:stCondLst>
                                            <p:cond delay="0"/>
                                          </p:stCondLst>
                                        </p:cTn>
                                        <p:tgtEl>
                                          <p:spTgt spid="164883"/>
                                        </p:tgtEl>
                                        <p:attrNameLst>
                                          <p:attrName>style.visibility</p:attrName>
                                        </p:attrNameLst>
                                      </p:cBhvr>
                                      <p:to>
                                        <p:strVal val="visible"/>
                                      </p:to>
                                    </p:set>
                                    <p:animEffect transition="in" filter="fade">
                                      <p:cBhvr>
                                        <p:cTn id="97" dur="500"/>
                                        <p:tgtEl>
                                          <p:spTgt spid="164883"/>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ntr" presetSubtype="0" fill="hold" nodeType="clickEffect">
                                  <p:stCondLst>
                                    <p:cond delay="0"/>
                                  </p:stCondLst>
                                  <p:childTnLst>
                                    <p:set>
                                      <p:cBhvr>
                                        <p:cTn id="101" dur="1" fill="hold">
                                          <p:stCondLst>
                                            <p:cond delay="0"/>
                                          </p:stCondLst>
                                        </p:cTn>
                                        <p:tgtEl>
                                          <p:spTgt spid="164884"/>
                                        </p:tgtEl>
                                        <p:attrNameLst>
                                          <p:attrName>style.visibility</p:attrName>
                                        </p:attrNameLst>
                                      </p:cBhvr>
                                      <p:to>
                                        <p:strVal val="visible"/>
                                      </p:to>
                                    </p:set>
                                    <p:animEffect transition="in" filter="fade">
                                      <p:cBhvr>
                                        <p:cTn id="102" dur="500"/>
                                        <p:tgtEl>
                                          <p:spTgt spid="164884"/>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164912"/>
                                        </p:tgtEl>
                                        <p:attrNameLst>
                                          <p:attrName>style.visibility</p:attrName>
                                        </p:attrNameLst>
                                      </p:cBhvr>
                                      <p:to>
                                        <p:strVal val="visible"/>
                                      </p:to>
                                    </p:set>
                                    <p:animEffect transition="in" filter="fade">
                                      <p:cBhvr>
                                        <p:cTn id="107" dur="500"/>
                                        <p:tgtEl>
                                          <p:spTgt spid="164912"/>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nodeType="clickEffect">
                                  <p:stCondLst>
                                    <p:cond delay="0"/>
                                  </p:stCondLst>
                                  <p:childTnLst>
                                    <p:set>
                                      <p:cBhvr>
                                        <p:cTn id="111" dur="1" fill="hold">
                                          <p:stCondLst>
                                            <p:cond delay="0"/>
                                          </p:stCondLst>
                                        </p:cTn>
                                        <p:tgtEl>
                                          <p:spTgt spid="164887"/>
                                        </p:tgtEl>
                                        <p:attrNameLst>
                                          <p:attrName>style.visibility</p:attrName>
                                        </p:attrNameLst>
                                      </p:cBhvr>
                                      <p:to>
                                        <p:strVal val="visible"/>
                                      </p:to>
                                    </p:set>
                                    <p:animEffect transition="in" filter="fade">
                                      <p:cBhvr>
                                        <p:cTn id="112" dur="500"/>
                                        <p:tgtEl>
                                          <p:spTgt spid="164887"/>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0" presetClass="entr" presetSubtype="0" fill="hold" nodeType="clickEffect">
                                  <p:stCondLst>
                                    <p:cond delay="0"/>
                                  </p:stCondLst>
                                  <p:childTnLst>
                                    <p:set>
                                      <p:cBhvr>
                                        <p:cTn id="116" dur="1" fill="hold">
                                          <p:stCondLst>
                                            <p:cond delay="0"/>
                                          </p:stCondLst>
                                        </p:cTn>
                                        <p:tgtEl>
                                          <p:spTgt spid="164888"/>
                                        </p:tgtEl>
                                        <p:attrNameLst>
                                          <p:attrName>style.visibility</p:attrName>
                                        </p:attrNameLst>
                                      </p:cBhvr>
                                      <p:to>
                                        <p:strVal val="visible"/>
                                      </p:to>
                                    </p:set>
                                    <p:animEffect transition="in" filter="fade">
                                      <p:cBhvr>
                                        <p:cTn id="117" dur="500"/>
                                        <p:tgtEl>
                                          <p:spTgt spid="164888"/>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10" presetClass="entr" presetSubtype="0" fill="hold" nodeType="clickEffect">
                                  <p:stCondLst>
                                    <p:cond delay="0"/>
                                  </p:stCondLst>
                                  <p:childTnLst>
                                    <p:set>
                                      <p:cBhvr>
                                        <p:cTn id="121" dur="1" fill="hold">
                                          <p:stCondLst>
                                            <p:cond delay="0"/>
                                          </p:stCondLst>
                                        </p:cTn>
                                        <p:tgtEl>
                                          <p:spTgt spid="164889"/>
                                        </p:tgtEl>
                                        <p:attrNameLst>
                                          <p:attrName>style.visibility</p:attrName>
                                        </p:attrNameLst>
                                      </p:cBhvr>
                                      <p:to>
                                        <p:strVal val="visible"/>
                                      </p:to>
                                    </p:set>
                                    <p:animEffect transition="in" filter="fade">
                                      <p:cBhvr>
                                        <p:cTn id="122" dur="500"/>
                                        <p:tgtEl>
                                          <p:spTgt spid="164889"/>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0" presetClass="entr" presetSubtype="0" fill="hold" nodeType="clickEffect">
                                  <p:stCondLst>
                                    <p:cond delay="0"/>
                                  </p:stCondLst>
                                  <p:childTnLst>
                                    <p:set>
                                      <p:cBhvr>
                                        <p:cTn id="126" dur="1" fill="hold">
                                          <p:stCondLst>
                                            <p:cond delay="0"/>
                                          </p:stCondLst>
                                        </p:cTn>
                                        <p:tgtEl>
                                          <p:spTgt spid="164890"/>
                                        </p:tgtEl>
                                        <p:attrNameLst>
                                          <p:attrName>style.visibility</p:attrName>
                                        </p:attrNameLst>
                                      </p:cBhvr>
                                      <p:to>
                                        <p:strVal val="visible"/>
                                      </p:to>
                                    </p:set>
                                    <p:animEffect transition="in" filter="fade">
                                      <p:cBhvr>
                                        <p:cTn id="127" dur="500"/>
                                        <p:tgtEl>
                                          <p:spTgt spid="164890"/>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164913"/>
                                        </p:tgtEl>
                                        <p:attrNameLst>
                                          <p:attrName>style.visibility</p:attrName>
                                        </p:attrNameLst>
                                      </p:cBhvr>
                                      <p:to>
                                        <p:strVal val="visible"/>
                                      </p:to>
                                    </p:set>
                                    <p:animEffect transition="in" filter="fade">
                                      <p:cBhvr>
                                        <p:cTn id="132" dur="500"/>
                                        <p:tgtEl>
                                          <p:spTgt spid="164913"/>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0" presetClass="entr" presetSubtype="0" fill="hold" nodeType="clickEffect">
                                  <p:stCondLst>
                                    <p:cond delay="0"/>
                                  </p:stCondLst>
                                  <p:childTnLst>
                                    <p:set>
                                      <p:cBhvr>
                                        <p:cTn id="136" dur="1" fill="hold">
                                          <p:stCondLst>
                                            <p:cond delay="0"/>
                                          </p:stCondLst>
                                        </p:cTn>
                                        <p:tgtEl>
                                          <p:spTgt spid="164891"/>
                                        </p:tgtEl>
                                        <p:attrNameLst>
                                          <p:attrName>style.visibility</p:attrName>
                                        </p:attrNameLst>
                                      </p:cBhvr>
                                      <p:to>
                                        <p:strVal val="visible"/>
                                      </p:to>
                                    </p:set>
                                    <p:animEffect transition="in" filter="fade">
                                      <p:cBhvr>
                                        <p:cTn id="137" dur="500"/>
                                        <p:tgtEl>
                                          <p:spTgt spid="164891"/>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10" presetClass="entr" presetSubtype="0" fill="hold" nodeType="clickEffect">
                                  <p:stCondLst>
                                    <p:cond delay="0"/>
                                  </p:stCondLst>
                                  <p:childTnLst>
                                    <p:set>
                                      <p:cBhvr>
                                        <p:cTn id="141" dur="1" fill="hold">
                                          <p:stCondLst>
                                            <p:cond delay="0"/>
                                          </p:stCondLst>
                                        </p:cTn>
                                        <p:tgtEl>
                                          <p:spTgt spid="164903"/>
                                        </p:tgtEl>
                                        <p:attrNameLst>
                                          <p:attrName>style.visibility</p:attrName>
                                        </p:attrNameLst>
                                      </p:cBhvr>
                                      <p:to>
                                        <p:strVal val="visible"/>
                                      </p:to>
                                    </p:set>
                                    <p:animEffect transition="in" filter="fade">
                                      <p:cBhvr>
                                        <p:cTn id="142" dur="500"/>
                                        <p:tgtEl>
                                          <p:spTgt spid="164903"/>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0" presetClass="entr" presetSubtype="0" fill="hold" nodeType="clickEffect">
                                  <p:stCondLst>
                                    <p:cond delay="0"/>
                                  </p:stCondLst>
                                  <p:childTnLst>
                                    <p:set>
                                      <p:cBhvr>
                                        <p:cTn id="146" dur="1" fill="hold">
                                          <p:stCondLst>
                                            <p:cond delay="0"/>
                                          </p:stCondLst>
                                        </p:cTn>
                                        <p:tgtEl>
                                          <p:spTgt spid="164892"/>
                                        </p:tgtEl>
                                        <p:attrNameLst>
                                          <p:attrName>style.visibility</p:attrName>
                                        </p:attrNameLst>
                                      </p:cBhvr>
                                      <p:to>
                                        <p:strVal val="visible"/>
                                      </p:to>
                                    </p:set>
                                    <p:animEffect transition="in" filter="fade">
                                      <p:cBhvr>
                                        <p:cTn id="147" dur="500"/>
                                        <p:tgtEl>
                                          <p:spTgt spid="164892"/>
                                        </p:tgtEl>
                                      </p:cBhvr>
                                    </p:animEffect>
                                  </p:childTnLst>
                                </p:cTn>
                              </p:par>
                            </p:childTnLst>
                          </p:cTn>
                        </p:par>
                      </p:childTnLst>
                    </p:cTn>
                  </p:par>
                  <p:par>
                    <p:cTn id="148" fill="hold" nodeType="clickPar">
                      <p:stCondLst>
                        <p:cond delay="indefinite"/>
                      </p:stCondLst>
                      <p:childTnLst>
                        <p:par>
                          <p:cTn id="149" fill="hold" nodeType="withGroup">
                            <p:stCondLst>
                              <p:cond delay="0"/>
                            </p:stCondLst>
                            <p:childTnLst>
                              <p:par>
                                <p:cTn id="150" presetID="10" presetClass="entr" presetSubtype="0" fill="hold" nodeType="clickEffect">
                                  <p:stCondLst>
                                    <p:cond delay="0"/>
                                  </p:stCondLst>
                                  <p:childTnLst>
                                    <p:set>
                                      <p:cBhvr>
                                        <p:cTn id="151" dur="1" fill="hold">
                                          <p:stCondLst>
                                            <p:cond delay="0"/>
                                          </p:stCondLst>
                                        </p:cTn>
                                        <p:tgtEl>
                                          <p:spTgt spid="164893"/>
                                        </p:tgtEl>
                                        <p:attrNameLst>
                                          <p:attrName>style.visibility</p:attrName>
                                        </p:attrNameLst>
                                      </p:cBhvr>
                                      <p:to>
                                        <p:strVal val="visible"/>
                                      </p:to>
                                    </p:set>
                                    <p:animEffect transition="in" filter="fade">
                                      <p:cBhvr>
                                        <p:cTn id="152" dur="500"/>
                                        <p:tgtEl>
                                          <p:spTgt spid="164893"/>
                                        </p:tgtEl>
                                      </p:cBhvr>
                                    </p:animEffec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10" presetClass="entr" presetSubtype="0" fill="hold" nodeType="clickEffect">
                                  <p:stCondLst>
                                    <p:cond delay="0"/>
                                  </p:stCondLst>
                                  <p:childTnLst>
                                    <p:set>
                                      <p:cBhvr>
                                        <p:cTn id="156" dur="1" fill="hold">
                                          <p:stCondLst>
                                            <p:cond delay="0"/>
                                          </p:stCondLst>
                                        </p:cTn>
                                        <p:tgtEl>
                                          <p:spTgt spid="164894"/>
                                        </p:tgtEl>
                                        <p:attrNameLst>
                                          <p:attrName>style.visibility</p:attrName>
                                        </p:attrNameLst>
                                      </p:cBhvr>
                                      <p:to>
                                        <p:strVal val="visible"/>
                                      </p:to>
                                    </p:set>
                                    <p:animEffect transition="in" filter="fade">
                                      <p:cBhvr>
                                        <p:cTn id="157" dur="500"/>
                                        <p:tgtEl>
                                          <p:spTgt spid="164894"/>
                                        </p:tgtEl>
                                      </p:cBhvr>
                                    </p:animEffect>
                                  </p:childTnLst>
                                </p:cTn>
                              </p:par>
                            </p:childTnLst>
                          </p:cTn>
                        </p:par>
                      </p:childTnLst>
                    </p:cTn>
                  </p:par>
                  <p:par>
                    <p:cTn id="158" fill="hold" nodeType="clickPar">
                      <p:stCondLst>
                        <p:cond delay="indefinite"/>
                      </p:stCondLst>
                      <p:childTnLst>
                        <p:par>
                          <p:cTn id="159" fill="hold" nodeType="withGroup">
                            <p:stCondLst>
                              <p:cond delay="0"/>
                            </p:stCondLst>
                            <p:childTnLst>
                              <p:par>
                                <p:cTn id="160" presetID="10" presetClass="entr" presetSubtype="0" fill="hold" nodeType="clickEffect">
                                  <p:stCondLst>
                                    <p:cond delay="0"/>
                                  </p:stCondLst>
                                  <p:childTnLst>
                                    <p:set>
                                      <p:cBhvr>
                                        <p:cTn id="161" dur="1" fill="hold">
                                          <p:stCondLst>
                                            <p:cond delay="0"/>
                                          </p:stCondLst>
                                        </p:cTn>
                                        <p:tgtEl>
                                          <p:spTgt spid="164904"/>
                                        </p:tgtEl>
                                        <p:attrNameLst>
                                          <p:attrName>style.visibility</p:attrName>
                                        </p:attrNameLst>
                                      </p:cBhvr>
                                      <p:to>
                                        <p:strVal val="visible"/>
                                      </p:to>
                                    </p:set>
                                    <p:animEffect transition="in" filter="fade">
                                      <p:cBhvr>
                                        <p:cTn id="162" dur="500"/>
                                        <p:tgtEl>
                                          <p:spTgt spid="164904"/>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nodeType="clickEffect">
                                  <p:stCondLst>
                                    <p:cond delay="0"/>
                                  </p:stCondLst>
                                  <p:childTnLst>
                                    <p:set>
                                      <p:cBhvr>
                                        <p:cTn id="166" dur="1" fill="hold">
                                          <p:stCondLst>
                                            <p:cond delay="0"/>
                                          </p:stCondLst>
                                        </p:cTn>
                                        <p:tgtEl>
                                          <p:spTgt spid="164911"/>
                                        </p:tgtEl>
                                        <p:attrNameLst>
                                          <p:attrName>style.visibility</p:attrName>
                                        </p:attrNameLst>
                                      </p:cBhvr>
                                      <p:to>
                                        <p:strVal val="visible"/>
                                      </p:to>
                                    </p:set>
                                    <p:animEffect transition="in" filter="fade">
                                      <p:cBhvr>
                                        <p:cTn id="167" dur="500"/>
                                        <p:tgtEl>
                                          <p:spTgt spid="164911"/>
                                        </p:tgtEl>
                                      </p:cBhvr>
                                    </p:animEffect>
                                  </p:childTnLst>
                                </p:cTn>
                              </p:par>
                            </p:childTnLst>
                          </p:cTn>
                        </p:par>
                      </p:childTnLst>
                    </p:cTn>
                  </p:par>
                  <p:par>
                    <p:cTn id="168" fill="hold" nodeType="clickPar">
                      <p:stCondLst>
                        <p:cond delay="indefinite"/>
                      </p:stCondLst>
                      <p:childTnLst>
                        <p:par>
                          <p:cTn id="169" fill="hold" nodeType="withGroup">
                            <p:stCondLst>
                              <p:cond delay="0"/>
                            </p:stCondLst>
                            <p:childTnLst>
                              <p:par>
                                <p:cTn id="170" presetID="10" presetClass="entr" presetSubtype="0" fill="hold" nodeType="clickEffect">
                                  <p:stCondLst>
                                    <p:cond delay="0"/>
                                  </p:stCondLst>
                                  <p:childTnLst>
                                    <p:set>
                                      <p:cBhvr>
                                        <p:cTn id="171" dur="1" fill="hold">
                                          <p:stCondLst>
                                            <p:cond delay="0"/>
                                          </p:stCondLst>
                                        </p:cTn>
                                        <p:tgtEl>
                                          <p:spTgt spid="164895"/>
                                        </p:tgtEl>
                                        <p:attrNameLst>
                                          <p:attrName>style.visibility</p:attrName>
                                        </p:attrNameLst>
                                      </p:cBhvr>
                                      <p:to>
                                        <p:strVal val="visible"/>
                                      </p:to>
                                    </p:set>
                                    <p:animEffect transition="in" filter="fade">
                                      <p:cBhvr>
                                        <p:cTn id="172" dur="500"/>
                                        <p:tgtEl>
                                          <p:spTgt spid="164895"/>
                                        </p:tgtEl>
                                      </p:cBhvr>
                                    </p:animEffect>
                                  </p:childTnLst>
                                </p:cTn>
                              </p:par>
                            </p:childTnLst>
                          </p:cTn>
                        </p:par>
                      </p:childTnLst>
                    </p:cTn>
                  </p:par>
                  <p:par>
                    <p:cTn id="173" fill="hold" nodeType="clickPar">
                      <p:stCondLst>
                        <p:cond delay="indefinite"/>
                      </p:stCondLst>
                      <p:childTnLst>
                        <p:par>
                          <p:cTn id="174" fill="hold" nodeType="withGroup">
                            <p:stCondLst>
                              <p:cond delay="0"/>
                            </p:stCondLst>
                            <p:childTnLst>
                              <p:par>
                                <p:cTn id="175" presetID="10" presetClass="entr" presetSubtype="0" fill="hold" nodeType="clickEffect">
                                  <p:stCondLst>
                                    <p:cond delay="0"/>
                                  </p:stCondLst>
                                  <p:childTnLst>
                                    <p:set>
                                      <p:cBhvr>
                                        <p:cTn id="176" dur="1" fill="hold">
                                          <p:stCondLst>
                                            <p:cond delay="0"/>
                                          </p:stCondLst>
                                        </p:cTn>
                                        <p:tgtEl>
                                          <p:spTgt spid="164896"/>
                                        </p:tgtEl>
                                        <p:attrNameLst>
                                          <p:attrName>style.visibility</p:attrName>
                                        </p:attrNameLst>
                                      </p:cBhvr>
                                      <p:to>
                                        <p:strVal val="visible"/>
                                      </p:to>
                                    </p:set>
                                    <p:animEffect transition="in" filter="fade">
                                      <p:cBhvr>
                                        <p:cTn id="177" dur="500"/>
                                        <p:tgtEl>
                                          <p:spTgt spid="164896"/>
                                        </p:tgtEl>
                                      </p:cBhvr>
                                    </p:animEffect>
                                  </p:childTnLst>
                                </p:cTn>
                              </p:par>
                            </p:childTnLst>
                          </p:cTn>
                        </p:par>
                      </p:childTnLst>
                    </p:cTn>
                  </p:par>
                  <p:par>
                    <p:cTn id="178" fill="hold" nodeType="clickPar">
                      <p:stCondLst>
                        <p:cond delay="indefinite"/>
                      </p:stCondLst>
                      <p:childTnLst>
                        <p:par>
                          <p:cTn id="179" fill="hold" nodeType="withGroup">
                            <p:stCondLst>
                              <p:cond delay="0"/>
                            </p:stCondLst>
                            <p:childTnLst>
                              <p:par>
                                <p:cTn id="180" presetID="10" presetClass="entr" presetSubtype="0" fill="hold" nodeType="clickEffect">
                                  <p:stCondLst>
                                    <p:cond delay="0"/>
                                  </p:stCondLst>
                                  <p:childTnLst>
                                    <p:set>
                                      <p:cBhvr>
                                        <p:cTn id="181" dur="1" fill="hold">
                                          <p:stCondLst>
                                            <p:cond delay="0"/>
                                          </p:stCondLst>
                                        </p:cTn>
                                        <p:tgtEl>
                                          <p:spTgt spid="164897"/>
                                        </p:tgtEl>
                                        <p:attrNameLst>
                                          <p:attrName>style.visibility</p:attrName>
                                        </p:attrNameLst>
                                      </p:cBhvr>
                                      <p:to>
                                        <p:strVal val="visible"/>
                                      </p:to>
                                    </p:set>
                                    <p:animEffect transition="in" filter="fade">
                                      <p:cBhvr>
                                        <p:cTn id="182" dur="500"/>
                                        <p:tgtEl>
                                          <p:spTgt spid="164897"/>
                                        </p:tgtEl>
                                      </p:cBhvr>
                                    </p:animEffect>
                                  </p:childTnLst>
                                </p:cTn>
                              </p:par>
                            </p:childTnLst>
                          </p:cTn>
                        </p:par>
                      </p:childTnLst>
                    </p:cTn>
                  </p:par>
                  <p:par>
                    <p:cTn id="183" fill="hold" nodeType="clickPar">
                      <p:stCondLst>
                        <p:cond delay="indefinite"/>
                      </p:stCondLst>
                      <p:childTnLst>
                        <p:par>
                          <p:cTn id="184" fill="hold" nodeType="withGroup">
                            <p:stCondLst>
                              <p:cond delay="0"/>
                            </p:stCondLst>
                            <p:childTnLst>
                              <p:par>
                                <p:cTn id="185" presetID="10" presetClass="entr" presetSubtype="0" fill="hold" nodeType="clickEffect">
                                  <p:stCondLst>
                                    <p:cond delay="0"/>
                                  </p:stCondLst>
                                  <p:childTnLst>
                                    <p:set>
                                      <p:cBhvr>
                                        <p:cTn id="186" dur="1" fill="hold">
                                          <p:stCondLst>
                                            <p:cond delay="0"/>
                                          </p:stCondLst>
                                        </p:cTn>
                                        <p:tgtEl>
                                          <p:spTgt spid="164902"/>
                                        </p:tgtEl>
                                        <p:attrNameLst>
                                          <p:attrName>style.visibility</p:attrName>
                                        </p:attrNameLst>
                                      </p:cBhvr>
                                      <p:to>
                                        <p:strVal val="visible"/>
                                      </p:to>
                                    </p:set>
                                    <p:animEffect transition="in" filter="fade">
                                      <p:cBhvr>
                                        <p:cTn id="187" dur="500"/>
                                        <p:tgtEl>
                                          <p:spTgt spid="164902"/>
                                        </p:tgtEl>
                                      </p:cBhvr>
                                    </p:animEffect>
                                  </p:childTnLst>
                                </p:cTn>
                              </p:par>
                            </p:childTnLst>
                          </p:cTn>
                        </p:par>
                      </p:childTnLst>
                    </p:cTn>
                  </p:par>
                  <p:par>
                    <p:cTn id="188" fill="hold" nodeType="clickPar">
                      <p:stCondLst>
                        <p:cond delay="indefinite"/>
                      </p:stCondLst>
                      <p:childTnLst>
                        <p:par>
                          <p:cTn id="189" fill="hold" nodeType="withGroup">
                            <p:stCondLst>
                              <p:cond delay="0"/>
                            </p:stCondLst>
                            <p:childTnLst>
                              <p:par>
                                <p:cTn id="190" presetID="10" presetClass="entr" presetSubtype="0" fill="hold" nodeType="clickEffect">
                                  <p:stCondLst>
                                    <p:cond delay="0"/>
                                  </p:stCondLst>
                                  <p:childTnLst>
                                    <p:set>
                                      <p:cBhvr>
                                        <p:cTn id="191" dur="1" fill="hold">
                                          <p:stCondLst>
                                            <p:cond delay="0"/>
                                          </p:stCondLst>
                                        </p:cTn>
                                        <p:tgtEl>
                                          <p:spTgt spid="164898"/>
                                        </p:tgtEl>
                                        <p:attrNameLst>
                                          <p:attrName>style.visibility</p:attrName>
                                        </p:attrNameLst>
                                      </p:cBhvr>
                                      <p:to>
                                        <p:strVal val="visible"/>
                                      </p:to>
                                    </p:set>
                                    <p:animEffect transition="in" filter="fade">
                                      <p:cBhvr>
                                        <p:cTn id="192" dur="500"/>
                                        <p:tgtEl>
                                          <p:spTgt spid="164898"/>
                                        </p:tgtEl>
                                      </p:cBhvr>
                                    </p:animEffect>
                                  </p:childTnLst>
                                </p:cTn>
                              </p:par>
                            </p:childTnLst>
                          </p:cTn>
                        </p:par>
                      </p:childTnLst>
                    </p:cTn>
                  </p:par>
                  <p:par>
                    <p:cTn id="193" fill="hold" nodeType="clickPar">
                      <p:stCondLst>
                        <p:cond delay="indefinite"/>
                      </p:stCondLst>
                      <p:childTnLst>
                        <p:par>
                          <p:cTn id="194" fill="hold" nodeType="withGroup">
                            <p:stCondLst>
                              <p:cond delay="0"/>
                            </p:stCondLst>
                            <p:childTnLst>
                              <p:par>
                                <p:cTn id="195" presetID="10" presetClass="entr" presetSubtype="0" fill="hold" nodeType="clickEffect">
                                  <p:stCondLst>
                                    <p:cond delay="0"/>
                                  </p:stCondLst>
                                  <p:childTnLst>
                                    <p:set>
                                      <p:cBhvr>
                                        <p:cTn id="196" dur="1" fill="hold">
                                          <p:stCondLst>
                                            <p:cond delay="0"/>
                                          </p:stCondLst>
                                        </p:cTn>
                                        <p:tgtEl>
                                          <p:spTgt spid="164899"/>
                                        </p:tgtEl>
                                        <p:attrNameLst>
                                          <p:attrName>style.visibility</p:attrName>
                                        </p:attrNameLst>
                                      </p:cBhvr>
                                      <p:to>
                                        <p:strVal val="visible"/>
                                      </p:to>
                                    </p:set>
                                    <p:animEffect transition="in" filter="fade">
                                      <p:cBhvr>
                                        <p:cTn id="197" dur="500"/>
                                        <p:tgtEl>
                                          <p:spTgt spid="164899"/>
                                        </p:tgtEl>
                                      </p:cBhvr>
                                    </p:animEffect>
                                  </p:childTnLst>
                                </p:cTn>
                              </p:par>
                            </p:childTnLst>
                          </p:cTn>
                        </p:par>
                      </p:childTnLst>
                    </p:cTn>
                  </p:par>
                  <p:par>
                    <p:cTn id="198" fill="hold" nodeType="clickPar">
                      <p:stCondLst>
                        <p:cond delay="indefinite"/>
                      </p:stCondLst>
                      <p:childTnLst>
                        <p:par>
                          <p:cTn id="199" fill="hold" nodeType="withGroup">
                            <p:stCondLst>
                              <p:cond delay="0"/>
                            </p:stCondLst>
                            <p:childTnLst>
                              <p:par>
                                <p:cTn id="200" presetID="10" presetClass="entr" presetSubtype="0" fill="hold" nodeType="clickEffect">
                                  <p:stCondLst>
                                    <p:cond delay="0"/>
                                  </p:stCondLst>
                                  <p:childTnLst>
                                    <p:set>
                                      <p:cBhvr>
                                        <p:cTn id="201" dur="1" fill="hold">
                                          <p:stCondLst>
                                            <p:cond delay="0"/>
                                          </p:stCondLst>
                                        </p:cTn>
                                        <p:tgtEl>
                                          <p:spTgt spid="164900"/>
                                        </p:tgtEl>
                                        <p:attrNameLst>
                                          <p:attrName>style.visibility</p:attrName>
                                        </p:attrNameLst>
                                      </p:cBhvr>
                                      <p:to>
                                        <p:strVal val="visible"/>
                                      </p:to>
                                    </p:set>
                                    <p:animEffect transition="in" filter="fade">
                                      <p:cBhvr>
                                        <p:cTn id="202" dur="500"/>
                                        <p:tgtEl>
                                          <p:spTgt spid="164900"/>
                                        </p:tgtEl>
                                      </p:cBhvr>
                                    </p:animEffect>
                                  </p:childTnLst>
                                </p:cTn>
                              </p:par>
                            </p:childTnLst>
                          </p:cTn>
                        </p:par>
                      </p:childTnLst>
                    </p:cTn>
                  </p:par>
                  <p:par>
                    <p:cTn id="203" fill="hold" nodeType="clickPar">
                      <p:stCondLst>
                        <p:cond delay="indefinite"/>
                      </p:stCondLst>
                      <p:childTnLst>
                        <p:par>
                          <p:cTn id="204" fill="hold" nodeType="withGroup">
                            <p:stCondLst>
                              <p:cond delay="0"/>
                            </p:stCondLst>
                            <p:childTnLst>
                              <p:par>
                                <p:cTn id="205" presetID="10" presetClass="entr" presetSubtype="0" fill="hold" nodeType="clickEffect">
                                  <p:stCondLst>
                                    <p:cond delay="0"/>
                                  </p:stCondLst>
                                  <p:childTnLst>
                                    <p:set>
                                      <p:cBhvr>
                                        <p:cTn id="206" dur="1" fill="hold">
                                          <p:stCondLst>
                                            <p:cond delay="0"/>
                                          </p:stCondLst>
                                        </p:cTn>
                                        <p:tgtEl>
                                          <p:spTgt spid="164901"/>
                                        </p:tgtEl>
                                        <p:attrNameLst>
                                          <p:attrName>style.visibility</p:attrName>
                                        </p:attrNameLst>
                                      </p:cBhvr>
                                      <p:to>
                                        <p:strVal val="visible"/>
                                      </p:to>
                                    </p:set>
                                    <p:animEffect transition="in" filter="fade">
                                      <p:cBhvr>
                                        <p:cTn id="207" dur="500"/>
                                        <p:tgtEl>
                                          <p:spTgt spid="164901"/>
                                        </p:tgtEl>
                                      </p:cBhvr>
                                    </p:animEffect>
                                  </p:childTnLst>
                                </p:cTn>
                              </p:par>
                            </p:childTnLst>
                          </p:cTn>
                        </p:par>
                      </p:childTnLst>
                    </p:cTn>
                  </p:par>
                  <p:par>
                    <p:cTn id="208" fill="hold" nodeType="clickPar">
                      <p:stCondLst>
                        <p:cond delay="indefinite"/>
                      </p:stCondLst>
                      <p:childTnLst>
                        <p:par>
                          <p:cTn id="209" fill="hold" nodeType="withGroup">
                            <p:stCondLst>
                              <p:cond delay="0"/>
                            </p:stCondLst>
                            <p:childTnLst>
                              <p:par>
                                <p:cTn id="210" presetID="10" presetClass="entr" presetSubtype="0" fill="hold" nodeType="clickEffect">
                                  <p:stCondLst>
                                    <p:cond delay="0"/>
                                  </p:stCondLst>
                                  <p:childTnLst>
                                    <p:set>
                                      <p:cBhvr>
                                        <p:cTn id="211" dur="1" fill="hold">
                                          <p:stCondLst>
                                            <p:cond delay="0"/>
                                          </p:stCondLst>
                                        </p:cTn>
                                        <p:tgtEl>
                                          <p:spTgt spid="164905"/>
                                        </p:tgtEl>
                                        <p:attrNameLst>
                                          <p:attrName>style.visibility</p:attrName>
                                        </p:attrNameLst>
                                      </p:cBhvr>
                                      <p:to>
                                        <p:strVal val="visible"/>
                                      </p:to>
                                    </p:set>
                                    <p:animEffect transition="in" filter="fade">
                                      <p:cBhvr>
                                        <p:cTn id="212" dur="500"/>
                                        <p:tgtEl>
                                          <p:spTgt spid="164905"/>
                                        </p:tgtEl>
                                      </p:cBhvr>
                                    </p:animEffect>
                                  </p:childTnLst>
                                </p:cTn>
                              </p:par>
                            </p:childTnLst>
                          </p:cTn>
                        </p:par>
                      </p:childTnLst>
                    </p:cTn>
                  </p:par>
                  <p:par>
                    <p:cTn id="213" fill="hold">
                      <p:stCondLst>
                        <p:cond delay="indefinite"/>
                      </p:stCondLst>
                      <p:childTnLst>
                        <p:par>
                          <p:cTn id="214" fill="hold">
                            <p:stCondLst>
                              <p:cond delay="0"/>
                            </p:stCondLst>
                            <p:childTnLst>
                              <p:par>
                                <p:cTn id="215" presetID="10" presetClass="entr" presetSubtype="0" fill="hold" nodeType="clickEffect">
                                  <p:stCondLst>
                                    <p:cond delay="0"/>
                                  </p:stCondLst>
                                  <p:childTnLst>
                                    <p:set>
                                      <p:cBhvr>
                                        <p:cTn id="216" dur="1" fill="hold">
                                          <p:stCondLst>
                                            <p:cond delay="0"/>
                                          </p:stCondLst>
                                        </p:cTn>
                                        <p:tgtEl>
                                          <p:spTgt spid="164914"/>
                                        </p:tgtEl>
                                        <p:attrNameLst>
                                          <p:attrName>style.visibility</p:attrName>
                                        </p:attrNameLst>
                                      </p:cBhvr>
                                      <p:to>
                                        <p:strVal val="visible"/>
                                      </p:to>
                                    </p:set>
                                    <p:animEffect transition="in" filter="fade">
                                      <p:cBhvr>
                                        <p:cTn id="217" dur="500"/>
                                        <p:tgtEl>
                                          <p:spTgt spid="164914"/>
                                        </p:tgtEl>
                                      </p:cBhvr>
                                    </p:animEffect>
                                  </p:childTnLst>
                                </p:cTn>
                              </p:par>
                            </p:childTnLst>
                          </p:cTn>
                        </p:par>
                      </p:childTnLst>
                    </p:cTn>
                  </p:par>
                  <p:par>
                    <p:cTn id="218" fill="hold" nodeType="clickPar">
                      <p:stCondLst>
                        <p:cond delay="indefinite"/>
                      </p:stCondLst>
                      <p:childTnLst>
                        <p:par>
                          <p:cTn id="219" fill="hold" nodeType="withGroup">
                            <p:stCondLst>
                              <p:cond delay="0"/>
                            </p:stCondLst>
                            <p:childTnLst>
                              <p:par>
                                <p:cTn id="220" presetID="10" presetClass="entr" presetSubtype="0" fill="hold" nodeType="clickEffect">
                                  <p:stCondLst>
                                    <p:cond delay="0"/>
                                  </p:stCondLst>
                                  <p:childTnLst>
                                    <p:set>
                                      <p:cBhvr>
                                        <p:cTn id="221" dur="1" fill="hold">
                                          <p:stCondLst>
                                            <p:cond delay="0"/>
                                          </p:stCondLst>
                                        </p:cTn>
                                        <p:tgtEl>
                                          <p:spTgt spid="164906"/>
                                        </p:tgtEl>
                                        <p:attrNameLst>
                                          <p:attrName>style.visibility</p:attrName>
                                        </p:attrNameLst>
                                      </p:cBhvr>
                                      <p:to>
                                        <p:strVal val="visible"/>
                                      </p:to>
                                    </p:set>
                                    <p:animEffect transition="in" filter="fade">
                                      <p:cBhvr>
                                        <p:cTn id="222" dur="500"/>
                                        <p:tgtEl>
                                          <p:spTgt spid="164906"/>
                                        </p:tgtEl>
                                      </p:cBhvr>
                                    </p:animEffect>
                                  </p:childTnLst>
                                </p:cTn>
                              </p:par>
                            </p:childTnLst>
                          </p:cTn>
                        </p:par>
                      </p:childTnLst>
                    </p:cTn>
                  </p:par>
                  <p:par>
                    <p:cTn id="223" fill="hold" nodeType="clickPar">
                      <p:stCondLst>
                        <p:cond delay="indefinite"/>
                      </p:stCondLst>
                      <p:childTnLst>
                        <p:par>
                          <p:cTn id="224" fill="hold" nodeType="withGroup">
                            <p:stCondLst>
                              <p:cond delay="0"/>
                            </p:stCondLst>
                            <p:childTnLst>
                              <p:par>
                                <p:cTn id="225" presetID="10" presetClass="entr" presetSubtype="0" fill="hold" nodeType="clickEffect">
                                  <p:stCondLst>
                                    <p:cond delay="0"/>
                                  </p:stCondLst>
                                  <p:childTnLst>
                                    <p:set>
                                      <p:cBhvr>
                                        <p:cTn id="226" dur="1" fill="hold">
                                          <p:stCondLst>
                                            <p:cond delay="0"/>
                                          </p:stCondLst>
                                        </p:cTn>
                                        <p:tgtEl>
                                          <p:spTgt spid="164907"/>
                                        </p:tgtEl>
                                        <p:attrNameLst>
                                          <p:attrName>style.visibility</p:attrName>
                                        </p:attrNameLst>
                                      </p:cBhvr>
                                      <p:to>
                                        <p:strVal val="visible"/>
                                      </p:to>
                                    </p:set>
                                    <p:animEffect transition="in" filter="fade">
                                      <p:cBhvr>
                                        <p:cTn id="227" dur="500"/>
                                        <p:tgtEl>
                                          <p:spTgt spid="164907"/>
                                        </p:tgtEl>
                                      </p:cBhvr>
                                    </p:animEffect>
                                  </p:childTnLst>
                                </p:cTn>
                              </p:par>
                            </p:childTnLst>
                          </p:cTn>
                        </p:par>
                      </p:childTnLst>
                    </p:cTn>
                  </p:par>
                  <p:par>
                    <p:cTn id="228" fill="hold" nodeType="clickPar">
                      <p:stCondLst>
                        <p:cond delay="indefinite"/>
                      </p:stCondLst>
                      <p:childTnLst>
                        <p:par>
                          <p:cTn id="229" fill="hold" nodeType="withGroup">
                            <p:stCondLst>
                              <p:cond delay="0"/>
                            </p:stCondLst>
                            <p:childTnLst>
                              <p:par>
                                <p:cTn id="230" presetID="10" presetClass="entr" presetSubtype="0" fill="hold" nodeType="clickEffect">
                                  <p:stCondLst>
                                    <p:cond delay="0"/>
                                  </p:stCondLst>
                                  <p:childTnLst>
                                    <p:set>
                                      <p:cBhvr>
                                        <p:cTn id="231" dur="1" fill="hold">
                                          <p:stCondLst>
                                            <p:cond delay="0"/>
                                          </p:stCondLst>
                                        </p:cTn>
                                        <p:tgtEl>
                                          <p:spTgt spid="164908"/>
                                        </p:tgtEl>
                                        <p:attrNameLst>
                                          <p:attrName>style.visibility</p:attrName>
                                        </p:attrNameLst>
                                      </p:cBhvr>
                                      <p:to>
                                        <p:strVal val="visible"/>
                                      </p:to>
                                    </p:set>
                                    <p:animEffect transition="in" filter="fade">
                                      <p:cBhvr>
                                        <p:cTn id="232" dur="500"/>
                                        <p:tgtEl>
                                          <p:spTgt spid="164908"/>
                                        </p:tgtEl>
                                      </p:cBhvr>
                                    </p:animEffect>
                                  </p:childTnLst>
                                </p:cTn>
                              </p:par>
                            </p:childTnLst>
                          </p:cTn>
                        </p:par>
                      </p:childTnLst>
                    </p:cTn>
                  </p:par>
                  <p:par>
                    <p:cTn id="233" fill="hold" nodeType="clickPar">
                      <p:stCondLst>
                        <p:cond delay="indefinite"/>
                      </p:stCondLst>
                      <p:childTnLst>
                        <p:par>
                          <p:cTn id="234" fill="hold" nodeType="withGroup">
                            <p:stCondLst>
                              <p:cond delay="0"/>
                            </p:stCondLst>
                            <p:childTnLst>
                              <p:par>
                                <p:cTn id="235" presetID="10" presetClass="entr" presetSubtype="0" fill="hold" nodeType="clickEffect">
                                  <p:stCondLst>
                                    <p:cond delay="0"/>
                                  </p:stCondLst>
                                  <p:childTnLst>
                                    <p:set>
                                      <p:cBhvr>
                                        <p:cTn id="236" dur="1" fill="hold">
                                          <p:stCondLst>
                                            <p:cond delay="0"/>
                                          </p:stCondLst>
                                        </p:cTn>
                                        <p:tgtEl>
                                          <p:spTgt spid="164909"/>
                                        </p:tgtEl>
                                        <p:attrNameLst>
                                          <p:attrName>style.visibility</p:attrName>
                                        </p:attrNameLst>
                                      </p:cBhvr>
                                      <p:to>
                                        <p:strVal val="visible"/>
                                      </p:to>
                                    </p:set>
                                    <p:animEffect transition="in" filter="fade">
                                      <p:cBhvr>
                                        <p:cTn id="237" dur="500"/>
                                        <p:tgtEl>
                                          <p:spTgt spid="164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3"/>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387074" name="Rectangle 4"/>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387075" name="Rectangle 5"/>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387076" name="Rectangle 6"/>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387077" name="Rectangle 7"/>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387078" name="Rectangle 8"/>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387079" name="Rectangle 9"/>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387080" name="Text Box 10"/>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342</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03" name="Rectangle 11"/>
          <p:cNvSpPr>
            <a:spLocks noChangeArrowheads="1"/>
          </p:cNvSpPr>
          <p:nvPr/>
        </p:nvSpPr>
        <p:spPr bwMode="auto">
          <a:xfrm>
            <a:off x="4038600" y="16002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931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04" name="Rectangle 12"/>
          <p:cNvSpPr>
            <a:spLocks noChangeArrowheads="1"/>
          </p:cNvSpPr>
          <p:nvPr/>
        </p:nvSpPr>
        <p:spPr bwMode="auto">
          <a:xfrm>
            <a:off x="3581400" y="30480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722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05" name="Rectangle 13"/>
          <p:cNvSpPr>
            <a:spLocks noChangeArrowheads="1"/>
          </p:cNvSpPr>
          <p:nvPr/>
        </p:nvSpPr>
        <p:spPr bwMode="auto">
          <a:xfrm>
            <a:off x="1524000" y="6248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06" name="Rectangle 14"/>
          <p:cNvSpPr>
            <a:spLocks noChangeArrowheads="1"/>
          </p:cNvSpPr>
          <p:nvPr/>
        </p:nvSpPr>
        <p:spPr bwMode="auto">
          <a:xfrm>
            <a:off x="7467600" y="16764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عوبديا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07" name="Rectangle 15"/>
          <p:cNvSpPr>
            <a:spLocks noChangeArrowheads="1"/>
          </p:cNvSpPr>
          <p:nvPr/>
        </p:nvSpPr>
        <p:spPr bwMode="auto">
          <a:xfrm>
            <a:off x="-762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يونان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08" name="Rectangle 16"/>
          <p:cNvSpPr>
            <a:spLocks noChangeArrowheads="1"/>
          </p:cNvSpPr>
          <p:nvPr/>
        </p:nvSpPr>
        <p:spPr bwMode="auto">
          <a:xfrm>
            <a:off x="11430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عاموس</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09" name="Rectangle 17"/>
          <p:cNvSpPr>
            <a:spLocks noChangeArrowheads="1"/>
          </p:cNvSpPr>
          <p:nvPr/>
        </p:nvSpPr>
        <p:spPr bwMode="auto">
          <a:xfrm>
            <a:off x="24384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هوشع</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10" name="Rectangle 18"/>
          <p:cNvSpPr>
            <a:spLocks noChangeArrowheads="1"/>
          </p:cNvSpPr>
          <p:nvPr/>
        </p:nvSpPr>
        <p:spPr bwMode="auto">
          <a:xfrm>
            <a:off x="2743200" y="37719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أشعياء</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11" name="Rectangle 19"/>
          <p:cNvSpPr>
            <a:spLocks noChangeArrowheads="1"/>
          </p:cNvSpPr>
          <p:nvPr/>
        </p:nvSpPr>
        <p:spPr bwMode="auto">
          <a:xfrm>
            <a:off x="2971800" y="41148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ميخا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12" name="Rectangle 20"/>
          <p:cNvSpPr>
            <a:spLocks noChangeArrowheads="1"/>
          </p:cNvSpPr>
          <p:nvPr/>
        </p:nvSpPr>
        <p:spPr bwMode="auto">
          <a:xfrm>
            <a:off x="5334000" y="40386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ناحوم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13" name="Rectangle 21"/>
          <p:cNvSpPr>
            <a:spLocks noChangeArrowheads="1"/>
          </p:cNvSpPr>
          <p:nvPr/>
        </p:nvSpPr>
        <p:spPr bwMode="auto">
          <a:xfrm>
            <a:off x="6781800" y="4038600"/>
            <a:ext cx="2057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صفنيا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14" name="Rectangle 22"/>
          <p:cNvSpPr>
            <a:spLocks noChangeArrowheads="1"/>
          </p:cNvSpPr>
          <p:nvPr/>
        </p:nvSpPr>
        <p:spPr bwMode="auto">
          <a:xfrm>
            <a:off x="-76200" y="5867400"/>
            <a:ext cx="2057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حبقوق</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15" name="Rectangle 23"/>
          <p:cNvSpPr>
            <a:spLocks noChangeArrowheads="1"/>
          </p:cNvSpPr>
          <p:nvPr/>
        </p:nvSpPr>
        <p:spPr bwMode="auto">
          <a:xfrm>
            <a:off x="-76200" y="5486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يوئيل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17" name="Rectangle 25"/>
          <p:cNvSpPr>
            <a:spLocks noChangeArrowheads="1"/>
          </p:cNvSpPr>
          <p:nvPr/>
        </p:nvSpPr>
        <p:spPr bwMode="auto">
          <a:xfrm>
            <a:off x="533400" y="4800600"/>
            <a:ext cx="2057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إرميا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18" name="Rectangle 26"/>
          <p:cNvSpPr>
            <a:spLocks noChangeArrowheads="1"/>
          </p:cNvSpPr>
          <p:nvPr/>
        </p:nvSpPr>
        <p:spPr bwMode="auto">
          <a:xfrm>
            <a:off x="1066800" y="5105400"/>
            <a:ext cx="25908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مراثي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19" name="Rectangle 27"/>
          <p:cNvSpPr>
            <a:spLocks noChangeArrowheads="1"/>
          </p:cNvSpPr>
          <p:nvPr/>
        </p:nvSpPr>
        <p:spPr bwMode="auto">
          <a:xfrm>
            <a:off x="1447800" y="5486400"/>
            <a:ext cx="1524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دانيال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20" name="Rectangle 28"/>
          <p:cNvSpPr>
            <a:spLocks noChangeArrowheads="1"/>
          </p:cNvSpPr>
          <p:nvPr/>
        </p:nvSpPr>
        <p:spPr bwMode="auto">
          <a:xfrm>
            <a:off x="1828800" y="5867400"/>
            <a:ext cx="152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حزقيال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21" name="Rectangle 29"/>
          <p:cNvSpPr>
            <a:spLocks noChangeArrowheads="1"/>
          </p:cNvSpPr>
          <p:nvPr/>
        </p:nvSpPr>
        <p:spPr bwMode="auto">
          <a:xfrm>
            <a:off x="3657600" y="5524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حجي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22" name="Rectangle 30"/>
          <p:cNvSpPr>
            <a:spLocks noChangeArrowheads="1"/>
          </p:cNvSpPr>
          <p:nvPr/>
        </p:nvSpPr>
        <p:spPr bwMode="auto">
          <a:xfrm>
            <a:off x="3657600" y="5867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زكريا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23" name="Rectangle 31"/>
          <p:cNvSpPr>
            <a:spLocks noChangeArrowheads="1"/>
          </p:cNvSpPr>
          <p:nvPr/>
        </p:nvSpPr>
        <p:spPr bwMode="auto">
          <a:xfrm>
            <a:off x="6248400" y="58674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ملاخي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7101" name="Rectangle 32"/>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sz="4000" b="1" dirty="0">
                <a:solidFill>
                  <a:srgbClr val="000000"/>
                </a:solidFill>
                <a:latin typeface="Arial" panose="020B0604020202020204" pitchFamily="34" charset="0"/>
                <a:ea typeface="ＭＳ Ｐゴシック" charset="0"/>
                <a:cs typeface="Arial" panose="020B0604020202020204" pitchFamily="34" charset="0"/>
              </a:rPr>
              <a:t>Placing the Prophets</a:t>
            </a:r>
            <a:endParaRPr kumimoji="1" lang="en-US" sz="4000" b="1" dirty="0">
              <a:latin typeface="Arial" panose="020B0604020202020204" pitchFamily="34" charset="0"/>
              <a:ea typeface="ＭＳ Ｐゴシック" charset="0"/>
              <a:cs typeface="Arial" panose="020B0604020202020204" pitchFamily="34" charset="0"/>
            </a:endParaRPr>
          </a:p>
        </p:txBody>
      </p:sp>
      <p:sp>
        <p:nvSpPr>
          <p:cNvPr id="387102" name="Rectangle 33"/>
          <p:cNvSpPr>
            <a:spLocks noChangeArrowheads="1"/>
          </p:cNvSpPr>
          <p:nvPr/>
        </p:nvSpPr>
        <p:spPr bwMode="auto">
          <a:xfrm>
            <a:off x="0" y="762000"/>
            <a:ext cx="2057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1" lang="ar-JO" sz="28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تواريخ مفتاحية</a:t>
            </a:r>
            <a:endParaRPr kumimoji="1" lang="en-US" sz="28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387103" name="WordArt 35"/>
          <p:cNvSpPr>
            <a:spLocks noChangeArrowheads="1" noChangeShapeType="1" noTextEdit="1"/>
          </p:cNvSpPr>
          <p:nvPr/>
        </p:nvSpPr>
        <p:spPr bwMode="auto">
          <a:xfrm>
            <a:off x="2362200" y="84138"/>
            <a:ext cx="4876800" cy="906462"/>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0" cap="none" spc="0" normalizeH="0" baseline="0" noProof="0" dirty="0">
                <a:ln w="9525">
                  <a:round/>
                  <a:headEnd/>
                  <a:tailEnd/>
                </a:ln>
                <a:gradFill rotWithShape="1">
                  <a:gsLst>
                    <a:gs pos="0">
                      <a:srgbClr val="FFFFCC"/>
                    </a:gs>
                    <a:gs pos="100000">
                      <a:srgbClr val="FF9999"/>
                    </a:gs>
                  </a:gsLst>
                  <a:lin ang="5400000" scaled="1"/>
                </a:gradFill>
                <a:effectLst/>
                <a:uLnTx/>
                <a:uFillTx/>
                <a:latin typeface="Arial" panose="020B0604020202020204" pitchFamily="34" charset="0"/>
                <a:ea typeface="Arial"/>
                <a:cs typeface="Arial" panose="020B0604020202020204" pitchFamily="34" charset="0"/>
              </a:rPr>
              <a:t>ترتيب الأنبياء</a:t>
            </a:r>
            <a:endParaRPr kumimoji="0" lang="en-US" sz="3200" b="1" u="none" strike="noStrike" kern="10" cap="none" spc="0" normalizeH="0" baseline="0" noProof="0" dirty="0">
              <a:ln w="9525">
                <a:round/>
                <a:headEnd/>
                <a:tailEnd/>
              </a:ln>
              <a:gradFill rotWithShape="1">
                <a:gsLst>
                  <a:gs pos="0">
                    <a:srgbClr val="FFFFCC"/>
                  </a:gs>
                  <a:gs pos="100000">
                    <a:srgbClr val="FF9999"/>
                  </a:gs>
                </a:gsLst>
                <a:lin ang="5400000" scaled="1"/>
              </a:gradFill>
              <a:effectLst/>
              <a:uLnTx/>
              <a:uFillTx/>
              <a:latin typeface="Arial" panose="020B0604020202020204" pitchFamily="34" charset="0"/>
              <a:ea typeface="Aria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203"/>
                                        </p:tgtEl>
                                        <p:attrNameLst>
                                          <p:attrName>style.visibility</p:attrName>
                                        </p:attrNameLst>
                                      </p:cBhvr>
                                      <p:to>
                                        <p:strVal val="visible"/>
                                      </p:to>
                                    </p:set>
                                    <p:anim calcmode="lin" valueType="num">
                                      <p:cBhvr additive="base">
                                        <p:cTn id="7" dur="500" fill="hold"/>
                                        <p:tgtEl>
                                          <p:spTgt spid="8203"/>
                                        </p:tgtEl>
                                        <p:attrNameLst>
                                          <p:attrName>ppt_x</p:attrName>
                                        </p:attrNameLst>
                                      </p:cBhvr>
                                      <p:tavLst>
                                        <p:tav tm="0">
                                          <p:val>
                                            <p:strVal val="0-#ppt_w/2"/>
                                          </p:val>
                                        </p:tav>
                                        <p:tav tm="100000">
                                          <p:val>
                                            <p:strVal val="#ppt_x"/>
                                          </p:val>
                                        </p:tav>
                                      </p:tavLst>
                                    </p:anim>
                                    <p:anim calcmode="lin" valueType="num">
                                      <p:cBhvr additive="base">
                                        <p:cTn id="8" dur="500" fill="hold"/>
                                        <p:tgtEl>
                                          <p:spTgt spid="820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204"/>
                                        </p:tgtEl>
                                        <p:attrNameLst>
                                          <p:attrName>style.visibility</p:attrName>
                                        </p:attrNameLst>
                                      </p:cBhvr>
                                      <p:to>
                                        <p:strVal val="visible"/>
                                      </p:to>
                                    </p:set>
                                    <p:anim calcmode="lin" valueType="num">
                                      <p:cBhvr additive="base">
                                        <p:cTn id="13" dur="500" fill="hold"/>
                                        <p:tgtEl>
                                          <p:spTgt spid="8204"/>
                                        </p:tgtEl>
                                        <p:attrNameLst>
                                          <p:attrName>ppt_x</p:attrName>
                                        </p:attrNameLst>
                                      </p:cBhvr>
                                      <p:tavLst>
                                        <p:tav tm="0">
                                          <p:val>
                                            <p:strVal val="0-#ppt_w/2"/>
                                          </p:val>
                                        </p:tav>
                                        <p:tav tm="100000">
                                          <p:val>
                                            <p:strVal val="#ppt_x"/>
                                          </p:val>
                                        </p:tav>
                                      </p:tavLst>
                                    </p:anim>
                                    <p:anim calcmode="lin" valueType="num">
                                      <p:cBhvr additive="base">
                                        <p:cTn id="14" dur="500" fill="hold"/>
                                        <p:tgtEl>
                                          <p:spTgt spid="820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05"/>
                                        </p:tgtEl>
                                        <p:attrNameLst>
                                          <p:attrName>style.visibility</p:attrName>
                                        </p:attrNameLst>
                                      </p:cBhvr>
                                      <p:to>
                                        <p:strVal val="visible"/>
                                      </p:to>
                                    </p:set>
                                    <p:anim calcmode="lin" valueType="num">
                                      <p:cBhvr additive="base">
                                        <p:cTn id="19" dur="500" fill="hold"/>
                                        <p:tgtEl>
                                          <p:spTgt spid="8205"/>
                                        </p:tgtEl>
                                        <p:attrNameLst>
                                          <p:attrName>ppt_x</p:attrName>
                                        </p:attrNameLst>
                                      </p:cBhvr>
                                      <p:tavLst>
                                        <p:tav tm="0">
                                          <p:val>
                                            <p:strVal val="0-#ppt_w/2"/>
                                          </p:val>
                                        </p:tav>
                                        <p:tav tm="100000">
                                          <p:val>
                                            <p:strVal val="#ppt_x"/>
                                          </p:val>
                                        </p:tav>
                                      </p:tavLst>
                                    </p:anim>
                                    <p:anim calcmode="lin" valueType="num">
                                      <p:cBhvr additive="base">
                                        <p:cTn id="20" dur="500" fill="hold"/>
                                        <p:tgtEl>
                                          <p:spTgt spid="820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206"/>
                                        </p:tgtEl>
                                        <p:attrNameLst>
                                          <p:attrName>style.visibility</p:attrName>
                                        </p:attrNameLst>
                                      </p:cBhvr>
                                      <p:to>
                                        <p:strVal val="visible"/>
                                      </p:to>
                                    </p:set>
                                    <p:anim calcmode="lin" valueType="num">
                                      <p:cBhvr additive="base">
                                        <p:cTn id="25" dur="500" fill="hold"/>
                                        <p:tgtEl>
                                          <p:spTgt spid="8206"/>
                                        </p:tgtEl>
                                        <p:attrNameLst>
                                          <p:attrName>ppt_x</p:attrName>
                                        </p:attrNameLst>
                                      </p:cBhvr>
                                      <p:tavLst>
                                        <p:tav tm="0">
                                          <p:val>
                                            <p:strVal val="0-#ppt_w/2"/>
                                          </p:val>
                                        </p:tav>
                                        <p:tav tm="100000">
                                          <p:val>
                                            <p:strVal val="#ppt_x"/>
                                          </p:val>
                                        </p:tav>
                                      </p:tavLst>
                                    </p:anim>
                                    <p:anim calcmode="lin" valueType="num">
                                      <p:cBhvr additive="base">
                                        <p:cTn id="26" dur="500" fill="hold"/>
                                        <p:tgtEl>
                                          <p:spTgt spid="820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207"/>
                                        </p:tgtEl>
                                        <p:attrNameLst>
                                          <p:attrName>style.visibility</p:attrName>
                                        </p:attrNameLst>
                                      </p:cBhvr>
                                      <p:to>
                                        <p:strVal val="visible"/>
                                      </p:to>
                                    </p:set>
                                    <p:anim calcmode="lin" valueType="num">
                                      <p:cBhvr additive="base">
                                        <p:cTn id="31" dur="500" fill="hold"/>
                                        <p:tgtEl>
                                          <p:spTgt spid="8207"/>
                                        </p:tgtEl>
                                        <p:attrNameLst>
                                          <p:attrName>ppt_x</p:attrName>
                                        </p:attrNameLst>
                                      </p:cBhvr>
                                      <p:tavLst>
                                        <p:tav tm="0">
                                          <p:val>
                                            <p:strVal val="0-#ppt_w/2"/>
                                          </p:val>
                                        </p:tav>
                                        <p:tav tm="100000">
                                          <p:val>
                                            <p:strVal val="#ppt_x"/>
                                          </p:val>
                                        </p:tav>
                                      </p:tavLst>
                                    </p:anim>
                                    <p:anim calcmode="lin" valueType="num">
                                      <p:cBhvr additive="base">
                                        <p:cTn id="32" dur="500" fill="hold"/>
                                        <p:tgtEl>
                                          <p:spTgt spid="820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208"/>
                                        </p:tgtEl>
                                        <p:attrNameLst>
                                          <p:attrName>style.visibility</p:attrName>
                                        </p:attrNameLst>
                                      </p:cBhvr>
                                      <p:to>
                                        <p:strVal val="visible"/>
                                      </p:to>
                                    </p:set>
                                    <p:anim calcmode="lin" valueType="num">
                                      <p:cBhvr additive="base">
                                        <p:cTn id="37" dur="500" fill="hold"/>
                                        <p:tgtEl>
                                          <p:spTgt spid="8208"/>
                                        </p:tgtEl>
                                        <p:attrNameLst>
                                          <p:attrName>ppt_x</p:attrName>
                                        </p:attrNameLst>
                                      </p:cBhvr>
                                      <p:tavLst>
                                        <p:tav tm="0">
                                          <p:val>
                                            <p:strVal val="0-#ppt_w/2"/>
                                          </p:val>
                                        </p:tav>
                                        <p:tav tm="100000">
                                          <p:val>
                                            <p:strVal val="#ppt_x"/>
                                          </p:val>
                                        </p:tav>
                                      </p:tavLst>
                                    </p:anim>
                                    <p:anim calcmode="lin" valueType="num">
                                      <p:cBhvr additive="base">
                                        <p:cTn id="38" dur="500" fill="hold"/>
                                        <p:tgtEl>
                                          <p:spTgt spid="8208"/>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8209"/>
                                        </p:tgtEl>
                                        <p:attrNameLst>
                                          <p:attrName>style.visibility</p:attrName>
                                        </p:attrNameLst>
                                      </p:cBhvr>
                                      <p:to>
                                        <p:strVal val="visible"/>
                                      </p:to>
                                    </p:set>
                                    <p:anim calcmode="lin" valueType="num">
                                      <p:cBhvr additive="base">
                                        <p:cTn id="43" dur="500" fill="hold"/>
                                        <p:tgtEl>
                                          <p:spTgt spid="8209"/>
                                        </p:tgtEl>
                                        <p:attrNameLst>
                                          <p:attrName>ppt_x</p:attrName>
                                        </p:attrNameLst>
                                      </p:cBhvr>
                                      <p:tavLst>
                                        <p:tav tm="0">
                                          <p:val>
                                            <p:strVal val="0-#ppt_w/2"/>
                                          </p:val>
                                        </p:tav>
                                        <p:tav tm="100000">
                                          <p:val>
                                            <p:strVal val="#ppt_x"/>
                                          </p:val>
                                        </p:tav>
                                      </p:tavLst>
                                    </p:anim>
                                    <p:anim calcmode="lin" valueType="num">
                                      <p:cBhvr additive="base">
                                        <p:cTn id="44" dur="500" fill="hold"/>
                                        <p:tgtEl>
                                          <p:spTgt spid="8209"/>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8210"/>
                                        </p:tgtEl>
                                        <p:attrNameLst>
                                          <p:attrName>style.visibility</p:attrName>
                                        </p:attrNameLst>
                                      </p:cBhvr>
                                      <p:to>
                                        <p:strVal val="visible"/>
                                      </p:to>
                                    </p:set>
                                    <p:anim calcmode="lin" valueType="num">
                                      <p:cBhvr additive="base">
                                        <p:cTn id="49" dur="500" fill="hold"/>
                                        <p:tgtEl>
                                          <p:spTgt spid="8210"/>
                                        </p:tgtEl>
                                        <p:attrNameLst>
                                          <p:attrName>ppt_x</p:attrName>
                                        </p:attrNameLst>
                                      </p:cBhvr>
                                      <p:tavLst>
                                        <p:tav tm="0">
                                          <p:val>
                                            <p:strVal val="0-#ppt_w/2"/>
                                          </p:val>
                                        </p:tav>
                                        <p:tav tm="100000">
                                          <p:val>
                                            <p:strVal val="#ppt_x"/>
                                          </p:val>
                                        </p:tav>
                                      </p:tavLst>
                                    </p:anim>
                                    <p:anim calcmode="lin" valueType="num">
                                      <p:cBhvr additive="base">
                                        <p:cTn id="50" dur="500" fill="hold"/>
                                        <p:tgtEl>
                                          <p:spTgt spid="8210"/>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8211"/>
                                        </p:tgtEl>
                                        <p:attrNameLst>
                                          <p:attrName>style.visibility</p:attrName>
                                        </p:attrNameLst>
                                      </p:cBhvr>
                                      <p:to>
                                        <p:strVal val="visible"/>
                                      </p:to>
                                    </p:set>
                                    <p:anim calcmode="lin" valueType="num">
                                      <p:cBhvr additive="base">
                                        <p:cTn id="55" dur="500" fill="hold"/>
                                        <p:tgtEl>
                                          <p:spTgt spid="8211"/>
                                        </p:tgtEl>
                                        <p:attrNameLst>
                                          <p:attrName>ppt_x</p:attrName>
                                        </p:attrNameLst>
                                      </p:cBhvr>
                                      <p:tavLst>
                                        <p:tav tm="0">
                                          <p:val>
                                            <p:strVal val="0-#ppt_w/2"/>
                                          </p:val>
                                        </p:tav>
                                        <p:tav tm="100000">
                                          <p:val>
                                            <p:strVal val="#ppt_x"/>
                                          </p:val>
                                        </p:tav>
                                      </p:tavLst>
                                    </p:anim>
                                    <p:anim calcmode="lin" valueType="num">
                                      <p:cBhvr additive="base">
                                        <p:cTn id="56" dur="500" fill="hold"/>
                                        <p:tgtEl>
                                          <p:spTgt spid="8211"/>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8212"/>
                                        </p:tgtEl>
                                        <p:attrNameLst>
                                          <p:attrName>style.visibility</p:attrName>
                                        </p:attrNameLst>
                                      </p:cBhvr>
                                      <p:to>
                                        <p:strVal val="visible"/>
                                      </p:to>
                                    </p:set>
                                    <p:anim calcmode="lin" valueType="num">
                                      <p:cBhvr additive="base">
                                        <p:cTn id="61" dur="500" fill="hold"/>
                                        <p:tgtEl>
                                          <p:spTgt spid="8212"/>
                                        </p:tgtEl>
                                        <p:attrNameLst>
                                          <p:attrName>ppt_x</p:attrName>
                                        </p:attrNameLst>
                                      </p:cBhvr>
                                      <p:tavLst>
                                        <p:tav tm="0">
                                          <p:val>
                                            <p:strVal val="0-#ppt_w/2"/>
                                          </p:val>
                                        </p:tav>
                                        <p:tav tm="100000">
                                          <p:val>
                                            <p:strVal val="#ppt_x"/>
                                          </p:val>
                                        </p:tav>
                                      </p:tavLst>
                                    </p:anim>
                                    <p:anim calcmode="lin" valueType="num">
                                      <p:cBhvr additive="base">
                                        <p:cTn id="62" dur="500" fill="hold"/>
                                        <p:tgtEl>
                                          <p:spTgt spid="8212"/>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8213"/>
                                        </p:tgtEl>
                                        <p:attrNameLst>
                                          <p:attrName>style.visibility</p:attrName>
                                        </p:attrNameLst>
                                      </p:cBhvr>
                                      <p:to>
                                        <p:strVal val="visible"/>
                                      </p:to>
                                    </p:set>
                                    <p:anim calcmode="lin" valueType="num">
                                      <p:cBhvr additive="base">
                                        <p:cTn id="67" dur="500" fill="hold"/>
                                        <p:tgtEl>
                                          <p:spTgt spid="8213"/>
                                        </p:tgtEl>
                                        <p:attrNameLst>
                                          <p:attrName>ppt_x</p:attrName>
                                        </p:attrNameLst>
                                      </p:cBhvr>
                                      <p:tavLst>
                                        <p:tav tm="0">
                                          <p:val>
                                            <p:strVal val="0-#ppt_w/2"/>
                                          </p:val>
                                        </p:tav>
                                        <p:tav tm="100000">
                                          <p:val>
                                            <p:strVal val="#ppt_x"/>
                                          </p:val>
                                        </p:tav>
                                      </p:tavLst>
                                    </p:anim>
                                    <p:anim calcmode="lin" valueType="num">
                                      <p:cBhvr additive="base">
                                        <p:cTn id="68" dur="500" fill="hold"/>
                                        <p:tgtEl>
                                          <p:spTgt spid="8213"/>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8215"/>
                                        </p:tgtEl>
                                        <p:attrNameLst>
                                          <p:attrName>style.visibility</p:attrName>
                                        </p:attrNameLst>
                                      </p:cBhvr>
                                      <p:to>
                                        <p:strVal val="visible"/>
                                      </p:to>
                                    </p:set>
                                    <p:anim calcmode="lin" valueType="num">
                                      <p:cBhvr additive="base">
                                        <p:cTn id="73" dur="500" fill="hold"/>
                                        <p:tgtEl>
                                          <p:spTgt spid="8215"/>
                                        </p:tgtEl>
                                        <p:attrNameLst>
                                          <p:attrName>ppt_x</p:attrName>
                                        </p:attrNameLst>
                                      </p:cBhvr>
                                      <p:tavLst>
                                        <p:tav tm="0">
                                          <p:val>
                                            <p:strVal val="0-#ppt_w/2"/>
                                          </p:val>
                                        </p:tav>
                                        <p:tav tm="100000">
                                          <p:val>
                                            <p:strVal val="#ppt_x"/>
                                          </p:val>
                                        </p:tav>
                                      </p:tavLst>
                                    </p:anim>
                                    <p:anim calcmode="lin" valueType="num">
                                      <p:cBhvr additive="base">
                                        <p:cTn id="74" dur="500" fill="hold"/>
                                        <p:tgtEl>
                                          <p:spTgt spid="8215"/>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8214"/>
                                        </p:tgtEl>
                                        <p:attrNameLst>
                                          <p:attrName>style.visibility</p:attrName>
                                        </p:attrNameLst>
                                      </p:cBhvr>
                                      <p:to>
                                        <p:strVal val="visible"/>
                                      </p:to>
                                    </p:set>
                                    <p:anim calcmode="lin" valueType="num">
                                      <p:cBhvr additive="base">
                                        <p:cTn id="79" dur="500" fill="hold"/>
                                        <p:tgtEl>
                                          <p:spTgt spid="8214"/>
                                        </p:tgtEl>
                                        <p:attrNameLst>
                                          <p:attrName>ppt_x</p:attrName>
                                        </p:attrNameLst>
                                      </p:cBhvr>
                                      <p:tavLst>
                                        <p:tav tm="0">
                                          <p:val>
                                            <p:strVal val="0-#ppt_w/2"/>
                                          </p:val>
                                        </p:tav>
                                        <p:tav tm="100000">
                                          <p:val>
                                            <p:strVal val="#ppt_x"/>
                                          </p:val>
                                        </p:tav>
                                      </p:tavLst>
                                    </p:anim>
                                    <p:anim calcmode="lin" valueType="num">
                                      <p:cBhvr additive="base">
                                        <p:cTn id="80" dur="500" fill="hold"/>
                                        <p:tgtEl>
                                          <p:spTgt spid="8214"/>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8217"/>
                                        </p:tgtEl>
                                        <p:attrNameLst>
                                          <p:attrName>style.visibility</p:attrName>
                                        </p:attrNameLst>
                                      </p:cBhvr>
                                      <p:to>
                                        <p:strVal val="visible"/>
                                      </p:to>
                                    </p:set>
                                    <p:anim calcmode="lin" valueType="num">
                                      <p:cBhvr additive="base">
                                        <p:cTn id="85" dur="500" fill="hold"/>
                                        <p:tgtEl>
                                          <p:spTgt spid="8217"/>
                                        </p:tgtEl>
                                        <p:attrNameLst>
                                          <p:attrName>ppt_x</p:attrName>
                                        </p:attrNameLst>
                                      </p:cBhvr>
                                      <p:tavLst>
                                        <p:tav tm="0">
                                          <p:val>
                                            <p:strVal val="0-#ppt_w/2"/>
                                          </p:val>
                                        </p:tav>
                                        <p:tav tm="100000">
                                          <p:val>
                                            <p:strVal val="#ppt_x"/>
                                          </p:val>
                                        </p:tav>
                                      </p:tavLst>
                                    </p:anim>
                                    <p:anim calcmode="lin" valueType="num">
                                      <p:cBhvr additive="base">
                                        <p:cTn id="86" dur="500" fill="hold"/>
                                        <p:tgtEl>
                                          <p:spTgt spid="8217"/>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8218"/>
                                        </p:tgtEl>
                                        <p:attrNameLst>
                                          <p:attrName>style.visibility</p:attrName>
                                        </p:attrNameLst>
                                      </p:cBhvr>
                                      <p:to>
                                        <p:strVal val="visible"/>
                                      </p:to>
                                    </p:set>
                                    <p:anim calcmode="lin" valueType="num">
                                      <p:cBhvr additive="base">
                                        <p:cTn id="91" dur="500" fill="hold"/>
                                        <p:tgtEl>
                                          <p:spTgt spid="8218"/>
                                        </p:tgtEl>
                                        <p:attrNameLst>
                                          <p:attrName>ppt_x</p:attrName>
                                        </p:attrNameLst>
                                      </p:cBhvr>
                                      <p:tavLst>
                                        <p:tav tm="0">
                                          <p:val>
                                            <p:strVal val="0-#ppt_w/2"/>
                                          </p:val>
                                        </p:tav>
                                        <p:tav tm="100000">
                                          <p:val>
                                            <p:strVal val="#ppt_x"/>
                                          </p:val>
                                        </p:tav>
                                      </p:tavLst>
                                    </p:anim>
                                    <p:anim calcmode="lin" valueType="num">
                                      <p:cBhvr additive="base">
                                        <p:cTn id="92" dur="500" fill="hold"/>
                                        <p:tgtEl>
                                          <p:spTgt spid="8218"/>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8219"/>
                                        </p:tgtEl>
                                        <p:attrNameLst>
                                          <p:attrName>style.visibility</p:attrName>
                                        </p:attrNameLst>
                                      </p:cBhvr>
                                      <p:to>
                                        <p:strVal val="visible"/>
                                      </p:to>
                                    </p:set>
                                    <p:anim calcmode="lin" valueType="num">
                                      <p:cBhvr additive="base">
                                        <p:cTn id="97" dur="500" fill="hold"/>
                                        <p:tgtEl>
                                          <p:spTgt spid="8219"/>
                                        </p:tgtEl>
                                        <p:attrNameLst>
                                          <p:attrName>ppt_x</p:attrName>
                                        </p:attrNameLst>
                                      </p:cBhvr>
                                      <p:tavLst>
                                        <p:tav tm="0">
                                          <p:val>
                                            <p:strVal val="0-#ppt_w/2"/>
                                          </p:val>
                                        </p:tav>
                                        <p:tav tm="100000">
                                          <p:val>
                                            <p:strVal val="#ppt_x"/>
                                          </p:val>
                                        </p:tav>
                                      </p:tavLst>
                                    </p:anim>
                                    <p:anim calcmode="lin" valueType="num">
                                      <p:cBhvr additive="base">
                                        <p:cTn id="98" dur="500" fill="hold"/>
                                        <p:tgtEl>
                                          <p:spTgt spid="8219"/>
                                        </p:tgtEl>
                                        <p:attrNameLst>
                                          <p:attrName>ppt_y</p:attrName>
                                        </p:attrNameLst>
                                      </p:cBhvr>
                                      <p:tavLst>
                                        <p:tav tm="0">
                                          <p:val>
                                            <p:strVal val="#ppt_y"/>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8220"/>
                                        </p:tgtEl>
                                        <p:attrNameLst>
                                          <p:attrName>style.visibility</p:attrName>
                                        </p:attrNameLst>
                                      </p:cBhvr>
                                      <p:to>
                                        <p:strVal val="visible"/>
                                      </p:to>
                                    </p:set>
                                    <p:anim calcmode="lin" valueType="num">
                                      <p:cBhvr additive="base">
                                        <p:cTn id="103" dur="500" fill="hold"/>
                                        <p:tgtEl>
                                          <p:spTgt spid="8220"/>
                                        </p:tgtEl>
                                        <p:attrNameLst>
                                          <p:attrName>ppt_x</p:attrName>
                                        </p:attrNameLst>
                                      </p:cBhvr>
                                      <p:tavLst>
                                        <p:tav tm="0">
                                          <p:val>
                                            <p:strVal val="0-#ppt_w/2"/>
                                          </p:val>
                                        </p:tav>
                                        <p:tav tm="100000">
                                          <p:val>
                                            <p:strVal val="#ppt_x"/>
                                          </p:val>
                                        </p:tav>
                                      </p:tavLst>
                                    </p:anim>
                                    <p:anim calcmode="lin" valueType="num">
                                      <p:cBhvr additive="base">
                                        <p:cTn id="104" dur="500" fill="hold"/>
                                        <p:tgtEl>
                                          <p:spTgt spid="8220"/>
                                        </p:tgtEl>
                                        <p:attrNameLst>
                                          <p:attrName>ppt_y</p:attrName>
                                        </p:attrNameLst>
                                      </p:cBhvr>
                                      <p:tavLst>
                                        <p:tav tm="0">
                                          <p:val>
                                            <p:strVal val="#ppt_y"/>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8221"/>
                                        </p:tgtEl>
                                        <p:attrNameLst>
                                          <p:attrName>style.visibility</p:attrName>
                                        </p:attrNameLst>
                                      </p:cBhvr>
                                      <p:to>
                                        <p:strVal val="visible"/>
                                      </p:to>
                                    </p:set>
                                    <p:anim calcmode="lin" valueType="num">
                                      <p:cBhvr additive="base">
                                        <p:cTn id="109" dur="500" fill="hold"/>
                                        <p:tgtEl>
                                          <p:spTgt spid="8221"/>
                                        </p:tgtEl>
                                        <p:attrNameLst>
                                          <p:attrName>ppt_x</p:attrName>
                                        </p:attrNameLst>
                                      </p:cBhvr>
                                      <p:tavLst>
                                        <p:tav tm="0">
                                          <p:val>
                                            <p:strVal val="0-#ppt_w/2"/>
                                          </p:val>
                                        </p:tav>
                                        <p:tav tm="100000">
                                          <p:val>
                                            <p:strVal val="#ppt_x"/>
                                          </p:val>
                                        </p:tav>
                                      </p:tavLst>
                                    </p:anim>
                                    <p:anim calcmode="lin" valueType="num">
                                      <p:cBhvr additive="base">
                                        <p:cTn id="110" dur="500" fill="hold"/>
                                        <p:tgtEl>
                                          <p:spTgt spid="8221"/>
                                        </p:tgtEl>
                                        <p:attrNameLst>
                                          <p:attrName>ppt_y</p:attrName>
                                        </p:attrNameLst>
                                      </p:cBhvr>
                                      <p:tavLst>
                                        <p:tav tm="0">
                                          <p:val>
                                            <p:strVal val="#ppt_y"/>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8" fill="hold" grpId="0" nodeType="clickEffect">
                                  <p:stCondLst>
                                    <p:cond delay="0"/>
                                  </p:stCondLst>
                                  <p:childTnLst>
                                    <p:set>
                                      <p:cBhvr>
                                        <p:cTn id="114" dur="1" fill="hold">
                                          <p:stCondLst>
                                            <p:cond delay="0"/>
                                          </p:stCondLst>
                                        </p:cTn>
                                        <p:tgtEl>
                                          <p:spTgt spid="8222"/>
                                        </p:tgtEl>
                                        <p:attrNameLst>
                                          <p:attrName>style.visibility</p:attrName>
                                        </p:attrNameLst>
                                      </p:cBhvr>
                                      <p:to>
                                        <p:strVal val="visible"/>
                                      </p:to>
                                    </p:set>
                                    <p:anim calcmode="lin" valueType="num">
                                      <p:cBhvr additive="base">
                                        <p:cTn id="115" dur="500" fill="hold"/>
                                        <p:tgtEl>
                                          <p:spTgt spid="8222"/>
                                        </p:tgtEl>
                                        <p:attrNameLst>
                                          <p:attrName>ppt_x</p:attrName>
                                        </p:attrNameLst>
                                      </p:cBhvr>
                                      <p:tavLst>
                                        <p:tav tm="0">
                                          <p:val>
                                            <p:strVal val="0-#ppt_w/2"/>
                                          </p:val>
                                        </p:tav>
                                        <p:tav tm="100000">
                                          <p:val>
                                            <p:strVal val="#ppt_x"/>
                                          </p:val>
                                        </p:tav>
                                      </p:tavLst>
                                    </p:anim>
                                    <p:anim calcmode="lin" valueType="num">
                                      <p:cBhvr additive="base">
                                        <p:cTn id="116" dur="500" fill="hold"/>
                                        <p:tgtEl>
                                          <p:spTgt spid="8222"/>
                                        </p:tgtEl>
                                        <p:attrNameLst>
                                          <p:attrName>ppt_y</p:attrName>
                                        </p:attrNameLst>
                                      </p:cBhvr>
                                      <p:tavLst>
                                        <p:tav tm="0">
                                          <p:val>
                                            <p:strVal val="#ppt_y"/>
                                          </p:val>
                                        </p:tav>
                                        <p:tav tm="100000">
                                          <p:val>
                                            <p:strVal val="#ppt_y"/>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ntr" presetSubtype="8" fill="hold" grpId="0" nodeType="clickEffect">
                                  <p:stCondLst>
                                    <p:cond delay="0"/>
                                  </p:stCondLst>
                                  <p:childTnLst>
                                    <p:set>
                                      <p:cBhvr>
                                        <p:cTn id="120" dur="1" fill="hold">
                                          <p:stCondLst>
                                            <p:cond delay="0"/>
                                          </p:stCondLst>
                                        </p:cTn>
                                        <p:tgtEl>
                                          <p:spTgt spid="8223"/>
                                        </p:tgtEl>
                                        <p:attrNameLst>
                                          <p:attrName>style.visibility</p:attrName>
                                        </p:attrNameLst>
                                      </p:cBhvr>
                                      <p:to>
                                        <p:strVal val="visible"/>
                                      </p:to>
                                    </p:set>
                                    <p:anim calcmode="lin" valueType="num">
                                      <p:cBhvr additive="base">
                                        <p:cTn id="121" dur="500" fill="hold"/>
                                        <p:tgtEl>
                                          <p:spTgt spid="8223"/>
                                        </p:tgtEl>
                                        <p:attrNameLst>
                                          <p:attrName>ppt_x</p:attrName>
                                        </p:attrNameLst>
                                      </p:cBhvr>
                                      <p:tavLst>
                                        <p:tav tm="0">
                                          <p:val>
                                            <p:strVal val="0-#ppt_w/2"/>
                                          </p:val>
                                        </p:tav>
                                        <p:tav tm="100000">
                                          <p:val>
                                            <p:strVal val="#ppt_x"/>
                                          </p:val>
                                        </p:tav>
                                      </p:tavLst>
                                    </p:anim>
                                    <p:anim calcmode="lin" valueType="num">
                                      <p:cBhvr additive="base">
                                        <p:cTn id="122" dur="500" fill="hold"/>
                                        <p:tgtEl>
                                          <p:spTgt spid="82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3" grpId="0" autoUpdateAnimBg="0"/>
      <p:bldP spid="8204" grpId="0" autoUpdateAnimBg="0"/>
      <p:bldP spid="8205" grpId="0" autoUpdateAnimBg="0"/>
      <p:bldP spid="8206" grpId="0" autoUpdateAnimBg="0"/>
      <p:bldP spid="8207" grpId="0" autoUpdateAnimBg="0"/>
      <p:bldP spid="8208" grpId="0" autoUpdateAnimBg="0"/>
      <p:bldP spid="8209" grpId="0" autoUpdateAnimBg="0"/>
      <p:bldP spid="8210" grpId="0" autoUpdateAnimBg="0"/>
      <p:bldP spid="8211" grpId="0" autoUpdateAnimBg="0"/>
      <p:bldP spid="8212" grpId="0" autoUpdateAnimBg="0"/>
      <p:bldP spid="8213" grpId="0" autoUpdateAnimBg="0"/>
      <p:bldP spid="8214" grpId="0" autoUpdateAnimBg="0"/>
      <p:bldP spid="8215" grpId="0" autoUpdateAnimBg="0"/>
      <p:bldP spid="8217" grpId="0" autoUpdateAnimBg="0"/>
      <p:bldP spid="8218" grpId="0" autoUpdateAnimBg="0"/>
      <p:bldP spid="8219" grpId="0" autoUpdateAnimBg="0"/>
      <p:bldP spid="8220" grpId="0" autoUpdateAnimBg="0"/>
      <p:bldP spid="8221" grpId="0" autoUpdateAnimBg="0"/>
      <p:bldP spid="8222" grpId="0" autoUpdateAnimBg="0"/>
      <p:bldP spid="8223" grpId="0" autoUpdateAnimBg="0"/>
    </p:bldLst>
  </p:timing>
</p:sld>
</file>

<file path=ppt/slides/slide2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ar-JO" altLang="zh-CN" sz="3600" b="1" dirty="0">
                <a:solidFill>
                  <a:srgbClr val="FFFFFF"/>
                </a:solidFill>
                <a:latin typeface="Arial" panose="020B0604020202020204" pitchFamily="34" charset="0"/>
                <a:ea typeface="宋体" charset="0"/>
                <a:cs typeface="Arial" panose="020B0604020202020204" pitchFamily="34" charset="0"/>
              </a:rPr>
              <a:t>صموئيل/الملوك مقابل أخبار الأيام</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sp>
        <p:nvSpPr>
          <p:cNvPr id="88067"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267أ</a:t>
            </a:r>
            <a:endParaRPr lang="en-US" b="1" dirty="0">
              <a:solidFill>
                <a:srgbClr val="FFFFFF"/>
              </a:solidFill>
              <a:latin typeface="Arial" panose="020B0604020202020204" pitchFamily="34" charset="0"/>
              <a:cs typeface="Arial" panose="020B0604020202020204" pitchFamily="34" charset="0"/>
            </a:endParaRPr>
          </a:p>
        </p:txBody>
      </p:sp>
      <p:grpSp>
        <p:nvGrpSpPr>
          <p:cNvPr id="88068" name="Group 95"/>
          <p:cNvGrpSpPr>
            <a:grpSpLocks/>
          </p:cNvGrpSpPr>
          <p:nvPr/>
        </p:nvGrpSpPr>
        <p:grpSpPr bwMode="auto">
          <a:xfrm>
            <a:off x="0" y="914400"/>
            <a:ext cx="9144000" cy="5943600"/>
            <a:chOff x="-4" y="-4"/>
            <a:chExt cx="3976" cy="5474"/>
          </a:xfrm>
        </p:grpSpPr>
        <p:grpSp>
          <p:nvGrpSpPr>
            <p:cNvPr id="88069" name="Group 93"/>
            <p:cNvGrpSpPr>
              <a:grpSpLocks/>
            </p:cNvGrpSpPr>
            <p:nvPr/>
          </p:nvGrpSpPr>
          <p:grpSpPr bwMode="auto">
            <a:xfrm>
              <a:off x="-4" y="0"/>
              <a:ext cx="3976" cy="5466"/>
              <a:chOff x="-4" y="0"/>
              <a:chExt cx="3976" cy="5466"/>
            </a:xfrm>
          </p:grpSpPr>
          <p:grpSp>
            <p:nvGrpSpPr>
              <p:cNvPr id="88071" name="Group 66"/>
              <p:cNvGrpSpPr>
                <a:grpSpLocks/>
              </p:cNvGrpSpPr>
              <p:nvPr/>
            </p:nvGrpSpPr>
            <p:grpSpPr bwMode="auto">
              <a:xfrm>
                <a:off x="-4" y="0"/>
                <a:ext cx="1988" cy="748"/>
                <a:chOff x="-4" y="0"/>
                <a:chExt cx="1988" cy="748"/>
              </a:xfrm>
            </p:grpSpPr>
            <p:sp>
              <p:nvSpPr>
                <p:cNvPr id="88111" name="Rectangle 51"/>
                <p:cNvSpPr>
                  <a:spLocks noChangeArrowheads="1"/>
                </p:cNvSpPr>
                <p:nvPr/>
              </p:nvSpPr>
              <p:spPr bwMode="auto">
                <a:xfrm>
                  <a:off x="-4" y="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مقتل عائلة شاول                                           (1 صم 21: 1-14)</a:t>
                  </a:r>
                  <a:endParaRPr lang="en-US" sz="2000" b="1" dirty="0">
                    <a:solidFill>
                      <a:srgbClr val="000000"/>
                    </a:solidFill>
                    <a:latin typeface="Arial" panose="020B0604020202020204" pitchFamily="34" charset="0"/>
                    <a:cs typeface="Arial" panose="020B0604020202020204" pitchFamily="34" charset="0"/>
                  </a:endParaRPr>
                </a:p>
              </p:txBody>
            </p:sp>
            <p:sp>
              <p:nvSpPr>
                <p:cNvPr id="88112" name="Rectangle 65"/>
                <p:cNvSpPr>
                  <a:spLocks noChangeArrowheads="1"/>
                </p:cNvSpPr>
                <p:nvPr/>
              </p:nvSpPr>
              <p:spPr bwMode="auto">
                <a:xfrm>
                  <a:off x="0" y="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8072" name="Group 68"/>
              <p:cNvGrpSpPr>
                <a:grpSpLocks/>
              </p:cNvGrpSpPr>
              <p:nvPr/>
            </p:nvGrpSpPr>
            <p:grpSpPr bwMode="auto">
              <a:xfrm>
                <a:off x="1984" y="0"/>
                <a:ext cx="1988" cy="748"/>
                <a:chOff x="1984" y="0"/>
                <a:chExt cx="1988" cy="748"/>
              </a:xfrm>
            </p:grpSpPr>
            <p:sp>
              <p:nvSpPr>
                <p:cNvPr id="88109" name="Rectangle 52"/>
                <p:cNvSpPr>
                  <a:spLocks noChangeArrowheads="1"/>
                </p:cNvSpPr>
                <p:nvPr/>
              </p:nvSpPr>
              <p:spPr bwMode="auto">
                <a:xfrm>
                  <a:off x="1984" y="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هزم أبيام من يهوذا يربعام الإسرائيلي بتكريمه الهيكل (2 أخ 13: 3-21)</a:t>
                  </a:r>
                  <a:endParaRPr lang="en-US" sz="2000" b="1" dirty="0">
                    <a:solidFill>
                      <a:srgbClr val="000000"/>
                    </a:solidFill>
                    <a:latin typeface="Arial" panose="020B0604020202020204" pitchFamily="34" charset="0"/>
                    <a:cs typeface="Arial" panose="020B0604020202020204" pitchFamily="34" charset="0"/>
                  </a:endParaRPr>
                </a:p>
              </p:txBody>
            </p:sp>
            <p:sp>
              <p:nvSpPr>
                <p:cNvPr id="88110" name="Rectangle 67"/>
                <p:cNvSpPr>
                  <a:spLocks noChangeArrowheads="1"/>
                </p:cNvSpPr>
                <p:nvPr/>
              </p:nvSpPr>
              <p:spPr bwMode="auto">
                <a:xfrm>
                  <a:off x="1984" y="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8073" name="Group 70"/>
              <p:cNvGrpSpPr>
                <a:grpSpLocks/>
              </p:cNvGrpSpPr>
              <p:nvPr/>
            </p:nvGrpSpPr>
            <p:grpSpPr bwMode="auto">
              <a:xfrm>
                <a:off x="-4" y="748"/>
                <a:ext cx="1988" cy="748"/>
                <a:chOff x="-4" y="748"/>
                <a:chExt cx="1988" cy="748"/>
              </a:xfrm>
            </p:grpSpPr>
            <p:sp>
              <p:nvSpPr>
                <p:cNvPr id="88107" name="Rectangle 53"/>
                <p:cNvSpPr>
                  <a:spLocks noChangeArrowheads="1"/>
                </p:cNvSpPr>
                <p:nvPr/>
              </p:nvSpPr>
              <p:spPr bwMode="auto">
                <a:xfrm>
                  <a:off x="-4" y="74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تمرد أدونيا ضد داود أبيه                                  (1 مل 1)</a:t>
                  </a:r>
                  <a:endParaRPr lang="en-US" sz="2000" b="1" dirty="0">
                    <a:solidFill>
                      <a:srgbClr val="000000"/>
                    </a:solidFill>
                    <a:latin typeface="Arial" panose="020B0604020202020204" pitchFamily="34" charset="0"/>
                    <a:cs typeface="Arial" panose="020B0604020202020204" pitchFamily="34" charset="0"/>
                  </a:endParaRPr>
                </a:p>
              </p:txBody>
            </p:sp>
            <p:sp>
              <p:nvSpPr>
                <p:cNvPr id="88108" name="Rectangle 69"/>
                <p:cNvSpPr>
                  <a:spLocks noChangeArrowheads="1"/>
                </p:cNvSpPr>
                <p:nvPr/>
              </p:nvSpPr>
              <p:spPr bwMode="auto">
                <a:xfrm>
                  <a:off x="0" y="74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8074" name="Group 72"/>
              <p:cNvGrpSpPr>
                <a:grpSpLocks/>
              </p:cNvGrpSpPr>
              <p:nvPr/>
            </p:nvGrpSpPr>
            <p:grpSpPr bwMode="auto">
              <a:xfrm>
                <a:off x="1984" y="748"/>
                <a:ext cx="1988" cy="748"/>
                <a:chOff x="1984" y="748"/>
                <a:chExt cx="1988" cy="748"/>
              </a:xfrm>
            </p:grpSpPr>
            <p:sp>
              <p:nvSpPr>
                <p:cNvPr id="88105" name="Rectangle 54"/>
                <p:cNvSpPr>
                  <a:spLocks noChangeArrowheads="1"/>
                </p:cNvSpPr>
                <p:nvPr/>
              </p:nvSpPr>
              <p:spPr bwMode="auto">
                <a:xfrm>
                  <a:off x="1984" y="74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نهضات تحت 6 ملوك من يهوذا جميعهم أبناء داود</a:t>
                  </a:r>
                  <a:endParaRPr lang="en-US" sz="2000" b="1" dirty="0">
                    <a:solidFill>
                      <a:srgbClr val="000000"/>
                    </a:solidFill>
                    <a:latin typeface="Arial" panose="020B0604020202020204" pitchFamily="34" charset="0"/>
                    <a:cs typeface="Arial" panose="020B0604020202020204" pitchFamily="34" charset="0"/>
                  </a:endParaRPr>
                </a:p>
              </p:txBody>
            </p:sp>
            <p:sp>
              <p:nvSpPr>
                <p:cNvPr id="88106" name="Rectangle 71"/>
                <p:cNvSpPr>
                  <a:spLocks noChangeArrowheads="1"/>
                </p:cNvSpPr>
                <p:nvPr/>
              </p:nvSpPr>
              <p:spPr bwMode="auto">
                <a:xfrm>
                  <a:off x="1984" y="74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8075" name="Group 74"/>
              <p:cNvGrpSpPr>
                <a:grpSpLocks/>
              </p:cNvGrpSpPr>
              <p:nvPr/>
            </p:nvGrpSpPr>
            <p:grpSpPr bwMode="auto">
              <a:xfrm>
                <a:off x="-4" y="1496"/>
                <a:ext cx="1988" cy="748"/>
                <a:chOff x="-4" y="1496"/>
                <a:chExt cx="1988" cy="748"/>
              </a:xfrm>
            </p:grpSpPr>
            <p:sp>
              <p:nvSpPr>
                <p:cNvPr id="88103" name="Rectangle 55"/>
                <p:cNvSpPr>
                  <a:spLocks noChangeArrowheads="1"/>
                </p:cNvSpPr>
                <p:nvPr/>
              </p:nvSpPr>
              <p:spPr bwMode="auto">
                <a:xfrm>
                  <a:off x="-4" y="1496"/>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تكليف داود لسليمان بالإنتقام من مقاوميه               (1 مل 2: 1-9)</a:t>
                  </a:r>
                  <a:endParaRPr lang="en-US" sz="2000" b="1" dirty="0">
                    <a:solidFill>
                      <a:srgbClr val="000000"/>
                    </a:solidFill>
                    <a:latin typeface="Arial" panose="020B0604020202020204" pitchFamily="34" charset="0"/>
                    <a:cs typeface="Arial" panose="020B0604020202020204" pitchFamily="34" charset="0"/>
                  </a:endParaRPr>
                </a:p>
              </p:txBody>
            </p:sp>
            <p:sp>
              <p:nvSpPr>
                <p:cNvPr id="88104" name="Rectangle 73"/>
                <p:cNvSpPr>
                  <a:spLocks noChangeArrowheads="1"/>
                </p:cNvSpPr>
                <p:nvPr/>
              </p:nvSpPr>
              <p:spPr bwMode="auto">
                <a:xfrm>
                  <a:off x="0" y="1496"/>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8076" name="Group 76"/>
              <p:cNvGrpSpPr>
                <a:grpSpLocks/>
              </p:cNvGrpSpPr>
              <p:nvPr/>
            </p:nvGrpSpPr>
            <p:grpSpPr bwMode="auto">
              <a:xfrm>
                <a:off x="1984" y="1496"/>
                <a:ext cx="1988" cy="748"/>
                <a:chOff x="1984" y="1496"/>
                <a:chExt cx="1988" cy="748"/>
              </a:xfrm>
            </p:grpSpPr>
            <p:sp>
              <p:nvSpPr>
                <p:cNvPr id="88101" name="Rectangle 56"/>
                <p:cNvSpPr>
                  <a:spLocks noChangeArrowheads="1"/>
                </p:cNvSpPr>
                <p:nvPr/>
              </p:nvSpPr>
              <p:spPr bwMode="auto">
                <a:xfrm>
                  <a:off x="1984" y="1496"/>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تكليف داود لسليمان ببناء الهيكل                         (1 أخ 22: 2-19)</a:t>
                  </a:r>
                  <a:endParaRPr lang="en-US" sz="2000" b="1" dirty="0">
                    <a:solidFill>
                      <a:srgbClr val="000000"/>
                    </a:solidFill>
                    <a:latin typeface="Arial" panose="020B0604020202020204" pitchFamily="34" charset="0"/>
                    <a:cs typeface="Arial" panose="020B0604020202020204" pitchFamily="34" charset="0"/>
                  </a:endParaRPr>
                </a:p>
              </p:txBody>
            </p:sp>
            <p:sp>
              <p:nvSpPr>
                <p:cNvPr id="88102" name="Rectangle 75"/>
                <p:cNvSpPr>
                  <a:spLocks noChangeArrowheads="1"/>
                </p:cNvSpPr>
                <p:nvPr/>
              </p:nvSpPr>
              <p:spPr bwMode="auto">
                <a:xfrm>
                  <a:off x="1984" y="1496"/>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8077" name="Group 78"/>
              <p:cNvGrpSpPr>
                <a:grpSpLocks/>
              </p:cNvGrpSpPr>
              <p:nvPr/>
            </p:nvGrpSpPr>
            <p:grpSpPr bwMode="auto">
              <a:xfrm>
                <a:off x="-4" y="2244"/>
                <a:ext cx="1988" cy="863"/>
                <a:chOff x="-4" y="2244"/>
                <a:chExt cx="1988" cy="863"/>
              </a:xfrm>
            </p:grpSpPr>
            <p:sp>
              <p:nvSpPr>
                <p:cNvPr id="88099" name="Rectangle 57"/>
                <p:cNvSpPr>
                  <a:spLocks noChangeArrowheads="1"/>
                </p:cNvSpPr>
                <p:nvPr/>
              </p:nvSpPr>
              <p:spPr bwMode="auto">
                <a:xfrm>
                  <a:off x="-4" y="2244"/>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معلومات سلبية عن ملوك إسرائيل (على سبيل المثال   1 مل 13: 1-14: 20 على يربعام </a:t>
                  </a:r>
                </a:p>
                <a:p>
                  <a:pPr algn="ctr"/>
                  <a:r>
                    <a:rPr lang="ar-JO" sz="2000" b="1" dirty="0">
                      <a:latin typeface="Arial" panose="020B0604020202020204" pitchFamily="34" charset="0"/>
                      <a:cs typeface="Arial" panose="020B0604020202020204" pitchFamily="34" charset="0"/>
                    </a:rPr>
                    <a:t> 1 مل 15: 25-21: 29 على الآخرين)</a:t>
                  </a:r>
                  <a:endParaRPr lang="en-US" sz="2000" b="1" dirty="0">
                    <a:solidFill>
                      <a:srgbClr val="000000"/>
                    </a:solidFill>
                    <a:latin typeface="Arial" panose="020B0604020202020204" pitchFamily="34" charset="0"/>
                    <a:cs typeface="Arial" panose="020B0604020202020204" pitchFamily="34" charset="0"/>
                  </a:endParaRPr>
                </a:p>
              </p:txBody>
            </p:sp>
            <p:sp>
              <p:nvSpPr>
                <p:cNvPr id="88100" name="Rectangle 77"/>
                <p:cNvSpPr>
                  <a:spLocks noChangeArrowheads="1"/>
                </p:cNvSpPr>
                <p:nvPr/>
              </p:nvSpPr>
              <p:spPr bwMode="auto">
                <a:xfrm>
                  <a:off x="0" y="2244"/>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8078" name="Group 80"/>
              <p:cNvGrpSpPr>
                <a:grpSpLocks/>
              </p:cNvGrpSpPr>
              <p:nvPr/>
            </p:nvGrpSpPr>
            <p:grpSpPr bwMode="auto">
              <a:xfrm>
                <a:off x="1984" y="2244"/>
                <a:ext cx="1988" cy="863"/>
                <a:chOff x="1984" y="2244"/>
                <a:chExt cx="1988" cy="863"/>
              </a:xfrm>
            </p:grpSpPr>
            <p:sp>
              <p:nvSpPr>
                <p:cNvPr id="88097" name="Rectangle 58"/>
                <p:cNvSpPr>
                  <a:spLocks noChangeArrowheads="1"/>
                </p:cNvSpPr>
                <p:nvPr/>
              </p:nvSpPr>
              <p:spPr bwMode="auto">
                <a:xfrm>
                  <a:off x="1984" y="2244"/>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تفاصيل إيجابية عن ملوك يهوذا: آسا (١ أخ ١٤: ٦-١٥: ١٥) ، يهوشافاط (٢ أخ ١٧: ١-١٩) ، حزقيا (٢ أخ ٣٢: ٢٧-٣٠) إلخ</a:t>
                  </a:r>
                  <a:endParaRPr lang="en-US" sz="1900" b="1" dirty="0">
                    <a:solidFill>
                      <a:srgbClr val="000000"/>
                    </a:solidFill>
                    <a:latin typeface="Arial" panose="020B0604020202020204" pitchFamily="34" charset="0"/>
                    <a:cs typeface="Arial" panose="020B0604020202020204" pitchFamily="34" charset="0"/>
                  </a:endParaRPr>
                </a:p>
              </p:txBody>
            </p:sp>
            <p:sp>
              <p:nvSpPr>
                <p:cNvPr id="88098" name="Rectangle 79"/>
                <p:cNvSpPr>
                  <a:spLocks noChangeArrowheads="1"/>
                </p:cNvSpPr>
                <p:nvPr/>
              </p:nvSpPr>
              <p:spPr bwMode="auto">
                <a:xfrm>
                  <a:off x="1984" y="2244"/>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8079" name="Group 82"/>
              <p:cNvGrpSpPr>
                <a:grpSpLocks/>
              </p:cNvGrpSpPr>
              <p:nvPr/>
            </p:nvGrpSpPr>
            <p:grpSpPr bwMode="auto">
              <a:xfrm>
                <a:off x="-4" y="3107"/>
                <a:ext cx="1988" cy="863"/>
                <a:chOff x="-4" y="3107"/>
                <a:chExt cx="1988" cy="863"/>
              </a:xfrm>
            </p:grpSpPr>
            <p:sp>
              <p:nvSpPr>
                <p:cNvPr id="88095" name="Rectangle 59"/>
                <p:cNvSpPr>
                  <a:spLocks noChangeArrowheads="1"/>
                </p:cNvSpPr>
                <p:nvPr/>
              </p:nvSpPr>
              <p:spPr bwMode="auto">
                <a:xfrm>
                  <a:off x="-4" y="3107"/>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قصص إيليا (1 مل 15: 25-21: 29) </a:t>
                  </a:r>
                </a:p>
                <a:p>
                  <a:pPr algn="ctr"/>
                  <a:r>
                    <a:rPr lang="ar-JO" sz="2000" b="1" dirty="0">
                      <a:latin typeface="Arial" panose="020B0604020202020204" pitchFamily="34" charset="0"/>
                      <a:cs typeface="Arial" panose="020B0604020202020204" pitchFamily="34" charset="0"/>
                    </a:rPr>
                    <a:t>وإليشع (2 مل 2: 1-8: 15 ؛ 13: 14-25)         منذ أن خدموا في إسرائيل بشكل أساسي</a:t>
                  </a:r>
                  <a:endParaRPr lang="en-US" sz="2000" b="1" dirty="0">
                    <a:solidFill>
                      <a:srgbClr val="000000"/>
                    </a:solidFill>
                    <a:latin typeface="Arial" panose="020B0604020202020204" pitchFamily="34" charset="0"/>
                    <a:cs typeface="Arial" panose="020B0604020202020204" pitchFamily="34" charset="0"/>
                  </a:endParaRPr>
                </a:p>
              </p:txBody>
            </p:sp>
            <p:sp>
              <p:nvSpPr>
                <p:cNvPr id="88096" name="Rectangle 81"/>
                <p:cNvSpPr>
                  <a:spLocks noChangeArrowheads="1"/>
                </p:cNvSpPr>
                <p:nvPr/>
              </p:nvSpPr>
              <p:spPr bwMode="auto">
                <a:xfrm>
                  <a:off x="0" y="3107"/>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8080" name="Group 84"/>
              <p:cNvGrpSpPr>
                <a:grpSpLocks/>
              </p:cNvGrpSpPr>
              <p:nvPr/>
            </p:nvGrpSpPr>
            <p:grpSpPr bwMode="auto">
              <a:xfrm>
                <a:off x="1984" y="3107"/>
                <a:ext cx="1988" cy="863"/>
                <a:chOff x="1984" y="3107"/>
                <a:chExt cx="1988" cy="863"/>
              </a:xfrm>
            </p:grpSpPr>
            <p:sp>
              <p:nvSpPr>
                <p:cNvPr id="88093" name="Rectangle 60"/>
                <p:cNvSpPr>
                  <a:spLocks noChangeArrowheads="1"/>
                </p:cNvSpPr>
                <p:nvPr/>
              </p:nvSpPr>
              <p:spPr bwMode="auto">
                <a:xfrm>
                  <a:off x="1984" y="3107"/>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تأديب الله بالضربات وغزوات العدو ليورام يهوذا على طرقه الشريرة (1 أخ 21: 11-20)</a:t>
                  </a:r>
                  <a:endParaRPr lang="en-US" sz="2000" b="1" dirty="0">
                    <a:solidFill>
                      <a:srgbClr val="000000"/>
                    </a:solidFill>
                    <a:latin typeface="Arial" panose="020B0604020202020204" pitchFamily="34" charset="0"/>
                    <a:cs typeface="Arial" panose="020B0604020202020204" pitchFamily="34" charset="0"/>
                  </a:endParaRPr>
                </a:p>
              </p:txBody>
            </p:sp>
            <p:sp>
              <p:nvSpPr>
                <p:cNvPr id="88094" name="Rectangle 83"/>
                <p:cNvSpPr>
                  <a:spLocks noChangeArrowheads="1"/>
                </p:cNvSpPr>
                <p:nvPr/>
              </p:nvSpPr>
              <p:spPr bwMode="auto">
                <a:xfrm>
                  <a:off x="1984" y="3107"/>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8081" name="Group 86"/>
              <p:cNvGrpSpPr>
                <a:grpSpLocks/>
              </p:cNvGrpSpPr>
              <p:nvPr/>
            </p:nvGrpSpPr>
            <p:grpSpPr bwMode="auto">
              <a:xfrm>
                <a:off x="-4" y="3970"/>
                <a:ext cx="1988" cy="748"/>
                <a:chOff x="-4" y="3970"/>
                <a:chExt cx="1988" cy="748"/>
              </a:xfrm>
            </p:grpSpPr>
            <p:sp>
              <p:nvSpPr>
                <p:cNvPr id="88091" name="Rectangle 61"/>
                <p:cNvSpPr>
                  <a:spLocks noChangeArrowheads="1"/>
                </p:cNvSpPr>
                <p:nvPr/>
              </p:nvSpPr>
              <p:spPr bwMode="auto">
                <a:xfrm>
                  <a:off x="-4" y="397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الأحداث السلبية بعد سقوط يهوذا </a:t>
                  </a:r>
                </a:p>
                <a:p>
                  <a:pPr algn="ctr"/>
                  <a:r>
                    <a:rPr lang="ar-JO" sz="2000" b="1" dirty="0">
                      <a:latin typeface="Arial" panose="020B0604020202020204" pitchFamily="34" charset="0"/>
                      <a:cs typeface="Arial" panose="020B0604020202020204" pitchFamily="34" charset="0"/>
                    </a:rPr>
                    <a:t>(2 ملوك 25)</a:t>
                  </a:r>
                  <a:endParaRPr lang="en-US" sz="2000" b="1" dirty="0">
                    <a:solidFill>
                      <a:srgbClr val="000000"/>
                    </a:solidFill>
                    <a:latin typeface="Arial" panose="020B0604020202020204" pitchFamily="34" charset="0"/>
                    <a:cs typeface="Arial" panose="020B0604020202020204" pitchFamily="34" charset="0"/>
                  </a:endParaRPr>
                </a:p>
              </p:txBody>
            </p:sp>
            <p:sp>
              <p:nvSpPr>
                <p:cNvPr id="88092" name="Rectangle 85"/>
                <p:cNvSpPr>
                  <a:spLocks noChangeArrowheads="1"/>
                </p:cNvSpPr>
                <p:nvPr/>
              </p:nvSpPr>
              <p:spPr bwMode="auto">
                <a:xfrm>
                  <a:off x="0" y="397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8082" name="Group 88"/>
              <p:cNvGrpSpPr>
                <a:grpSpLocks/>
              </p:cNvGrpSpPr>
              <p:nvPr/>
            </p:nvGrpSpPr>
            <p:grpSpPr bwMode="auto">
              <a:xfrm>
                <a:off x="1984" y="3970"/>
                <a:ext cx="1988" cy="748"/>
                <a:chOff x="1984" y="3970"/>
                <a:chExt cx="1988" cy="748"/>
              </a:xfrm>
            </p:grpSpPr>
            <p:sp>
              <p:nvSpPr>
                <p:cNvPr id="88089" name="Rectangle 62"/>
                <p:cNvSpPr>
                  <a:spLocks noChangeArrowheads="1"/>
                </p:cNvSpPr>
                <p:nvPr/>
              </p:nvSpPr>
              <p:spPr bwMode="auto">
                <a:xfrm>
                  <a:off x="1984" y="397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تجديد عيد الفصح (2 أخ 30) </a:t>
                  </a:r>
                </a:p>
                <a:p>
                  <a:pPr algn="ctr"/>
                  <a:r>
                    <a:rPr lang="ar-JO" sz="2000" b="1" dirty="0">
                      <a:latin typeface="Arial" panose="020B0604020202020204" pitchFamily="34" charset="0"/>
                      <a:cs typeface="Arial" panose="020B0604020202020204" pitchFamily="34" charset="0"/>
                    </a:rPr>
                    <a:t>وإصلاحات أخرى في العبادة (2 أخ 31)</a:t>
                  </a:r>
                  <a:endParaRPr lang="en-US" sz="2000" b="1" dirty="0">
                    <a:solidFill>
                      <a:srgbClr val="000000"/>
                    </a:solidFill>
                    <a:latin typeface="Arial" panose="020B0604020202020204" pitchFamily="34" charset="0"/>
                    <a:cs typeface="Arial" panose="020B0604020202020204" pitchFamily="34" charset="0"/>
                  </a:endParaRPr>
                </a:p>
              </p:txBody>
            </p:sp>
            <p:sp>
              <p:nvSpPr>
                <p:cNvPr id="88090" name="Rectangle 87"/>
                <p:cNvSpPr>
                  <a:spLocks noChangeArrowheads="1"/>
                </p:cNvSpPr>
                <p:nvPr/>
              </p:nvSpPr>
              <p:spPr bwMode="auto">
                <a:xfrm>
                  <a:off x="1984" y="397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8083" name="Group 90"/>
              <p:cNvGrpSpPr>
                <a:grpSpLocks/>
              </p:cNvGrpSpPr>
              <p:nvPr/>
            </p:nvGrpSpPr>
            <p:grpSpPr bwMode="auto">
              <a:xfrm>
                <a:off x="-4" y="4718"/>
                <a:ext cx="1988" cy="748"/>
                <a:chOff x="-4" y="4718"/>
                <a:chExt cx="1988" cy="748"/>
              </a:xfrm>
            </p:grpSpPr>
            <p:sp>
              <p:nvSpPr>
                <p:cNvPr id="88087" name="Rectangle 63"/>
                <p:cNvSpPr>
                  <a:spLocks noChangeArrowheads="1"/>
                </p:cNvSpPr>
                <p:nvPr/>
              </p:nvSpPr>
              <p:spPr bwMode="auto">
                <a:xfrm>
                  <a:off x="-4" y="471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سقوطين لإسرائيل </a:t>
                  </a:r>
                </a:p>
                <a:p>
                  <a:pPr algn="ctr"/>
                  <a:r>
                    <a:rPr lang="ar-JO" sz="2000" b="1" dirty="0">
                      <a:latin typeface="Arial" panose="020B0604020202020204" pitchFamily="34" charset="0"/>
                      <a:cs typeface="Arial" panose="020B0604020202020204" pitchFamily="34" charset="0"/>
                    </a:rPr>
                    <a:t>(2 ملوك 17: 1-41 و17: 5-6 ؛ 18: 9-12)</a:t>
                  </a:r>
                  <a:endParaRPr lang="en-US" sz="2000" b="1" dirty="0">
                    <a:solidFill>
                      <a:srgbClr val="000000"/>
                    </a:solidFill>
                    <a:latin typeface="Arial" panose="020B0604020202020204" pitchFamily="34" charset="0"/>
                    <a:cs typeface="Arial" panose="020B0604020202020204" pitchFamily="34" charset="0"/>
                  </a:endParaRPr>
                </a:p>
              </p:txBody>
            </p:sp>
            <p:sp>
              <p:nvSpPr>
                <p:cNvPr id="88088" name="Rectangle 89"/>
                <p:cNvSpPr>
                  <a:spLocks noChangeArrowheads="1"/>
                </p:cNvSpPr>
                <p:nvPr/>
              </p:nvSpPr>
              <p:spPr bwMode="auto">
                <a:xfrm>
                  <a:off x="0" y="471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8084" name="Group 92"/>
              <p:cNvGrpSpPr>
                <a:grpSpLocks/>
              </p:cNvGrpSpPr>
              <p:nvPr/>
            </p:nvGrpSpPr>
            <p:grpSpPr bwMode="auto">
              <a:xfrm>
                <a:off x="1984" y="4718"/>
                <a:ext cx="1988" cy="748"/>
                <a:chOff x="1984" y="4718"/>
                <a:chExt cx="1988" cy="748"/>
              </a:xfrm>
            </p:grpSpPr>
            <p:sp>
              <p:nvSpPr>
                <p:cNvPr id="88085" name="Rectangle 64"/>
                <p:cNvSpPr>
                  <a:spLocks noChangeArrowheads="1"/>
                </p:cNvSpPr>
                <p:nvPr/>
              </p:nvSpPr>
              <p:spPr bwMode="auto">
                <a:xfrm>
                  <a:off x="1984" y="471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نهاية سبي يهوذا </a:t>
                  </a:r>
                </a:p>
                <a:p>
                  <a:pPr algn="ctr"/>
                  <a:r>
                    <a:rPr lang="ar-JO" sz="2000" b="1" dirty="0">
                      <a:latin typeface="Arial" panose="020B0604020202020204" pitchFamily="34" charset="0"/>
                      <a:cs typeface="Arial" panose="020B0604020202020204" pitchFamily="34" charset="0"/>
                    </a:rPr>
                    <a:t>(٢ أخ ٣٦: ٢٢-٢٣)</a:t>
                  </a:r>
                  <a:endParaRPr lang="en-US" sz="2000" b="1" dirty="0">
                    <a:solidFill>
                      <a:srgbClr val="000000"/>
                    </a:solidFill>
                    <a:latin typeface="Arial" panose="020B0604020202020204" pitchFamily="34" charset="0"/>
                    <a:cs typeface="Arial" panose="020B0604020202020204" pitchFamily="34" charset="0"/>
                  </a:endParaRPr>
                </a:p>
              </p:txBody>
            </p:sp>
            <p:sp>
              <p:nvSpPr>
                <p:cNvPr id="88086" name="Rectangle 91"/>
                <p:cNvSpPr>
                  <a:spLocks noChangeArrowheads="1"/>
                </p:cNvSpPr>
                <p:nvPr/>
              </p:nvSpPr>
              <p:spPr bwMode="auto">
                <a:xfrm>
                  <a:off x="1984" y="471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sp>
          <p:nvSpPr>
            <p:cNvPr id="88070" name="Rectangle 94"/>
            <p:cNvSpPr>
              <a:spLocks noChangeArrowheads="1"/>
            </p:cNvSpPr>
            <p:nvPr/>
          </p:nvSpPr>
          <p:spPr bwMode="auto">
            <a:xfrm>
              <a:off x="-4" y="-4"/>
              <a:ext cx="3976" cy="5474"/>
            </a:xfrm>
            <a:prstGeom prst="rect">
              <a:avLst/>
            </a:prstGeom>
            <a:noFill/>
            <a:ln w="1428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sp>
        <p:nvSpPr>
          <p:cNvPr id="49" name="Cloud 48"/>
          <p:cNvSpPr/>
          <p:nvPr/>
        </p:nvSpPr>
        <p:spPr bwMode="auto">
          <a:xfrm>
            <a:off x="4355976" y="4221088"/>
            <a:ext cx="4896544" cy="1152128"/>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423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 calcmode="lin" valueType="num">
                                      <p:cBhvr>
                                        <p:cTn id="9" dur="1000" fill="hold"/>
                                        <p:tgtEl>
                                          <p:spTgt spid="49"/>
                                        </p:tgtEl>
                                        <p:attrNameLst>
                                          <p:attrName>style.rotation</p:attrName>
                                        </p:attrNameLst>
                                      </p:cBhvr>
                                      <p:tavLst>
                                        <p:tav tm="0">
                                          <p:val>
                                            <p:fltVal val="90"/>
                                          </p:val>
                                        </p:tav>
                                        <p:tav tm="100000">
                                          <p:val>
                                            <p:fltVal val="0"/>
                                          </p:val>
                                        </p:tav>
                                      </p:tavLst>
                                    </p:anim>
                                    <p:animEffect transition="in" filter="fade">
                                      <p:cBhvr>
                                        <p:cTn id="10"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2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9921" name="Title 71"/>
          <p:cNvSpPr>
            <a:spLocks noGrp="1"/>
          </p:cNvSpPr>
          <p:nvPr>
            <p:ph type="title"/>
          </p:nvPr>
        </p:nvSpPr>
        <p:spPr/>
        <p:txBody>
          <a:bodyPr/>
          <a:lstStyle/>
          <a:p>
            <a:r>
              <a:rPr lang="en-US" dirty="0">
                <a:ea typeface="ＭＳ Ｐゴシック" charset="0"/>
              </a:rPr>
              <a:t>2 Chronicles Book Chart</a:t>
            </a:r>
          </a:p>
        </p:txBody>
      </p:sp>
      <p:pic>
        <p:nvPicPr>
          <p:cNvPr id="209922" name="Picture 73"/>
          <p:cNvPicPr>
            <a:picLocks noChangeAspect="1" noChangeArrowheads="1"/>
          </p:cNvPicPr>
          <p:nvPr/>
        </p:nvPicPr>
        <p:blipFill>
          <a:blip r:embed="rId3">
            <a:lum bright="-24000" contrast="24000"/>
            <a:extLst>
              <a:ext uri="{28A0092B-C50C-407E-A947-70E740481C1C}">
                <a14:useLocalDpi xmlns:a14="http://schemas.microsoft.com/office/drawing/2010/main"/>
              </a:ext>
            </a:extLst>
          </a:blip>
          <a:srcRect/>
          <a:stretch>
            <a:fillRect/>
          </a:stretch>
        </p:blipFill>
        <p:spPr bwMode="auto">
          <a:xfrm>
            <a:off x="0" y="-80963"/>
            <a:ext cx="9601200" cy="693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9923" name="Text Box 3"/>
          <p:cNvSpPr txBox="1">
            <a:spLocks noChangeArrowheads="1"/>
          </p:cNvSpPr>
          <p:nvPr/>
        </p:nvSpPr>
        <p:spPr bwMode="auto">
          <a:xfrm>
            <a:off x="8229600" y="152400"/>
            <a:ext cx="7318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spcBef>
                <a:spcPct val="50000"/>
              </a:spcBef>
            </a:pPr>
            <a:r>
              <a:rPr kumimoji="0" lang="ar-JO" dirty="0">
                <a:solidFill>
                  <a:srgbClr val="FFFFFF"/>
                </a:solidFill>
                <a:latin typeface="Arial" panose="020B0604020202020204" pitchFamily="34" charset="0"/>
                <a:cs typeface="Arial" panose="020B0604020202020204" pitchFamily="34" charset="0"/>
              </a:rPr>
              <a:t>271</a:t>
            </a:r>
            <a:endParaRPr kumimoji="0" lang="en-US" dirty="0">
              <a:solidFill>
                <a:srgbClr val="FFFFFF"/>
              </a:solidFill>
              <a:latin typeface="Arial" panose="020B0604020202020204" pitchFamily="34" charset="0"/>
              <a:cs typeface="Arial" panose="020B0604020202020204" pitchFamily="34" charset="0"/>
            </a:endParaRPr>
          </a:p>
        </p:txBody>
      </p:sp>
      <p:grpSp>
        <p:nvGrpSpPr>
          <p:cNvPr id="209924" name="Group 70"/>
          <p:cNvGrpSpPr>
            <a:grpSpLocks/>
          </p:cNvGrpSpPr>
          <p:nvPr/>
        </p:nvGrpSpPr>
        <p:grpSpPr bwMode="auto">
          <a:xfrm>
            <a:off x="0" y="685800"/>
            <a:ext cx="9144000" cy="6172200"/>
            <a:chOff x="0" y="0"/>
            <a:chExt cx="4966" cy="5850"/>
          </a:xfrm>
        </p:grpSpPr>
        <p:grpSp>
          <p:nvGrpSpPr>
            <p:cNvPr id="209926" name="Group 27"/>
            <p:cNvGrpSpPr>
              <a:grpSpLocks/>
            </p:cNvGrpSpPr>
            <p:nvPr/>
          </p:nvGrpSpPr>
          <p:grpSpPr bwMode="auto">
            <a:xfrm>
              <a:off x="0" y="0"/>
              <a:ext cx="4966" cy="671"/>
              <a:chOff x="0" y="0"/>
              <a:chExt cx="4966" cy="671"/>
            </a:xfrm>
          </p:grpSpPr>
          <p:sp>
            <p:nvSpPr>
              <p:cNvPr id="10244" name="Rectangle 4"/>
              <p:cNvSpPr>
                <a:spLocks noChangeArrowheads="1"/>
              </p:cNvSpPr>
              <p:nvPr/>
            </p:nvSpPr>
            <p:spPr bwMode="auto">
              <a:xfrm>
                <a:off x="32" y="0"/>
                <a:ext cx="4902" cy="67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defRPr/>
                </a:pPr>
                <a:r>
                  <a:rPr lang="ar-JO" altLang="zh-CN" sz="3600" b="1" dirty="0">
                    <a:solidFill>
                      <a:srgbClr val="FFFFFF"/>
                    </a:solidFill>
                    <a:latin typeface="Arial" panose="020B0604020202020204" pitchFamily="34" charset="0"/>
                    <a:ea typeface="SimSun" pitchFamily="2" charset="-122"/>
                    <a:cs typeface="Arial" panose="020B0604020202020204" pitchFamily="34" charset="0"/>
                  </a:rPr>
                  <a:t>حفظ نسل داود</a:t>
                </a:r>
                <a:endParaRPr lang="en-US" altLang="zh-CN" sz="36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209991" name="Rectangle 26"/>
              <p:cNvSpPr>
                <a:spLocks noChangeArrowheads="1"/>
              </p:cNvSpPr>
              <p:nvPr/>
            </p:nvSpPr>
            <p:spPr bwMode="auto">
              <a:xfrm>
                <a:off x="0" y="0"/>
                <a:ext cx="4966"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27" name="Group 29"/>
            <p:cNvGrpSpPr>
              <a:grpSpLocks/>
            </p:cNvGrpSpPr>
            <p:nvPr/>
          </p:nvGrpSpPr>
          <p:grpSpPr bwMode="auto">
            <a:xfrm>
              <a:off x="0" y="671"/>
              <a:ext cx="2241" cy="633"/>
              <a:chOff x="0" y="671"/>
              <a:chExt cx="2241" cy="633"/>
            </a:xfrm>
          </p:grpSpPr>
          <p:sp>
            <p:nvSpPr>
              <p:cNvPr id="209988" name="Rectangle 5"/>
              <p:cNvSpPr>
                <a:spLocks noChangeArrowheads="1"/>
              </p:cNvSpPr>
              <p:nvPr/>
            </p:nvSpPr>
            <p:spPr bwMode="auto">
              <a:xfrm>
                <a:off x="32" y="671"/>
                <a:ext cx="2177"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800" b="1" dirty="0">
                    <a:solidFill>
                      <a:srgbClr val="FFFFFF"/>
                    </a:solidFill>
                    <a:latin typeface="Arial" panose="020B0604020202020204" pitchFamily="34" charset="0"/>
                    <a:ea typeface="SimSun" charset="0"/>
                    <a:cs typeface="Arial" panose="020B0604020202020204" pitchFamily="34" charset="0"/>
                  </a:rPr>
                  <a:t>سليمان</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
            <p:nvSpPr>
              <p:cNvPr id="209989" name="Rectangle 28"/>
              <p:cNvSpPr>
                <a:spLocks noChangeArrowheads="1"/>
              </p:cNvSpPr>
              <p:nvPr/>
            </p:nvSpPr>
            <p:spPr bwMode="auto">
              <a:xfrm>
                <a:off x="0" y="671"/>
                <a:ext cx="2241"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28" name="Group 31"/>
            <p:cNvGrpSpPr>
              <a:grpSpLocks/>
            </p:cNvGrpSpPr>
            <p:nvPr/>
          </p:nvGrpSpPr>
          <p:grpSpPr bwMode="auto">
            <a:xfrm>
              <a:off x="2241" y="671"/>
              <a:ext cx="2725" cy="633"/>
              <a:chOff x="2241" y="671"/>
              <a:chExt cx="2725" cy="633"/>
            </a:xfrm>
          </p:grpSpPr>
          <p:sp>
            <p:nvSpPr>
              <p:cNvPr id="209986" name="Rectangle 6"/>
              <p:cNvSpPr>
                <a:spLocks noChangeArrowheads="1"/>
              </p:cNvSpPr>
              <p:nvPr/>
            </p:nvSpPr>
            <p:spPr bwMode="auto">
              <a:xfrm>
                <a:off x="2273" y="671"/>
                <a:ext cx="2661"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800" b="1" dirty="0">
                    <a:solidFill>
                      <a:srgbClr val="FFFFFF"/>
                    </a:solidFill>
                    <a:latin typeface="Arial" panose="020B0604020202020204" pitchFamily="34" charset="0"/>
                    <a:ea typeface="SimSun" charset="0"/>
                    <a:cs typeface="Arial" panose="020B0604020202020204" pitchFamily="34" charset="0"/>
                  </a:rPr>
                  <a:t>السلالة الداوودية</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
            <p:nvSpPr>
              <p:cNvPr id="209987" name="Rectangle 30"/>
              <p:cNvSpPr>
                <a:spLocks noChangeArrowheads="1"/>
              </p:cNvSpPr>
              <p:nvPr/>
            </p:nvSpPr>
            <p:spPr bwMode="auto">
              <a:xfrm>
                <a:off x="2241" y="671"/>
                <a:ext cx="2725"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29" name="Group 33"/>
            <p:cNvGrpSpPr>
              <a:grpSpLocks/>
            </p:cNvGrpSpPr>
            <p:nvPr/>
          </p:nvGrpSpPr>
          <p:grpSpPr bwMode="auto">
            <a:xfrm>
              <a:off x="0" y="1304"/>
              <a:ext cx="2241" cy="633"/>
              <a:chOff x="0" y="1304"/>
              <a:chExt cx="2241" cy="633"/>
            </a:xfrm>
          </p:grpSpPr>
          <p:sp>
            <p:nvSpPr>
              <p:cNvPr id="209984" name="Rectangle 7"/>
              <p:cNvSpPr>
                <a:spLocks noChangeArrowheads="1"/>
              </p:cNvSpPr>
              <p:nvPr/>
            </p:nvSpPr>
            <p:spPr bwMode="auto">
              <a:xfrm>
                <a:off x="32" y="1304"/>
                <a:ext cx="2177"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800" b="1" dirty="0">
                    <a:solidFill>
                      <a:srgbClr val="FFFFFF"/>
                    </a:solidFill>
                    <a:latin typeface="Arial" panose="020B0604020202020204" pitchFamily="34" charset="0"/>
                    <a:ea typeface="SimSun" charset="0"/>
                    <a:cs typeface="Arial" panose="020B0604020202020204" pitchFamily="34" charset="0"/>
                  </a:rPr>
                  <a:t>الإصحاحات 1-9</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
            <p:nvSpPr>
              <p:cNvPr id="209985" name="Rectangle 32"/>
              <p:cNvSpPr>
                <a:spLocks noChangeArrowheads="1"/>
              </p:cNvSpPr>
              <p:nvPr/>
            </p:nvSpPr>
            <p:spPr bwMode="auto">
              <a:xfrm>
                <a:off x="0" y="1304"/>
                <a:ext cx="2241"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30" name="Group 35"/>
            <p:cNvGrpSpPr>
              <a:grpSpLocks/>
            </p:cNvGrpSpPr>
            <p:nvPr/>
          </p:nvGrpSpPr>
          <p:grpSpPr bwMode="auto">
            <a:xfrm>
              <a:off x="2241" y="1304"/>
              <a:ext cx="2725" cy="633"/>
              <a:chOff x="2241" y="1304"/>
              <a:chExt cx="2725" cy="633"/>
            </a:xfrm>
          </p:grpSpPr>
          <p:sp>
            <p:nvSpPr>
              <p:cNvPr id="209982" name="Rectangle 8"/>
              <p:cNvSpPr>
                <a:spLocks noChangeArrowheads="1"/>
              </p:cNvSpPr>
              <p:nvPr/>
            </p:nvSpPr>
            <p:spPr bwMode="auto">
              <a:xfrm>
                <a:off x="2273" y="1304"/>
                <a:ext cx="2661"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800" b="1" dirty="0">
                    <a:solidFill>
                      <a:srgbClr val="FFFFFF"/>
                    </a:solidFill>
                    <a:latin typeface="Arial" panose="020B0604020202020204" pitchFamily="34" charset="0"/>
                    <a:ea typeface="SimSun" charset="0"/>
                    <a:cs typeface="Arial" panose="020B0604020202020204" pitchFamily="34" charset="0"/>
                  </a:rPr>
                  <a:t>الإصحاحات 10-36</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
            <p:nvSpPr>
              <p:cNvPr id="209983" name="Rectangle 34"/>
              <p:cNvSpPr>
                <a:spLocks noChangeArrowheads="1"/>
              </p:cNvSpPr>
              <p:nvPr/>
            </p:nvSpPr>
            <p:spPr bwMode="auto">
              <a:xfrm>
                <a:off x="2241" y="1304"/>
                <a:ext cx="2725"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31" name="Group 37"/>
            <p:cNvGrpSpPr>
              <a:grpSpLocks/>
            </p:cNvGrpSpPr>
            <p:nvPr/>
          </p:nvGrpSpPr>
          <p:grpSpPr bwMode="auto">
            <a:xfrm>
              <a:off x="0" y="1937"/>
              <a:ext cx="2241" cy="633"/>
              <a:chOff x="0" y="1937"/>
              <a:chExt cx="2241" cy="633"/>
            </a:xfrm>
          </p:grpSpPr>
          <p:sp>
            <p:nvSpPr>
              <p:cNvPr id="209980" name="Rectangle 9"/>
              <p:cNvSpPr>
                <a:spLocks noChangeArrowheads="1"/>
              </p:cNvSpPr>
              <p:nvPr/>
            </p:nvSpPr>
            <p:spPr bwMode="auto">
              <a:xfrm>
                <a:off x="32" y="1937"/>
                <a:ext cx="2177"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800" b="1" dirty="0">
                    <a:solidFill>
                      <a:srgbClr val="FFFFFF"/>
                    </a:solidFill>
                    <a:latin typeface="Arial" panose="020B0604020202020204" pitchFamily="34" charset="0"/>
                    <a:ea typeface="SimSun" charset="0"/>
                    <a:cs typeface="Arial" panose="020B0604020202020204" pitchFamily="34" charset="0"/>
                  </a:rPr>
                  <a:t>بناء الهيكل</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
            <p:nvSpPr>
              <p:cNvPr id="209981" name="Rectangle 36"/>
              <p:cNvSpPr>
                <a:spLocks noChangeArrowheads="1"/>
              </p:cNvSpPr>
              <p:nvPr/>
            </p:nvSpPr>
            <p:spPr bwMode="auto">
              <a:xfrm>
                <a:off x="0" y="1937"/>
                <a:ext cx="2241"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32" name="Group 39"/>
            <p:cNvGrpSpPr>
              <a:grpSpLocks/>
            </p:cNvGrpSpPr>
            <p:nvPr/>
          </p:nvGrpSpPr>
          <p:grpSpPr bwMode="auto">
            <a:xfrm>
              <a:off x="2241" y="1937"/>
              <a:ext cx="2725" cy="633"/>
              <a:chOff x="2241" y="1937"/>
              <a:chExt cx="2725" cy="633"/>
            </a:xfrm>
          </p:grpSpPr>
          <p:sp>
            <p:nvSpPr>
              <p:cNvPr id="209978" name="Rectangle 10"/>
              <p:cNvSpPr>
                <a:spLocks noChangeArrowheads="1"/>
              </p:cNvSpPr>
              <p:nvPr/>
            </p:nvSpPr>
            <p:spPr bwMode="auto">
              <a:xfrm>
                <a:off x="2273" y="1937"/>
                <a:ext cx="2661"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800" b="1" dirty="0">
                    <a:solidFill>
                      <a:srgbClr val="FFFFFF"/>
                    </a:solidFill>
                    <a:latin typeface="Arial" panose="020B0604020202020204" pitchFamily="34" charset="0"/>
                    <a:ea typeface="SimSun" charset="0"/>
                    <a:cs typeface="Arial" panose="020B0604020202020204" pitchFamily="34" charset="0"/>
                  </a:rPr>
                  <a:t>دمار الهيكل</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
            <p:nvSpPr>
              <p:cNvPr id="209979" name="Rectangle 38"/>
              <p:cNvSpPr>
                <a:spLocks noChangeArrowheads="1"/>
              </p:cNvSpPr>
              <p:nvPr/>
            </p:nvSpPr>
            <p:spPr bwMode="auto">
              <a:xfrm>
                <a:off x="2241" y="1937"/>
                <a:ext cx="2725"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33" name="Group 41"/>
            <p:cNvGrpSpPr>
              <a:grpSpLocks/>
            </p:cNvGrpSpPr>
            <p:nvPr/>
          </p:nvGrpSpPr>
          <p:grpSpPr bwMode="auto">
            <a:xfrm>
              <a:off x="0" y="2570"/>
              <a:ext cx="2241" cy="633"/>
              <a:chOff x="0" y="2570"/>
              <a:chExt cx="2241" cy="633"/>
            </a:xfrm>
          </p:grpSpPr>
          <p:sp>
            <p:nvSpPr>
              <p:cNvPr id="209976" name="Rectangle 11"/>
              <p:cNvSpPr>
                <a:spLocks noChangeArrowheads="1"/>
              </p:cNvSpPr>
              <p:nvPr/>
            </p:nvSpPr>
            <p:spPr bwMode="auto">
              <a:xfrm>
                <a:off x="32" y="2570"/>
                <a:ext cx="2177"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800" b="1" dirty="0">
                    <a:solidFill>
                      <a:srgbClr val="FFFFFF"/>
                    </a:solidFill>
                    <a:latin typeface="Arial" panose="020B0604020202020204" pitchFamily="34" charset="0"/>
                    <a:ea typeface="SimSun" charset="0"/>
                    <a:cs typeface="Arial" panose="020B0604020202020204" pitchFamily="34" charset="0"/>
                  </a:rPr>
                  <a:t>الملكية</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
            <p:nvSpPr>
              <p:cNvPr id="209977" name="Rectangle 40"/>
              <p:cNvSpPr>
                <a:spLocks noChangeArrowheads="1"/>
              </p:cNvSpPr>
              <p:nvPr/>
            </p:nvSpPr>
            <p:spPr bwMode="auto">
              <a:xfrm>
                <a:off x="0" y="2570"/>
                <a:ext cx="2241"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34" name="Group 43"/>
            <p:cNvGrpSpPr>
              <a:grpSpLocks/>
            </p:cNvGrpSpPr>
            <p:nvPr/>
          </p:nvGrpSpPr>
          <p:grpSpPr bwMode="auto">
            <a:xfrm>
              <a:off x="2241" y="2570"/>
              <a:ext cx="2725" cy="633"/>
              <a:chOff x="2241" y="2570"/>
              <a:chExt cx="2725" cy="633"/>
            </a:xfrm>
          </p:grpSpPr>
          <p:sp>
            <p:nvSpPr>
              <p:cNvPr id="209974" name="Rectangle 12"/>
              <p:cNvSpPr>
                <a:spLocks noChangeArrowheads="1"/>
              </p:cNvSpPr>
              <p:nvPr/>
            </p:nvSpPr>
            <p:spPr bwMode="auto">
              <a:xfrm>
                <a:off x="2273" y="2570"/>
                <a:ext cx="2661"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800" b="1" dirty="0">
                    <a:solidFill>
                      <a:srgbClr val="FFFFFF"/>
                    </a:solidFill>
                    <a:latin typeface="Arial" panose="020B0604020202020204" pitchFamily="34" charset="0"/>
                    <a:ea typeface="SimSun" charset="0"/>
                    <a:cs typeface="Arial" panose="020B0604020202020204" pitchFamily="34" charset="0"/>
                  </a:rPr>
                  <a:t>الحظام</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
            <p:nvSpPr>
              <p:cNvPr id="209975" name="Rectangle 42"/>
              <p:cNvSpPr>
                <a:spLocks noChangeArrowheads="1"/>
              </p:cNvSpPr>
              <p:nvPr/>
            </p:nvSpPr>
            <p:spPr bwMode="auto">
              <a:xfrm>
                <a:off x="2241" y="2570"/>
                <a:ext cx="2725"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35" name="Group 45"/>
            <p:cNvGrpSpPr>
              <a:grpSpLocks/>
            </p:cNvGrpSpPr>
            <p:nvPr/>
          </p:nvGrpSpPr>
          <p:grpSpPr bwMode="auto">
            <a:xfrm>
              <a:off x="0" y="3203"/>
              <a:ext cx="2241" cy="633"/>
              <a:chOff x="0" y="3203"/>
              <a:chExt cx="2241" cy="633"/>
            </a:xfrm>
          </p:grpSpPr>
          <p:sp>
            <p:nvSpPr>
              <p:cNvPr id="209972" name="Rectangle 13"/>
              <p:cNvSpPr>
                <a:spLocks noChangeArrowheads="1"/>
              </p:cNvSpPr>
              <p:nvPr/>
            </p:nvSpPr>
            <p:spPr bwMode="auto">
              <a:xfrm>
                <a:off x="32" y="3203"/>
                <a:ext cx="2177"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800" b="1" dirty="0">
                    <a:solidFill>
                      <a:srgbClr val="FFFFFF"/>
                    </a:solidFill>
                    <a:latin typeface="Arial" panose="020B0604020202020204" pitchFamily="34" charset="0"/>
                    <a:ea typeface="SimSun" charset="0"/>
                    <a:cs typeface="Arial" panose="020B0604020202020204" pitchFamily="34" charset="0"/>
                  </a:rPr>
                  <a:t>40 سنة</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
            <p:nvSpPr>
              <p:cNvPr id="209973" name="Rectangle 44"/>
              <p:cNvSpPr>
                <a:spLocks noChangeArrowheads="1"/>
              </p:cNvSpPr>
              <p:nvPr/>
            </p:nvSpPr>
            <p:spPr bwMode="auto">
              <a:xfrm>
                <a:off x="0" y="3203"/>
                <a:ext cx="2241"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36" name="Group 47"/>
            <p:cNvGrpSpPr>
              <a:grpSpLocks/>
            </p:cNvGrpSpPr>
            <p:nvPr/>
          </p:nvGrpSpPr>
          <p:grpSpPr bwMode="auto">
            <a:xfrm>
              <a:off x="2241" y="3203"/>
              <a:ext cx="2725" cy="633"/>
              <a:chOff x="2241" y="3203"/>
              <a:chExt cx="2725" cy="633"/>
            </a:xfrm>
          </p:grpSpPr>
          <p:sp>
            <p:nvSpPr>
              <p:cNvPr id="209970" name="Rectangle 14"/>
              <p:cNvSpPr>
                <a:spLocks noChangeArrowheads="1"/>
              </p:cNvSpPr>
              <p:nvPr/>
            </p:nvSpPr>
            <p:spPr bwMode="auto">
              <a:xfrm>
                <a:off x="2273" y="3203"/>
                <a:ext cx="2661"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800" b="1" dirty="0">
                    <a:solidFill>
                      <a:srgbClr val="FFFFFF"/>
                    </a:solidFill>
                    <a:latin typeface="Arial" panose="020B0604020202020204" pitchFamily="34" charset="0"/>
                    <a:ea typeface="SimSun" charset="0"/>
                    <a:cs typeface="Arial" panose="020B0604020202020204" pitchFamily="34" charset="0"/>
                  </a:rPr>
                  <a:t>393 سنة</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
            <p:nvSpPr>
              <p:cNvPr id="209971" name="Rectangle 46"/>
              <p:cNvSpPr>
                <a:spLocks noChangeArrowheads="1"/>
              </p:cNvSpPr>
              <p:nvPr/>
            </p:nvSpPr>
            <p:spPr bwMode="auto">
              <a:xfrm>
                <a:off x="2241" y="3203"/>
                <a:ext cx="2725"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37" name="Group 49"/>
            <p:cNvGrpSpPr>
              <a:grpSpLocks/>
            </p:cNvGrpSpPr>
            <p:nvPr/>
          </p:nvGrpSpPr>
          <p:grpSpPr bwMode="auto">
            <a:xfrm>
              <a:off x="0" y="3836"/>
              <a:ext cx="2241" cy="633"/>
              <a:chOff x="0" y="3836"/>
              <a:chExt cx="2241" cy="633"/>
            </a:xfrm>
          </p:grpSpPr>
          <p:sp>
            <p:nvSpPr>
              <p:cNvPr id="209968" name="Rectangle 15"/>
              <p:cNvSpPr>
                <a:spLocks noChangeArrowheads="1"/>
              </p:cNvSpPr>
              <p:nvPr/>
            </p:nvSpPr>
            <p:spPr bwMode="auto">
              <a:xfrm>
                <a:off x="32" y="3836"/>
                <a:ext cx="2177"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800" b="1" dirty="0">
                    <a:solidFill>
                      <a:srgbClr val="FFFFFF"/>
                    </a:solidFill>
                    <a:latin typeface="Arial" panose="020B0604020202020204" pitchFamily="34" charset="0"/>
                    <a:ea typeface="SimSun" charset="0"/>
                    <a:cs typeface="Arial" panose="020B0604020202020204" pitchFamily="34" charset="0"/>
                  </a:rPr>
                  <a:t>971-931 ق.م</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
            <p:nvSpPr>
              <p:cNvPr id="209969" name="Rectangle 48"/>
              <p:cNvSpPr>
                <a:spLocks noChangeArrowheads="1"/>
              </p:cNvSpPr>
              <p:nvPr/>
            </p:nvSpPr>
            <p:spPr bwMode="auto">
              <a:xfrm>
                <a:off x="0" y="3836"/>
                <a:ext cx="2241"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38" name="Group 51"/>
            <p:cNvGrpSpPr>
              <a:grpSpLocks/>
            </p:cNvGrpSpPr>
            <p:nvPr/>
          </p:nvGrpSpPr>
          <p:grpSpPr bwMode="auto">
            <a:xfrm>
              <a:off x="2241" y="3836"/>
              <a:ext cx="2725" cy="633"/>
              <a:chOff x="2241" y="3836"/>
              <a:chExt cx="2725" cy="633"/>
            </a:xfrm>
          </p:grpSpPr>
          <p:sp>
            <p:nvSpPr>
              <p:cNvPr id="209966" name="Rectangle 16"/>
              <p:cNvSpPr>
                <a:spLocks noChangeArrowheads="1"/>
              </p:cNvSpPr>
              <p:nvPr/>
            </p:nvSpPr>
            <p:spPr bwMode="auto">
              <a:xfrm>
                <a:off x="2273" y="3836"/>
                <a:ext cx="2661"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800" b="1" dirty="0">
                    <a:solidFill>
                      <a:srgbClr val="FFFFFF"/>
                    </a:solidFill>
                    <a:latin typeface="Arial" panose="020B0604020202020204" pitchFamily="34" charset="0"/>
                    <a:ea typeface="SimSun" charset="0"/>
                    <a:cs typeface="Arial" panose="020B0604020202020204" pitchFamily="34" charset="0"/>
                  </a:rPr>
                  <a:t>931-538 ق.م</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
            <p:nvSpPr>
              <p:cNvPr id="209967" name="Rectangle 50"/>
              <p:cNvSpPr>
                <a:spLocks noChangeArrowheads="1"/>
              </p:cNvSpPr>
              <p:nvPr/>
            </p:nvSpPr>
            <p:spPr bwMode="auto">
              <a:xfrm>
                <a:off x="2241" y="3836"/>
                <a:ext cx="2725"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39" name="Group 53"/>
            <p:cNvGrpSpPr>
              <a:grpSpLocks/>
            </p:cNvGrpSpPr>
            <p:nvPr/>
          </p:nvGrpSpPr>
          <p:grpSpPr bwMode="auto">
            <a:xfrm>
              <a:off x="0" y="4469"/>
              <a:ext cx="697" cy="978"/>
              <a:chOff x="0" y="4469"/>
              <a:chExt cx="697" cy="978"/>
            </a:xfrm>
          </p:grpSpPr>
          <p:sp>
            <p:nvSpPr>
              <p:cNvPr id="209964" name="Rectangle 17"/>
              <p:cNvSpPr>
                <a:spLocks noChangeArrowheads="1"/>
              </p:cNvSpPr>
              <p:nvPr/>
            </p:nvSpPr>
            <p:spPr bwMode="auto">
              <a:xfrm>
                <a:off x="32" y="4469"/>
                <a:ext cx="633"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000" b="1" dirty="0">
                    <a:solidFill>
                      <a:srgbClr val="FFFFFF"/>
                    </a:solidFill>
                    <a:latin typeface="Arial" panose="020B0604020202020204" pitchFamily="34" charset="0"/>
                    <a:ea typeface="SimSun" charset="0"/>
                    <a:cs typeface="Arial" panose="020B0604020202020204" pitchFamily="34" charset="0"/>
                  </a:rPr>
                  <a:t>الغنى والحكمة    1</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09965" name="Rectangle 52"/>
              <p:cNvSpPr>
                <a:spLocks noChangeArrowheads="1"/>
              </p:cNvSpPr>
              <p:nvPr/>
            </p:nvSpPr>
            <p:spPr bwMode="auto">
              <a:xfrm>
                <a:off x="0" y="4469"/>
                <a:ext cx="697"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40" name="Group 55"/>
            <p:cNvGrpSpPr>
              <a:grpSpLocks/>
            </p:cNvGrpSpPr>
            <p:nvPr/>
          </p:nvGrpSpPr>
          <p:grpSpPr bwMode="auto">
            <a:xfrm>
              <a:off x="697" y="4469"/>
              <a:ext cx="803" cy="978"/>
              <a:chOff x="697" y="4469"/>
              <a:chExt cx="803" cy="978"/>
            </a:xfrm>
          </p:grpSpPr>
          <p:sp>
            <p:nvSpPr>
              <p:cNvPr id="209962" name="Rectangle 18"/>
              <p:cNvSpPr>
                <a:spLocks noChangeArrowheads="1"/>
              </p:cNvSpPr>
              <p:nvPr/>
            </p:nvSpPr>
            <p:spPr bwMode="auto">
              <a:xfrm>
                <a:off x="729" y="4469"/>
                <a:ext cx="739"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000" b="1" dirty="0">
                    <a:solidFill>
                      <a:srgbClr val="FFFFFF"/>
                    </a:solidFill>
                    <a:latin typeface="Arial" panose="020B0604020202020204" pitchFamily="34" charset="0"/>
                    <a:ea typeface="SimSun" charset="0"/>
                    <a:cs typeface="Arial" panose="020B0604020202020204" pitchFamily="34" charset="0"/>
                  </a:rPr>
                  <a:t>بناء     الهيكل      2-7</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09963" name="Rectangle 54"/>
              <p:cNvSpPr>
                <a:spLocks noChangeArrowheads="1"/>
              </p:cNvSpPr>
              <p:nvPr/>
            </p:nvSpPr>
            <p:spPr bwMode="auto">
              <a:xfrm>
                <a:off x="697" y="4469"/>
                <a:ext cx="803"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41" name="Group 57"/>
            <p:cNvGrpSpPr>
              <a:grpSpLocks/>
            </p:cNvGrpSpPr>
            <p:nvPr/>
          </p:nvGrpSpPr>
          <p:grpSpPr bwMode="auto">
            <a:xfrm>
              <a:off x="1500" y="4469"/>
              <a:ext cx="741" cy="978"/>
              <a:chOff x="1500" y="4469"/>
              <a:chExt cx="741" cy="978"/>
            </a:xfrm>
          </p:grpSpPr>
          <p:sp>
            <p:nvSpPr>
              <p:cNvPr id="209960" name="Rectangle 19"/>
              <p:cNvSpPr>
                <a:spLocks noChangeArrowheads="1"/>
              </p:cNvSpPr>
              <p:nvPr/>
            </p:nvSpPr>
            <p:spPr bwMode="auto">
              <a:xfrm>
                <a:off x="1532" y="4469"/>
                <a:ext cx="677"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000" b="1" dirty="0">
                    <a:solidFill>
                      <a:srgbClr val="FFFFFF"/>
                    </a:solidFill>
                    <a:latin typeface="Arial" panose="020B0604020202020204" pitchFamily="34" charset="0"/>
                    <a:ea typeface="SimSun" charset="0"/>
                    <a:cs typeface="Arial" panose="020B0604020202020204" pitchFamily="34" charset="0"/>
                  </a:rPr>
                  <a:t>النجاحات    والموت      8-9</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09961" name="Rectangle 56"/>
              <p:cNvSpPr>
                <a:spLocks noChangeArrowheads="1"/>
              </p:cNvSpPr>
              <p:nvPr/>
            </p:nvSpPr>
            <p:spPr bwMode="auto">
              <a:xfrm>
                <a:off x="1500" y="4469"/>
                <a:ext cx="741"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42" name="Group 59"/>
            <p:cNvGrpSpPr>
              <a:grpSpLocks/>
            </p:cNvGrpSpPr>
            <p:nvPr/>
          </p:nvGrpSpPr>
          <p:grpSpPr bwMode="auto">
            <a:xfrm>
              <a:off x="2241" y="4469"/>
              <a:ext cx="966" cy="978"/>
              <a:chOff x="2241" y="4469"/>
              <a:chExt cx="966" cy="978"/>
            </a:xfrm>
          </p:grpSpPr>
          <p:sp>
            <p:nvSpPr>
              <p:cNvPr id="209958" name="Rectangle 20"/>
              <p:cNvSpPr>
                <a:spLocks noChangeArrowheads="1"/>
              </p:cNvSpPr>
              <p:nvPr/>
            </p:nvSpPr>
            <p:spPr bwMode="auto">
              <a:xfrm>
                <a:off x="2273" y="4469"/>
                <a:ext cx="902"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sz="2000" b="1" dirty="0">
                    <a:solidFill>
                      <a:srgbClr val="FFFFFF"/>
                    </a:solidFill>
                    <a:latin typeface="Arial" panose="020B0604020202020204" pitchFamily="34" charset="0"/>
                    <a:ea typeface="SimSun" charset="0"/>
                    <a:cs typeface="Arial" panose="020B0604020202020204" pitchFamily="34" charset="0"/>
                  </a:rPr>
                  <a:t>انقسام المملكة   زمن رحبعام           10-12</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09959" name="Rectangle 58"/>
              <p:cNvSpPr>
                <a:spLocks noChangeArrowheads="1"/>
              </p:cNvSpPr>
              <p:nvPr/>
            </p:nvSpPr>
            <p:spPr bwMode="auto">
              <a:xfrm>
                <a:off x="2241" y="4469"/>
                <a:ext cx="966"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43" name="Group 61"/>
            <p:cNvGrpSpPr>
              <a:grpSpLocks/>
            </p:cNvGrpSpPr>
            <p:nvPr/>
          </p:nvGrpSpPr>
          <p:grpSpPr bwMode="auto">
            <a:xfrm>
              <a:off x="3207" y="4469"/>
              <a:ext cx="684" cy="978"/>
              <a:chOff x="3207" y="4469"/>
              <a:chExt cx="684" cy="978"/>
            </a:xfrm>
          </p:grpSpPr>
          <p:sp>
            <p:nvSpPr>
              <p:cNvPr id="209956" name="Rectangle 21"/>
              <p:cNvSpPr>
                <a:spLocks noChangeArrowheads="1"/>
              </p:cNvSpPr>
              <p:nvPr/>
            </p:nvSpPr>
            <p:spPr bwMode="auto">
              <a:xfrm>
                <a:off x="3239" y="4469"/>
                <a:ext cx="620"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sz="2000" b="1" dirty="0">
                    <a:solidFill>
                      <a:srgbClr val="FFFFFF"/>
                    </a:solidFill>
                    <a:latin typeface="Arial" panose="020B0604020202020204" pitchFamily="34" charset="0"/>
                    <a:ea typeface="SimSun" charset="0"/>
                    <a:cs typeface="Arial" panose="020B0604020202020204" pitchFamily="34" charset="0"/>
                  </a:rPr>
                  <a:t>7 ملوك أشرار و8 صالحين</a:t>
                </a:r>
                <a:endParaRPr lang="en-US" altLang="zh-CN" sz="2000" b="1" dirty="0">
                  <a:solidFill>
                    <a:srgbClr val="FFFFFF"/>
                  </a:solidFill>
                  <a:latin typeface="Arial" panose="020B0604020202020204" pitchFamily="34" charset="0"/>
                  <a:ea typeface="SimSun" charset="0"/>
                  <a:cs typeface="Arial" panose="020B0604020202020204" pitchFamily="34" charset="0"/>
                </a:endParaRPr>
              </a:p>
              <a:p>
                <a:pPr algn="ctr" eaLnBrk="0" hangingPunct="0">
                  <a:lnSpc>
                    <a:spcPct val="80000"/>
                  </a:lnSpc>
                </a:pPr>
                <a:r>
                  <a:rPr lang="ar-JO" altLang="zh-CN" sz="2000" b="1" dirty="0">
                    <a:solidFill>
                      <a:srgbClr val="FFFFFF"/>
                    </a:solidFill>
                    <a:latin typeface="Arial" panose="020B0604020202020204" pitchFamily="34" charset="0"/>
                    <a:ea typeface="SimSun" charset="0"/>
                    <a:cs typeface="Arial" panose="020B0604020202020204" pitchFamily="34" charset="0"/>
                  </a:rPr>
                  <a:t>13-35</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09957" name="Rectangle 60"/>
              <p:cNvSpPr>
                <a:spLocks noChangeArrowheads="1"/>
              </p:cNvSpPr>
              <p:nvPr/>
            </p:nvSpPr>
            <p:spPr bwMode="auto">
              <a:xfrm>
                <a:off x="3207" y="4469"/>
                <a:ext cx="684"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44" name="Group 63"/>
            <p:cNvGrpSpPr>
              <a:grpSpLocks/>
            </p:cNvGrpSpPr>
            <p:nvPr/>
          </p:nvGrpSpPr>
          <p:grpSpPr bwMode="auto">
            <a:xfrm>
              <a:off x="3891" y="4469"/>
              <a:ext cx="1075" cy="978"/>
              <a:chOff x="3891" y="4469"/>
              <a:chExt cx="1075" cy="978"/>
            </a:xfrm>
          </p:grpSpPr>
          <p:sp>
            <p:nvSpPr>
              <p:cNvPr id="209954" name="Rectangle 22"/>
              <p:cNvSpPr>
                <a:spLocks noChangeArrowheads="1"/>
              </p:cNvSpPr>
              <p:nvPr/>
            </p:nvSpPr>
            <p:spPr bwMode="auto">
              <a:xfrm>
                <a:off x="3923" y="4469"/>
                <a:ext cx="1011"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0" hangingPunct="0">
                  <a:lnSpc>
                    <a:spcPct val="80000"/>
                  </a:lnSpc>
                </a:pPr>
                <a:r>
                  <a:rPr lang="ar-JO" altLang="zh-CN" sz="2000" b="1" dirty="0">
                    <a:solidFill>
                      <a:srgbClr val="FFFFFF"/>
                    </a:solidFill>
                    <a:latin typeface="Arial" panose="020B0604020202020204" pitchFamily="34" charset="0"/>
                    <a:ea typeface="SimSun" charset="0"/>
                    <a:cs typeface="Arial" panose="020B0604020202020204" pitchFamily="34" charset="0"/>
                  </a:rPr>
                  <a:t>4 ملوك أشرار    وسقوط يهوذا       36</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09955" name="Rectangle 62"/>
              <p:cNvSpPr>
                <a:spLocks noChangeArrowheads="1"/>
              </p:cNvSpPr>
              <p:nvPr/>
            </p:nvSpPr>
            <p:spPr bwMode="auto">
              <a:xfrm>
                <a:off x="3891" y="4469"/>
                <a:ext cx="1075"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45" name="Group 65"/>
            <p:cNvGrpSpPr>
              <a:grpSpLocks/>
            </p:cNvGrpSpPr>
            <p:nvPr/>
          </p:nvGrpSpPr>
          <p:grpSpPr bwMode="auto">
            <a:xfrm>
              <a:off x="0" y="5447"/>
              <a:ext cx="2241" cy="403"/>
              <a:chOff x="0" y="5447"/>
              <a:chExt cx="2241" cy="403"/>
            </a:xfrm>
          </p:grpSpPr>
          <p:sp>
            <p:nvSpPr>
              <p:cNvPr id="209952" name="Rectangle 23"/>
              <p:cNvSpPr>
                <a:spLocks noChangeArrowheads="1"/>
              </p:cNvSpPr>
              <p:nvPr/>
            </p:nvSpPr>
            <p:spPr bwMode="auto">
              <a:xfrm>
                <a:off x="32" y="5447"/>
                <a:ext cx="217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FFFFFF"/>
                    </a:solidFill>
                    <a:latin typeface="Arial" panose="020B0604020202020204" pitchFamily="34" charset="0"/>
                    <a:ea typeface="SimSun" charset="0"/>
                    <a:cs typeface="Arial" panose="020B0604020202020204" pitchFamily="34" charset="0"/>
                  </a:rPr>
                  <a:t>1 ملوك 1-11</a:t>
                </a:r>
                <a:endParaRPr lang="en-US" altLang="zh-CN" b="1" dirty="0">
                  <a:solidFill>
                    <a:srgbClr val="FFFFFF"/>
                  </a:solidFill>
                  <a:latin typeface="Arial" panose="020B0604020202020204" pitchFamily="34" charset="0"/>
                  <a:ea typeface="SimSun" charset="0"/>
                  <a:cs typeface="Arial" panose="020B0604020202020204" pitchFamily="34" charset="0"/>
                </a:endParaRPr>
              </a:p>
            </p:txBody>
          </p:sp>
          <p:sp>
            <p:nvSpPr>
              <p:cNvPr id="209953" name="Rectangle 64"/>
              <p:cNvSpPr>
                <a:spLocks noChangeArrowheads="1"/>
              </p:cNvSpPr>
              <p:nvPr/>
            </p:nvSpPr>
            <p:spPr bwMode="auto">
              <a:xfrm>
                <a:off x="0" y="5447"/>
                <a:ext cx="2241"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46" name="Group 67"/>
            <p:cNvGrpSpPr>
              <a:grpSpLocks/>
            </p:cNvGrpSpPr>
            <p:nvPr/>
          </p:nvGrpSpPr>
          <p:grpSpPr bwMode="auto">
            <a:xfrm>
              <a:off x="2241" y="5447"/>
              <a:ext cx="1308" cy="403"/>
              <a:chOff x="2241" y="5447"/>
              <a:chExt cx="1308" cy="403"/>
            </a:xfrm>
          </p:grpSpPr>
          <p:sp>
            <p:nvSpPr>
              <p:cNvPr id="209950" name="Rectangle 24"/>
              <p:cNvSpPr>
                <a:spLocks noChangeArrowheads="1"/>
              </p:cNvSpPr>
              <p:nvPr/>
            </p:nvSpPr>
            <p:spPr bwMode="auto">
              <a:xfrm>
                <a:off x="2273" y="5447"/>
                <a:ext cx="12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FFFFFF"/>
                    </a:solidFill>
                    <a:latin typeface="Arial" panose="020B0604020202020204" pitchFamily="34" charset="0"/>
                    <a:ea typeface="SimSun" charset="0"/>
                    <a:cs typeface="Arial" panose="020B0604020202020204" pitchFamily="34" charset="0"/>
                  </a:rPr>
                  <a:t>1 ملوك 12-22</a:t>
                </a:r>
                <a:endParaRPr lang="en-US" altLang="zh-CN" b="1" dirty="0">
                  <a:solidFill>
                    <a:srgbClr val="FFFFFF"/>
                  </a:solidFill>
                  <a:latin typeface="Arial" panose="020B0604020202020204" pitchFamily="34" charset="0"/>
                  <a:ea typeface="SimSun" charset="0"/>
                  <a:cs typeface="Arial" panose="020B0604020202020204" pitchFamily="34" charset="0"/>
                </a:endParaRPr>
              </a:p>
            </p:txBody>
          </p:sp>
          <p:sp>
            <p:nvSpPr>
              <p:cNvPr id="209951" name="Rectangle 66"/>
              <p:cNvSpPr>
                <a:spLocks noChangeArrowheads="1"/>
              </p:cNvSpPr>
              <p:nvPr/>
            </p:nvSpPr>
            <p:spPr bwMode="auto">
              <a:xfrm>
                <a:off x="2241" y="5447"/>
                <a:ext cx="130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47" name="Group 69"/>
            <p:cNvGrpSpPr>
              <a:grpSpLocks/>
            </p:cNvGrpSpPr>
            <p:nvPr/>
          </p:nvGrpSpPr>
          <p:grpSpPr bwMode="auto">
            <a:xfrm>
              <a:off x="3549" y="5447"/>
              <a:ext cx="1417" cy="403"/>
              <a:chOff x="3549" y="5447"/>
              <a:chExt cx="1417" cy="403"/>
            </a:xfrm>
          </p:grpSpPr>
          <p:sp>
            <p:nvSpPr>
              <p:cNvPr id="209948" name="Rectangle 25"/>
              <p:cNvSpPr>
                <a:spLocks noChangeArrowheads="1"/>
              </p:cNvSpPr>
              <p:nvPr/>
            </p:nvSpPr>
            <p:spPr bwMode="auto">
              <a:xfrm>
                <a:off x="3581" y="5447"/>
                <a:ext cx="135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FFFFFF"/>
                    </a:solidFill>
                    <a:latin typeface="Arial" panose="020B0604020202020204" pitchFamily="34" charset="0"/>
                    <a:ea typeface="SimSun" charset="0"/>
                    <a:cs typeface="Arial" panose="020B0604020202020204" pitchFamily="34" charset="0"/>
                  </a:rPr>
                  <a:t>2 ملوك 1-25</a:t>
                </a:r>
                <a:endParaRPr lang="en-US" altLang="zh-CN" b="1" dirty="0">
                  <a:solidFill>
                    <a:srgbClr val="FFFFFF"/>
                  </a:solidFill>
                  <a:latin typeface="Arial" panose="020B0604020202020204" pitchFamily="34" charset="0"/>
                  <a:ea typeface="SimSun" charset="0"/>
                  <a:cs typeface="Arial" panose="020B0604020202020204" pitchFamily="34" charset="0"/>
                </a:endParaRPr>
              </a:p>
            </p:txBody>
          </p:sp>
          <p:sp>
            <p:nvSpPr>
              <p:cNvPr id="209949" name="Rectangle 68"/>
              <p:cNvSpPr>
                <a:spLocks noChangeArrowheads="1"/>
              </p:cNvSpPr>
              <p:nvPr/>
            </p:nvSpPr>
            <p:spPr bwMode="auto">
              <a:xfrm>
                <a:off x="3549" y="5447"/>
                <a:ext cx="1417"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sp>
        <p:nvSpPr>
          <p:cNvPr id="2" name="Title 66">
            <a:extLst>
              <a:ext uri="{FF2B5EF4-FFF2-40B4-BE49-F238E27FC236}">
                <a16:creationId xmlns:a16="http://schemas.microsoft.com/office/drawing/2014/main" id="{57877528-9BC6-3FDE-5C8F-F39519C3FA9C}"/>
              </a:ext>
            </a:extLst>
          </p:cNvPr>
          <p:cNvSpPr txBox="1">
            <a:spLocks/>
          </p:cNvSpPr>
          <p:nvPr/>
        </p:nvSpPr>
        <p:spPr bwMode="auto">
          <a:xfrm rot="20501751">
            <a:off x="-1430082" y="171299"/>
            <a:ext cx="6289581" cy="8514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أخبار الأيام</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701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dirty="0">
                <a:solidFill>
                  <a:srgbClr val="FFFFFF"/>
                </a:solidFill>
                <a:ea typeface="ＭＳ Ｐゴシック" charset="0"/>
              </a:rPr>
              <a:t>مسح العهد القديم</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ى</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 مجانا</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6779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600200" y="152400"/>
            <a:ext cx="5867400" cy="762000"/>
          </a:xfrm>
          <a:solidFill>
            <a:schemeClr val="tx1"/>
          </a:solidFill>
          <a:ln>
            <a:solidFill>
              <a:schemeClr val="tx1"/>
            </a:solidFill>
            <a:miter lim="800000"/>
            <a:headEnd/>
            <a:tailEnd/>
          </a:ln>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العنوان</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381000" y="1219200"/>
            <a:ext cx="86106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lnSpc>
                <a:spcPct val="90000"/>
              </a:lnSpc>
              <a:spcBef>
                <a:spcPct val="20000"/>
              </a:spcBef>
            </a:pPr>
            <a:r>
              <a:rPr lang="ar-JO" altLang="zh-CN" sz="2800" b="1" dirty="0">
                <a:latin typeface="Arial" panose="020B0604020202020204" pitchFamily="34" charset="0"/>
                <a:ea typeface="宋体" charset="0"/>
                <a:cs typeface="Arial" panose="020B0604020202020204" pitchFamily="34" charset="0"/>
              </a:rPr>
              <a:t>* مثل أسفار صموئيل والملوك فإن سفري الأخبار كانت في الأصل سفراً واحداً .</a:t>
            </a:r>
            <a:r>
              <a:rPr lang="en-US" altLang="zh-CN" sz="2800" b="1" dirty="0">
                <a:latin typeface="Arial" panose="020B0604020202020204" pitchFamily="34" charset="0"/>
                <a:ea typeface="宋体" charset="0"/>
                <a:cs typeface="Arial" panose="020B0604020202020204" pitchFamily="34" charset="0"/>
              </a:rPr>
              <a:t> </a:t>
            </a:r>
          </a:p>
          <a:p>
            <a:pPr algn="r" eaLnBrk="1" hangingPunct="1">
              <a:lnSpc>
                <a:spcPct val="90000"/>
              </a:lnSpc>
              <a:spcBef>
                <a:spcPct val="20000"/>
              </a:spcBef>
            </a:pPr>
            <a:r>
              <a:rPr lang="ar-JO" altLang="zh-CN" sz="2800" b="1" dirty="0">
                <a:latin typeface="Arial" panose="020B0604020202020204" pitchFamily="34" charset="0"/>
                <a:ea typeface="宋体" charset="0"/>
                <a:cs typeface="Arial" panose="020B0604020202020204" pitchFamily="34" charset="0"/>
              </a:rPr>
              <a:t>* الكلمة العبرية ديبير هياميم تعني قصص – أحداث الأيام وفي الترجمة الحديثة تعني أحداث الأوقات . </a:t>
            </a:r>
            <a:r>
              <a:rPr lang="en-US" altLang="zh-CN" sz="2800" b="1" dirty="0">
                <a:latin typeface="Arial" panose="020B0604020202020204" pitchFamily="34" charset="0"/>
                <a:ea typeface="宋体" charset="0"/>
                <a:cs typeface="Arial" panose="020B0604020202020204" pitchFamily="34" charset="0"/>
              </a:rPr>
              <a:t>  </a:t>
            </a:r>
          </a:p>
          <a:p>
            <a:pPr algn="r" eaLnBrk="1" hangingPunct="1">
              <a:lnSpc>
                <a:spcPct val="90000"/>
              </a:lnSpc>
              <a:spcBef>
                <a:spcPct val="20000"/>
              </a:spcBef>
            </a:pPr>
            <a:r>
              <a:rPr lang="ar-JO" altLang="zh-CN" sz="2800" b="1" dirty="0">
                <a:latin typeface="Arial" panose="020B0604020202020204" pitchFamily="34" charset="0"/>
                <a:ea typeface="宋体" charset="0"/>
                <a:cs typeface="Arial" panose="020B0604020202020204" pitchFamily="34" charset="0"/>
              </a:rPr>
              <a:t>* في الترجمة السبعينية هناك ما يطلق عليه (من الأشياء المحذوفة)، في إشارة إلى البيانات التي يفتقر إليها صموئيل والملوك. ومع ذلك ، يشير هذا العنوان خطأً إلى أن أخبار الأيام تقدم فقط الإغفالات في سفر الملوك ، وهو ما لا يفسر الروايات الموازية والتأكيدات المختلفة. </a:t>
            </a:r>
            <a:endParaRPr lang="en-US" altLang="zh-CN" sz="2800" b="1" dirty="0">
              <a:latin typeface="Arial" panose="020B0604020202020204" pitchFamily="34" charset="0"/>
              <a:ea typeface="宋体" charset="0"/>
              <a:cs typeface="Arial" panose="020B0604020202020204" pitchFamily="34" charset="0"/>
            </a:endParaRPr>
          </a:p>
          <a:p>
            <a:pPr algn="r" eaLnBrk="1" hangingPunct="1">
              <a:lnSpc>
                <a:spcPct val="90000"/>
              </a:lnSpc>
              <a:spcBef>
                <a:spcPct val="20000"/>
              </a:spcBef>
            </a:pPr>
            <a:r>
              <a:rPr lang="ar-JO" altLang="zh-CN" sz="2800" b="1" dirty="0">
                <a:latin typeface="Arial" panose="020B0604020202020204" pitchFamily="34" charset="0"/>
                <a:ea typeface="宋体" charset="0"/>
                <a:cs typeface="Arial" panose="020B0604020202020204" pitchFamily="34" charset="0"/>
              </a:rPr>
              <a:t>* العنوان الإنجليزي أخبار الأيام ربما يكون أفضل وهو مأخوذ من ترجمة الفولجاتا اللاتينية لجيروم(395 م) حيث يعتقد أنها تسجل كامل التاريخ المقدس</a:t>
            </a:r>
            <a:endParaRPr lang="en-US" altLang="zh-CN" sz="2800" b="1" dirty="0">
              <a:latin typeface="Arial" panose="020B0604020202020204" pitchFamily="34" charset="0"/>
              <a:ea typeface="宋体" charset="0"/>
              <a:cs typeface="Arial" panose="020B0604020202020204" pitchFamily="34" charset="0"/>
            </a:endParaRPr>
          </a:p>
        </p:txBody>
      </p:sp>
      <p:sp>
        <p:nvSpPr>
          <p:cNvPr id="49156"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263</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5"/>
          <p:cNvSpPr>
            <a:spLocks noChangeArrowheads="1"/>
          </p:cNvSpPr>
          <p:nvPr/>
        </p:nvSpPr>
        <p:spPr bwMode="auto">
          <a:xfrm>
            <a:off x="457200" y="3167390"/>
            <a:ext cx="184731" cy="523220"/>
          </a:xfrm>
          <a:prstGeom prst="rect">
            <a:avLst/>
          </a:prstGeom>
          <a:solidFill>
            <a:schemeClr val="tx1"/>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a:spcBef>
                <a:spcPct val="50000"/>
              </a:spcBef>
            </a:pPr>
            <a:endParaRPr lang="en-US" sz="2800" b="1" dirty="0">
              <a:solidFill>
                <a:srgbClr val="000000"/>
              </a:solidFill>
              <a:latin typeface="Arial" panose="020B0604020202020204" pitchFamily="34" charset="0"/>
            </a:endParaRPr>
          </a:p>
        </p:txBody>
      </p:sp>
      <p:sp>
        <p:nvSpPr>
          <p:cNvPr id="95235" name="Rectangle 3"/>
          <p:cNvSpPr>
            <a:spLocks noChangeArrowheads="1"/>
          </p:cNvSpPr>
          <p:nvPr/>
        </p:nvSpPr>
        <p:spPr bwMode="auto">
          <a:xfrm>
            <a:off x="539750" y="1143000"/>
            <a:ext cx="4457700" cy="531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r">
              <a:lnSpc>
                <a:spcPct val="90000"/>
              </a:lnSpc>
              <a:spcBef>
                <a:spcPct val="20000"/>
              </a:spcBef>
            </a:pPr>
            <a:r>
              <a:rPr lang="ar-JO" altLang="zh-CN" sz="2500" b="1" dirty="0">
                <a:solidFill>
                  <a:srgbClr val="FFFFFF"/>
                </a:solidFill>
                <a:latin typeface="Arial" panose="020B0604020202020204" pitchFamily="34" charset="0"/>
                <a:cs typeface="Arial" panose="020B0604020202020204" pitchFamily="34" charset="0"/>
              </a:rPr>
              <a:t>* أخبار الأيام الأول والثاني كانوا في الأصل سفراً واحداً بحسب القانون العبري وكان يسمى أخبار الأيام .</a:t>
            </a:r>
            <a:endParaRPr lang="en-US" altLang="zh-CN" sz="2500" b="1" dirty="0">
              <a:solidFill>
                <a:srgbClr val="FFFFFF"/>
              </a:solidFill>
              <a:latin typeface="Arial" panose="020B0604020202020204" pitchFamily="34" charset="0"/>
              <a:cs typeface="Arial" panose="020B0604020202020204" pitchFamily="34" charset="0"/>
            </a:endParaRPr>
          </a:p>
          <a:p>
            <a:pPr marL="457200" indent="-457200" algn="r">
              <a:lnSpc>
                <a:spcPct val="90000"/>
              </a:lnSpc>
              <a:spcBef>
                <a:spcPct val="20000"/>
              </a:spcBef>
            </a:pPr>
            <a:r>
              <a:rPr lang="ar-JO" altLang="zh-CN" sz="2500" b="1" dirty="0">
                <a:solidFill>
                  <a:srgbClr val="FFFFFF"/>
                </a:solidFill>
                <a:latin typeface="Arial" panose="020B0604020202020204" pitchFamily="34" charset="0"/>
                <a:cs typeface="Arial" panose="020B0604020202020204" pitchFamily="34" charset="0"/>
              </a:rPr>
              <a:t>* هذه المخطوطة الواحدة قسمت في الترجمة السبعينية (250 ق.م) حيث طلب اليونانيون كمية أكبر من الأسفار .</a:t>
            </a:r>
            <a:r>
              <a:rPr lang="en-US" altLang="zh-CN" sz="2500" b="1" dirty="0">
                <a:solidFill>
                  <a:srgbClr val="FFFFFF"/>
                </a:solidFill>
                <a:latin typeface="Arial" panose="020B0604020202020204" pitchFamily="34" charset="0"/>
                <a:cs typeface="Arial" panose="020B0604020202020204" pitchFamily="34" charset="0"/>
              </a:rPr>
              <a:t> </a:t>
            </a:r>
          </a:p>
        </p:txBody>
      </p:sp>
      <p:sp>
        <p:nvSpPr>
          <p:cNvPr id="276483" name="Text Box 6"/>
          <p:cNvSpPr txBox="1">
            <a:spLocks noChangeArrowheads="1"/>
          </p:cNvSpPr>
          <p:nvPr/>
        </p:nvSpPr>
        <p:spPr bwMode="auto">
          <a:xfrm>
            <a:off x="8194675" y="4445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ar-JO" sz="2400" b="1" dirty="0">
                <a:solidFill>
                  <a:srgbClr val="FFFFFF"/>
                </a:solidFill>
                <a:latin typeface="Arial" panose="020B0604020202020204" pitchFamily="34" charset="0"/>
              </a:rPr>
              <a:t>263</a:t>
            </a:r>
            <a:endParaRPr lang="en-US" sz="2400" b="1" dirty="0">
              <a:solidFill>
                <a:srgbClr val="FFFFFF"/>
              </a:solidFill>
              <a:latin typeface="Arial" panose="020B0604020202020204" pitchFamily="34" charset="0"/>
            </a:endParaRPr>
          </a:p>
        </p:txBody>
      </p:sp>
      <p:pic>
        <p:nvPicPr>
          <p:cNvPr id="165892"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19700" y="935038"/>
            <a:ext cx="3097213" cy="220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485" name="Rectangle 7"/>
          <p:cNvSpPr>
            <a:spLocks noGrp="1" noChangeArrowheads="1"/>
          </p:cNvSpPr>
          <p:nvPr>
            <p:ph type="title" idx="4294967295"/>
          </p:nvPr>
        </p:nvSpPr>
        <p:spPr>
          <a:xfrm>
            <a:off x="1828800" y="0"/>
            <a:ext cx="4800600" cy="914400"/>
          </a:xfrm>
          <a:solidFill>
            <a:srgbClr val="800000"/>
          </a:solidFill>
          <a:ln cap="flat">
            <a:solidFill>
              <a:schemeClr val="tx1"/>
            </a:solidFill>
            <a:miter lim="800000"/>
            <a:headEnd/>
            <a:tailEnd/>
          </a:ln>
        </p:spPr>
        <p:txBody>
          <a:bodyPr/>
          <a:lstStyle/>
          <a:p>
            <a:pPr eaLnBrk="1" hangingPunct="1"/>
            <a:r>
              <a:rPr lang="ar-JO" dirty="0">
                <a:solidFill>
                  <a:srgbClr val="FFFFFF"/>
                </a:solidFill>
                <a:ea typeface="ＭＳ Ｐゴシック" charset="0"/>
              </a:rPr>
              <a:t>العنوان</a:t>
            </a:r>
            <a:endParaRPr lang="en-US" dirty="0">
              <a:solidFill>
                <a:srgbClr val="FFFFFF"/>
              </a:solidFill>
              <a:ea typeface="ＭＳ Ｐゴシック" charset="0"/>
            </a:endParaRPr>
          </a:p>
        </p:txBody>
      </p:sp>
      <p:pic>
        <p:nvPicPr>
          <p:cNvPr id="165894"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32363" y="3716338"/>
            <a:ext cx="1717675" cy="122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895"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75463" y="3716338"/>
            <a:ext cx="1719262" cy="122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174616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 calcmode="lin" valueType="num">
                                      <p:cBhvr additive="base">
                                        <p:cTn id="7" dur="500" fill="hold"/>
                                        <p:tgtEl>
                                          <p:spTgt spid="952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5235">
                                            <p:txEl>
                                              <p:pRg st="0" end="0"/>
                                            </p:txEl>
                                          </p:spTgt>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1658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95235">
                                            <p:txEl>
                                              <p:pRg st="1" end="1"/>
                                            </p:txEl>
                                          </p:spTgt>
                                        </p:tgtEl>
                                        <p:attrNameLst>
                                          <p:attrName>style.visibility</p:attrName>
                                        </p:attrNameLst>
                                      </p:cBhvr>
                                      <p:to>
                                        <p:strVal val="visible"/>
                                      </p:to>
                                    </p:set>
                                    <p:anim calcmode="lin" valueType="num">
                                      <p:cBhvr additive="base">
                                        <p:cTn id="15" dur="500" fill="hold"/>
                                        <p:tgtEl>
                                          <p:spTgt spid="95235">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95235">
                                            <p:txEl>
                                              <p:pRg st="1" end="1"/>
                                            </p:txEl>
                                          </p:spTgt>
                                        </p:tgtEl>
                                        <p:attrNameLst>
                                          <p:attrName>ppt_y</p:attrName>
                                        </p:attrNameLst>
                                      </p:cBhvr>
                                      <p:tavLst>
                                        <p:tav tm="0">
                                          <p:val>
                                            <p:strVal val="#ppt_y"/>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16589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58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447800" y="152400"/>
            <a:ext cx="6248400" cy="762000"/>
          </a:xfrm>
          <a:solidFill>
            <a:schemeClr val="tx1"/>
          </a:solidFill>
          <a:ln>
            <a:solidFill>
              <a:schemeClr val="tx1"/>
            </a:solidFill>
            <a:miter lim="800000"/>
            <a:headEnd/>
            <a:tailEnd/>
          </a:ln>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التأليف</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 name="Rectangle 5"/>
          <p:cNvSpPr txBox="1">
            <a:spLocks noChangeArrowheads="1"/>
          </p:cNvSpPr>
          <p:nvPr/>
        </p:nvSpPr>
        <p:spPr bwMode="auto">
          <a:xfrm>
            <a:off x="0" y="1340768"/>
            <a:ext cx="3357554"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pPr>
            <a:r>
              <a:rPr lang="ar-JO" altLang="zh-CN" sz="2800" b="1" u="sng" dirty="0">
                <a:latin typeface="Arial" panose="020B0604020202020204" pitchFamily="34" charset="0"/>
                <a:ea typeface="宋体" charset="0"/>
                <a:cs typeface="Arial" panose="020B0604020202020204" pitchFamily="34" charset="0"/>
              </a:rPr>
              <a:t>دليل خارجي</a:t>
            </a:r>
            <a:endParaRPr lang="en-US" altLang="zh-CN" b="1" dirty="0">
              <a:latin typeface="Arial" panose="020B0604020202020204" pitchFamily="34" charset="0"/>
              <a:ea typeface="宋体" charset="0"/>
              <a:cs typeface="Arial" panose="020B0604020202020204" pitchFamily="34" charset="0"/>
            </a:endParaRPr>
          </a:p>
          <a:p>
            <a:pPr algn="r" eaLnBrk="1" hangingPunct="1">
              <a:spcBef>
                <a:spcPct val="20000"/>
              </a:spcBef>
            </a:pPr>
            <a:r>
              <a:rPr lang="ar-JO" altLang="zh-CN" b="1" dirty="0">
                <a:latin typeface="Arial" panose="020B0604020202020204" pitchFamily="34" charset="0"/>
                <a:ea typeface="宋体" charset="0"/>
                <a:cs typeface="Arial" panose="020B0604020202020204" pitchFamily="34" charset="0"/>
              </a:rPr>
              <a:t>- يقول التلمود أن عزرا الكاهن ألف العمل .</a:t>
            </a:r>
            <a:endParaRPr lang="en-US" altLang="zh-CN" b="1" dirty="0">
              <a:latin typeface="Arial" panose="020B0604020202020204" pitchFamily="34" charset="0"/>
              <a:ea typeface="宋体" charset="0"/>
              <a:cs typeface="Arial" panose="020B0604020202020204" pitchFamily="34" charset="0"/>
            </a:endParaRPr>
          </a:p>
          <a:p>
            <a:pPr algn="r" eaLnBrk="1" hangingPunct="1">
              <a:spcBef>
                <a:spcPct val="20000"/>
              </a:spcBef>
            </a:pPr>
            <a:r>
              <a:rPr lang="ar-JO" altLang="zh-CN" b="1" dirty="0">
                <a:latin typeface="Arial" panose="020B0604020202020204" pitchFamily="34" charset="0"/>
                <a:ea typeface="宋体" charset="0"/>
                <a:cs typeface="Arial" panose="020B0604020202020204" pitchFamily="34" charset="0"/>
              </a:rPr>
              <a:t>- يؤمن بعض التلموديون أن نحميا كتب سجل الأنساب   (1 أخ 1-9)</a:t>
            </a:r>
            <a:endParaRPr lang="en-US" altLang="zh-CN" b="1" dirty="0">
              <a:latin typeface="Arial" panose="020B0604020202020204" pitchFamily="34" charset="0"/>
              <a:ea typeface="宋体" charset="0"/>
              <a:cs typeface="Arial" panose="020B0604020202020204" pitchFamily="34" charset="0"/>
            </a:endParaRPr>
          </a:p>
        </p:txBody>
      </p:sp>
      <p:sp>
        <p:nvSpPr>
          <p:cNvPr id="7" name="Rectangle 6"/>
          <p:cNvSpPr txBox="1">
            <a:spLocks noChangeArrowheads="1"/>
          </p:cNvSpPr>
          <p:nvPr/>
        </p:nvSpPr>
        <p:spPr bwMode="auto">
          <a:xfrm>
            <a:off x="3347864" y="1371600"/>
            <a:ext cx="5796136"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spcBef>
                <a:spcPct val="20000"/>
              </a:spcBef>
            </a:pPr>
            <a:r>
              <a:rPr lang="ar-JO" altLang="zh-CN" sz="2800" b="1" u="sng" dirty="0">
                <a:latin typeface="Arial" panose="020B0604020202020204" pitchFamily="34" charset="0"/>
                <a:ea typeface="宋体" charset="0"/>
                <a:cs typeface="Arial" panose="020B0604020202020204" pitchFamily="34" charset="0"/>
              </a:rPr>
              <a:t>دليل داخلي</a:t>
            </a:r>
            <a:endParaRPr lang="en-US" altLang="zh-CN" b="1" dirty="0">
              <a:latin typeface="Arial" panose="020B0604020202020204" pitchFamily="34" charset="0"/>
              <a:ea typeface="宋体" charset="0"/>
              <a:cs typeface="Arial" panose="020B0604020202020204" pitchFamily="34" charset="0"/>
            </a:endParaRPr>
          </a:p>
          <a:p>
            <a:pPr algn="r" eaLnBrk="1" hangingPunct="1">
              <a:lnSpc>
                <a:spcPct val="90000"/>
              </a:lnSpc>
              <a:spcBef>
                <a:spcPct val="20000"/>
              </a:spcBef>
            </a:pPr>
            <a:r>
              <a:rPr lang="ar-JO" altLang="zh-CN" b="1" dirty="0">
                <a:latin typeface="Arial" panose="020B0604020202020204" pitchFamily="34" charset="0"/>
                <a:ea typeface="宋体" charset="0"/>
                <a:cs typeface="Arial" panose="020B0604020202020204" pitchFamily="34" charset="0"/>
              </a:rPr>
              <a:t>- من المنطقي أن السفر كتب على يد كاهن حيث يتضمن الهيكل والكهنوت والنسل الثيوقراطي لداود في مملكة يهوذا .</a:t>
            </a:r>
            <a:endParaRPr lang="en-US" altLang="zh-CN" b="1" dirty="0">
              <a:latin typeface="Arial" panose="020B0604020202020204" pitchFamily="34" charset="0"/>
              <a:ea typeface="宋体" charset="0"/>
              <a:cs typeface="Arial" panose="020B0604020202020204" pitchFamily="34" charset="0"/>
            </a:endParaRPr>
          </a:p>
          <a:p>
            <a:pPr algn="r" eaLnBrk="1" hangingPunct="1">
              <a:lnSpc>
                <a:spcPct val="90000"/>
              </a:lnSpc>
              <a:spcBef>
                <a:spcPct val="20000"/>
              </a:spcBef>
            </a:pPr>
            <a:r>
              <a:rPr lang="ar-JO" altLang="zh-CN" b="1" dirty="0">
                <a:latin typeface="Arial" panose="020B0604020202020204" pitchFamily="34" charset="0"/>
                <a:ea typeface="宋体" charset="0"/>
                <a:cs typeface="Arial" panose="020B0604020202020204" pitchFamily="34" charset="0"/>
              </a:rPr>
              <a:t>- النمط مشابه بشكل كبير لسفر عزرا وكليهما يشارك وجهة نظر كهنوتية : سلسلة النسب, عبادة الهيكل, خدمة الكهنوت وطاعة الناموس .</a:t>
            </a:r>
            <a:endParaRPr lang="en-US" altLang="zh-CN" b="1" dirty="0">
              <a:latin typeface="Arial" panose="020B0604020202020204" pitchFamily="34" charset="0"/>
              <a:ea typeface="宋体" charset="0"/>
              <a:cs typeface="Arial" panose="020B0604020202020204" pitchFamily="34" charset="0"/>
            </a:endParaRPr>
          </a:p>
          <a:p>
            <a:pPr algn="r" eaLnBrk="1" hangingPunct="1">
              <a:lnSpc>
                <a:spcPct val="90000"/>
              </a:lnSpc>
              <a:spcBef>
                <a:spcPct val="20000"/>
              </a:spcBef>
            </a:pPr>
            <a:r>
              <a:rPr lang="ar-JO" b="1" dirty="0">
                <a:latin typeface="Arial" panose="020B0604020202020204" pitchFamily="34" charset="0"/>
                <a:ea typeface="宋体" charset="0"/>
                <a:cs typeface="Arial" panose="020B0604020202020204" pitchFamily="34" charset="0"/>
              </a:rPr>
              <a:t>- تأليف عزرا للسفر مدعوم في عز 1: 1-3 حيث يكرر الأعداد الأخيرة في 2 أخ 36 : 22-23 بشكل شبه متطابق .</a:t>
            </a:r>
            <a:endParaRPr lang="en-US" b="1" dirty="0">
              <a:latin typeface="Arial" panose="020B0604020202020204" pitchFamily="34" charset="0"/>
              <a:ea typeface="宋体" charset="0"/>
              <a:cs typeface="Arial" panose="020B0604020202020204" pitchFamily="34" charset="0"/>
            </a:endParaRPr>
          </a:p>
        </p:txBody>
      </p:sp>
      <p:sp>
        <p:nvSpPr>
          <p:cNvPr id="51205"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263</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additive="base">
                                        <p:cTn id="31"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 calcmode="lin" valueType="num">
                                      <p:cBhvr additive="base">
                                        <p:cTn id="37"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anim calcmode="lin" valueType="num">
                                      <p:cBhvr additive="base">
                                        <p:cTn id="43" dur="500" fill="hold"/>
                                        <p:tgtEl>
                                          <p:spTgt spid="7">
                                            <p:txEl>
                                              <p:pRg st="3" end="3"/>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P spid="7"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447800" y="152400"/>
            <a:ext cx="6248400" cy="762000"/>
          </a:xfrm>
          <a:solidFill>
            <a:schemeClr val="tx1"/>
          </a:solidFill>
          <a:ln>
            <a:solidFill>
              <a:schemeClr val="tx1"/>
            </a:solidFill>
            <a:miter lim="800000"/>
            <a:headEnd/>
            <a:tailEnd/>
          </a:ln>
        </p:spPr>
        <p:txBody>
          <a:bodyPr/>
          <a:lstStyle/>
          <a:p>
            <a:pPr rtl="1"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التاريخ</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533400" y="1219200"/>
            <a:ext cx="8001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lnSpc>
                <a:spcPct val="90000"/>
              </a:lnSpc>
              <a:spcBef>
                <a:spcPct val="20000"/>
              </a:spcBef>
              <a:buFont typeface="Arial" pitchFamily="34" charset="0"/>
              <a:buChar char="•"/>
            </a:pPr>
            <a:r>
              <a:rPr lang="ar-JO" altLang="zh-CN" sz="2500" b="1" dirty="0">
                <a:latin typeface="Arial" panose="020B0604020202020204" pitchFamily="34" charset="0"/>
                <a:ea typeface="宋体" charset="0"/>
                <a:cs typeface="Arial" panose="020B0604020202020204" pitchFamily="34" charset="0"/>
              </a:rPr>
              <a:t>تشير الإشارات إلى نفي يهوذا (١ أخبار 6:15 ؛ 9: 1) إلى أن العمل قد تم تجميعه بعد 586 قبل الميلاد. </a:t>
            </a:r>
            <a:endParaRPr lang="en-US" altLang="zh-CN" sz="2500" b="1" dirty="0">
              <a:latin typeface="Arial" panose="020B0604020202020204" pitchFamily="34" charset="0"/>
              <a:ea typeface="宋体" charset="0"/>
              <a:cs typeface="Arial" panose="020B0604020202020204" pitchFamily="34" charset="0"/>
            </a:endParaRPr>
          </a:p>
          <a:p>
            <a:pPr algn="r" rtl="1" eaLnBrk="1" hangingPunct="1">
              <a:lnSpc>
                <a:spcPct val="90000"/>
              </a:lnSpc>
              <a:spcBef>
                <a:spcPct val="20000"/>
              </a:spcBef>
              <a:buFont typeface="Arial" pitchFamily="34" charset="0"/>
              <a:buChar char="•"/>
            </a:pPr>
            <a:r>
              <a:rPr lang="ar-JO" altLang="zh-CN" sz="2500" b="1" dirty="0">
                <a:latin typeface="Arial" panose="020B0604020202020204" pitchFamily="34" charset="0"/>
                <a:ea typeface="宋体" charset="0"/>
                <a:cs typeface="Arial" panose="020B0604020202020204" pitchFamily="34" charset="0"/>
              </a:rPr>
              <a:t>تم تجميع أخبار الأيام بعد فترة طويلة من العودة من بابل  (١ أخبار 3: 17-24). يكشف هذا النص أن آخر شخص في أخبار الأيام كان عناني (آية ٢٤) من الجيل الثامن من يهوياكين (آية ١٧) ، والذي أُسر إلى بابل عام ٥٩٨ قبل الميلاد. بافتراض 25 عامًا لكل من هذه الأجيال الثمانية ، تكون ولادة عناني من 425 إلى 400 قبل الميلاد.</a:t>
            </a:r>
            <a:endParaRPr lang="en-US" altLang="zh-CN" sz="2500" b="1" dirty="0">
              <a:latin typeface="Arial" panose="020B0604020202020204" pitchFamily="34" charset="0"/>
              <a:ea typeface="宋体" charset="0"/>
              <a:cs typeface="Arial" panose="020B0604020202020204" pitchFamily="34" charset="0"/>
            </a:endParaRPr>
          </a:p>
          <a:p>
            <a:pPr algn="r" rtl="1" eaLnBrk="1" hangingPunct="1">
              <a:lnSpc>
                <a:spcPct val="90000"/>
              </a:lnSpc>
              <a:spcBef>
                <a:spcPct val="20000"/>
              </a:spcBef>
            </a:pPr>
            <a:r>
              <a:rPr lang="ar-JO" altLang="zh-CN" sz="2500" b="1" dirty="0">
                <a:latin typeface="Arial" panose="020B0604020202020204" pitchFamily="34" charset="0"/>
                <a:ea typeface="宋体" charset="0"/>
                <a:cs typeface="Arial" panose="020B0604020202020204" pitchFamily="34" charset="0"/>
              </a:rPr>
              <a:t>* سجل الرجوع (2 أخ 36 : 22-23) يناقش تاريخ ما بعد السبي .</a:t>
            </a:r>
            <a:endParaRPr lang="en-US" altLang="zh-CN" sz="2500" b="1" dirty="0">
              <a:latin typeface="Arial" panose="020B0604020202020204" pitchFamily="34" charset="0"/>
              <a:ea typeface="宋体" charset="0"/>
              <a:cs typeface="Arial" panose="020B0604020202020204" pitchFamily="34" charset="0"/>
            </a:endParaRPr>
          </a:p>
          <a:p>
            <a:pPr algn="r" rtl="1" eaLnBrk="1" hangingPunct="1">
              <a:lnSpc>
                <a:spcPct val="90000"/>
              </a:lnSpc>
              <a:spcBef>
                <a:spcPct val="20000"/>
              </a:spcBef>
            </a:pPr>
            <a:r>
              <a:rPr lang="ar-JO" altLang="zh-CN" sz="2500" b="1" dirty="0">
                <a:latin typeface="Arial" panose="020B0604020202020204" pitchFamily="34" charset="0"/>
                <a:ea typeface="宋体" charset="0"/>
                <a:cs typeface="Arial" panose="020B0604020202020204" pitchFamily="34" charset="0"/>
              </a:rPr>
              <a:t>* على كل حال فإن عزرا ألف السفر وخدمته في الكتاب المقدس لم تمتد أكثر من 445 ق.م (نح 12 : 36)</a:t>
            </a:r>
            <a:endParaRPr lang="en-US" altLang="zh-CN" sz="2500" b="1" dirty="0">
              <a:latin typeface="Arial" panose="020B0604020202020204" pitchFamily="34" charset="0"/>
              <a:ea typeface="宋体" charset="0"/>
              <a:cs typeface="Arial" panose="020B0604020202020204" pitchFamily="34" charset="0"/>
            </a:endParaRPr>
          </a:p>
          <a:p>
            <a:pPr algn="r" rtl="1" eaLnBrk="1" hangingPunct="1">
              <a:lnSpc>
                <a:spcPct val="90000"/>
              </a:lnSpc>
              <a:spcBef>
                <a:spcPct val="20000"/>
              </a:spcBef>
            </a:pPr>
            <a:r>
              <a:rPr lang="ar-JO" altLang="zh-CN" sz="2500" b="1" dirty="0">
                <a:latin typeface="Arial" panose="020B0604020202020204" pitchFamily="34" charset="0"/>
                <a:ea typeface="宋体" charset="0"/>
                <a:cs typeface="Arial" panose="020B0604020202020204" pitchFamily="34" charset="0"/>
              </a:rPr>
              <a:t>* لهذا فإن أفضل تقدير لتاريخ التجميع ما بين 450-425 ق.م .</a:t>
            </a:r>
            <a:r>
              <a:rPr lang="en-US" altLang="zh-CN" sz="2500" b="1" dirty="0">
                <a:latin typeface="Arial" panose="020B0604020202020204" pitchFamily="34" charset="0"/>
                <a:ea typeface="宋体" charset="0"/>
                <a:cs typeface="Arial" panose="020B0604020202020204" pitchFamily="34" charset="0"/>
              </a:rPr>
              <a:t>  </a:t>
            </a:r>
          </a:p>
        </p:txBody>
      </p:sp>
      <p:sp>
        <p:nvSpPr>
          <p:cNvPr id="53252"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50000"/>
              </a:spcBef>
            </a:pPr>
            <a:r>
              <a:rPr lang="ar-JO" b="1" dirty="0">
                <a:solidFill>
                  <a:srgbClr val="FFFFFF"/>
                </a:solidFill>
                <a:latin typeface="Arial" panose="020B0604020202020204" pitchFamily="34" charset="0"/>
                <a:cs typeface="Arial" panose="020B0604020202020204" pitchFamily="34" charset="0"/>
              </a:rPr>
              <a:t>263</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a:xfrm>
            <a:off x="1116013" y="0"/>
            <a:ext cx="6911975" cy="836613"/>
          </a:xfrm>
          <a:solidFill>
            <a:schemeClr val="tx1"/>
          </a:solidFill>
          <a:ln cap="flat">
            <a:solidFill>
              <a:schemeClr val="tx1"/>
            </a:solidFill>
            <a:miter lim="800000"/>
            <a:headEnd/>
            <a:tailEnd/>
          </a:ln>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التاريخ</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49187" name="Text Box 3"/>
          <p:cNvSpPr txBox="1">
            <a:spLocks noChangeArrowheads="1"/>
          </p:cNvSpPr>
          <p:nvPr/>
        </p:nvSpPr>
        <p:spPr bwMode="auto">
          <a:xfrm>
            <a:off x="8316913" y="71438"/>
            <a:ext cx="755650" cy="693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ar-JO" b="1" dirty="0">
                <a:solidFill>
                  <a:srgbClr val="000000"/>
                </a:solidFill>
                <a:latin typeface="Arial" panose="020B0604020202020204" pitchFamily="34" charset="0"/>
                <a:cs typeface="Arial" panose="020B0604020202020204" pitchFamily="34" charset="0"/>
              </a:rPr>
              <a:t>250 264</a:t>
            </a:r>
            <a:endParaRPr lang="en-US" b="1" dirty="0">
              <a:solidFill>
                <a:srgbClr val="000000"/>
              </a:solidFill>
              <a:latin typeface="Arial" panose="020B0604020202020204" pitchFamily="34" charset="0"/>
              <a:cs typeface="Arial" panose="020B0604020202020204" pitchFamily="34" charset="0"/>
            </a:endParaRPr>
          </a:p>
        </p:txBody>
      </p:sp>
      <p:sp>
        <p:nvSpPr>
          <p:cNvPr id="349188" name="Rectangle 4"/>
          <p:cNvSpPr>
            <a:spLocks noChangeArrowheads="1"/>
          </p:cNvSpPr>
          <p:nvPr/>
        </p:nvSpPr>
        <p:spPr bwMode="auto">
          <a:xfrm>
            <a:off x="152400" y="1919288"/>
            <a:ext cx="8286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 </a:t>
            </a:r>
          </a:p>
          <a:p>
            <a:pPr eaLnBrk="0" hangingPunct="0"/>
            <a:r>
              <a:rPr lang="en-US" sz="2000" b="1" dirty="0">
                <a:solidFill>
                  <a:srgbClr val="000000"/>
                </a:solidFill>
                <a:latin typeface="Arial" panose="020B0604020202020204" pitchFamily="34" charset="0"/>
                <a:cs typeface="Arial" panose="020B0604020202020204" pitchFamily="34" charset="0"/>
              </a:rPr>
              <a:t> </a:t>
            </a:r>
          </a:p>
          <a:p>
            <a:pPr eaLnBrk="0" hangingPunct="0"/>
            <a:endParaRPr lang="en-US" sz="2000" b="1" dirty="0">
              <a:solidFill>
                <a:srgbClr val="000000"/>
              </a:solidFill>
              <a:latin typeface="Arial" panose="020B0604020202020204" pitchFamily="34" charset="0"/>
              <a:cs typeface="Arial" panose="020B0604020202020204" pitchFamily="34" charset="0"/>
            </a:endParaRPr>
          </a:p>
        </p:txBody>
      </p:sp>
      <p:sp>
        <p:nvSpPr>
          <p:cNvPr id="349189" name="Rectangle 5"/>
          <p:cNvSpPr>
            <a:spLocks noChangeArrowheads="1"/>
          </p:cNvSpPr>
          <p:nvPr/>
        </p:nvSpPr>
        <p:spPr bwMode="auto">
          <a:xfrm>
            <a:off x="981075" y="1919288"/>
            <a:ext cx="115570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 </a:t>
            </a:r>
          </a:p>
          <a:p>
            <a:pPr eaLnBrk="0" hangingPunct="0"/>
            <a:endParaRPr lang="en-US" sz="2000" b="1" dirty="0">
              <a:solidFill>
                <a:srgbClr val="000000"/>
              </a:solidFill>
              <a:latin typeface="Arial" panose="020B0604020202020204" pitchFamily="34" charset="0"/>
              <a:cs typeface="Arial" panose="020B0604020202020204" pitchFamily="34" charset="0"/>
            </a:endParaRPr>
          </a:p>
        </p:txBody>
      </p:sp>
      <p:sp>
        <p:nvSpPr>
          <p:cNvPr id="349190" name="Rectangle 6"/>
          <p:cNvSpPr>
            <a:spLocks noChangeArrowheads="1"/>
          </p:cNvSpPr>
          <p:nvPr/>
        </p:nvSpPr>
        <p:spPr bwMode="auto">
          <a:xfrm>
            <a:off x="7926388" y="1919288"/>
            <a:ext cx="201295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 </a:t>
            </a:r>
          </a:p>
          <a:p>
            <a:pPr eaLnBrk="0" hangingPunct="0"/>
            <a:endParaRPr lang="en-US" sz="2000" b="1" dirty="0">
              <a:solidFill>
                <a:srgbClr val="000000"/>
              </a:solidFill>
              <a:latin typeface="Arial" panose="020B0604020202020204" pitchFamily="34" charset="0"/>
              <a:cs typeface="Arial" panose="020B0604020202020204" pitchFamily="34" charset="0"/>
            </a:endParaRPr>
          </a:p>
        </p:txBody>
      </p:sp>
      <p:sp>
        <p:nvSpPr>
          <p:cNvPr id="349191" name="Rectangle 7"/>
          <p:cNvSpPr>
            <a:spLocks noChangeArrowheads="1"/>
          </p:cNvSpPr>
          <p:nvPr/>
        </p:nvSpPr>
        <p:spPr bwMode="auto">
          <a:xfrm>
            <a:off x="76200" y="3486150"/>
            <a:ext cx="828675"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الأسفار</a:t>
            </a:r>
            <a:endParaRPr lang="en-US" sz="2000" b="1" dirty="0">
              <a:solidFill>
                <a:srgbClr val="000000"/>
              </a:solidFill>
              <a:latin typeface="Arial" panose="020B0604020202020204" pitchFamily="34" charset="0"/>
              <a:cs typeface="Arial" panose="020B0604020202020204" pitchFamily="34" charset="0"/>
            </a:endParaRPr>
          </a:p>
        </p:txBody>
      </p:sp>
      <p:sp>
        <p:nvSpPr>
          <p:cNvPr id="349192" name="Rectangle 8"/>
          <p:cNvSpPr>
            <a:spLocks noChangeArrowheads="1"/>
          </p:cNvSpPr>
          <p:nvPr/>
        </p:nvSpPr>
        <p:spPr bwMode="auto">
          <a:xfrm>
            <a:off x="7716838" y="2955925"/>
            <a:ext cx="2341562"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 </a:t>
            </a:r>
          </a:p>
          <a:p>
            <a:pPr eaLnBrk="0" hangingPunct="0"/>
            <a:endParaRPr lang="en-US" sz="2000" b="1" dirty="0">
              <a:solidFill>
                <a:srgbClr val="000000"/>
              </a:solidFill>
              <a:latin typeface="Arial" panose="020B0604020202020204" pitchFamily="34" charset="0"/>
              <a:cs typeface="Arial" panose="020B0604020202020204" pitchFamily="34" charset="0"/>
            </a:endParaRPr>
          </a:p>
        </p:txBody>
      </p:sp>
      <p:sp>
        <p:nvSpPr>
          <p:cNvPr id="349193" name="Rectangle 9"/>
          <p:cNvSpPr>
            <a:spLocks noChangeArrowheads="1"/>
          </p:cNvSpPr>
          <p:nvPr/>
        </p:nvSpPr>
        <p:spPr bwMode="auto">
          <a:xfrm>
            <a:off x="76200" y="4122738"/>
            <a:ext cx="828675"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الملوك</a:t>
            </a:r>
            <a:endParaRPr lang="en-US" sz="2000" b="1" dirty="0">
              <a:solidFill>
                <a:srgbClr val="000000"/>
              </a:solidFill>
              <a:latin typeface="Arial" panose="020B0604020202020204" pitchFamily="34" charset="0"/>
              <a:cs typeface="Arial" panose="020B0604020202020204" pitchFamily="34" charset="0"/>
            </a:endParaRPr>
          </a:p>
        </p:txBody>
      </p:sp>
      <p:sp>
        <p:nvSpPr>
          <p:cNvPr id="349194" name="Rectangle 10"/>
          <p:cNvSpPr>
            <a:spLocks noChangeArrowheads="1"/>
          </p:cNvSpPr>
          <p:nvPr/>
        </p:nvSpPr>
        <p:spPr bwMode="auto">
          <a:xfrm>
            <a:off x="981075" y="4122738"/>
            <a:ext cx="1155700"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شاول</a:t>
            </a:r>
            <a:endParaRPr lang="en-US" sz="2000" b="1" dirty="0">
              <a:solidFill>
                <a:srgbClr val="000000"/>
              </a:solidFill>
              <a:latin typeface="Arial" panose="020B0604020202020204" pitchFamily="34" charset="0"/>
              <a:cs typeface="Arial" panose="020B0604020202020204" pitchFamily="34" charset="0"/>
            </a:endParaRPr>
          </a:p>
        </p:txBody>
      </p:sp>
      <p:sp>
        <p:nvSpPr>
          <p:cNvPr id="349195" name="Rectangle 11"/>
          <p:cNvSpPr>
            <a:spLocks noChangeArrowheads="1"/>
          </p:cNvSpPr>
          <p:nvPr/>
        </p:nvSpPr>
        <p:spPr bwMode="auto">
          <a:xfrm>
            <a:off x="2136775" y="4122738"/>
            <a:ext cx="1036638"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داود</a:t>
            </a:r>
            <a:endParaRPr lang="en-US" sz="2000" b="1" dirty="0">
              <a:solidFill>
                <a:srgbClr val="000000"/>
              </a:solidFill>
              <a:latin typeface="Arial" panose="020B0604020202020204" pitchFamily="34" charset="0"/>
              <a:cs typeface="Arial" panose="020B0604020202020204" pitchFamily="34" charset="0"/>
            </a:endParaRPr>
          </a:p>
        </p:txBody>
      </p:sp>
      <p:sp>
        <p:nvSpPr>
          <p:cNvPr id="349196" name="Rectangle 12"/>
          <p:cNvSpPr>
            <a:spLocks noChangeArrowheads="1"/>
          </p:cNvSpPr>
          <p:nvPr/>
        </p:nvSpPr>
        <p:spPr bwMode="auto">
          <a:xfrm>
            <a:off x="2915816" y="4122738"/>
            <a:ext cx="2573337"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سليمان-أخزيا</a:t>
            </a:r>
            <a:endParaRPr lang="en-US" sz="2000" b="1" dirty="0">
              <a:solidFill>
                <a:srgbClr val="000000"/>
              </a:solidFill>
              <a:latin typeface="Arial" panose="020B0604020202020204" pitchFamily="34" charset="0"/>
              <a:cs typeface="Arial" panose="020B0604020202020204" pitchFamily="34" charset="0"/>
            </a:endParaRPr>
          </a:p>
        </p:txBody>
      </p:sp>
      <p:sp>
        <p:nvSpPr>
          <p:cNvPr id="349197" name="Rectangle 13"/>
          <p:cNvSpPr>
            <a:spLocks noChangeArrowheads="1"/>
          </p:cNvSpPr>
          <p:nvPr/>
        </p:nvSpPr>
        <p:spPr bwMode="auto">
          <a:xfrm>
            <a:off x="4932040" y="4122738"/>
            <a:ext cx="2221682"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أخزيا-صدقيا</a:t>
            </a:r>
            <a:endParaRPr lang="en-US" sz="2000" b="1" dirty="0">
              <a:solidFill>
                <a:srgbClr val="000000"/>
              </a:solidFill>
              <a:latin typeface="Arial" panose="020B0604020202020204" pitchFamily="34" charset="0"/>
              <a:cs typeface="Arial" panose="020B0604020202020204" pitchFamily="34" charset="0"/>
            </a:endParaRPr>
          </a:p>
        </p:txBody>
      </p:sp>
      <p:sp>
        <p:nvSpPr>
          <p:cNvPr id="349198" name="Rectangle 14"/>
          <p:cNvSpPr>
            <a:spLocks noChangeArrowheads="1"/>
          </p:cNvSpPr>
          <p:nvPr/>
        </p:nvSpPr>
        <p:spPr bwMode="auto">
          <a:xfrm>
            <a:off x="7239000" y="3762375"/>
            <a:ext cx="2341563"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 </a:t>
            </a:r>
          </a:p>
          <a:p>
            <a:pPr eaLnBrk="0" hangingPunct="0"/>
            <a:endParaRPr lang="en-US" sz="2000" b="1" dirty="0">
              <a:solidFill>
                <a:srgbClr val="000000"/>
              </a:solidFill>
              <a:latin typeface="Arial" panose="020B0604020202020204" pitchFamily="34" charset="0"/>
              <a:cs typeface="Arial" panose="020B0604020202020204" pitchFamily="34" charset="0"/>
            </a:endParaRPr>
          </a:p>
        </p:txBody>
      </p:sp>
      <p:sp>
        <p:nvSpPr>
          <p:cNvPr id="349199" name="Rectangle 15"/>
          <p:cNvSpPr>
            <a:spLocks noChangeArrowheads="1"/>
          </p:cNvSpPr>
          <p:nvPr/>
        </p:nvSpPr>
        <p:spPr bwMode="auto">
          <a:xfrm>
            <a:off x="76200" y="4797425"/>
            <a:ext cx="828675"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التواريخ</a:t>
            </a:r>
            <a:endParaRPr lang="en-US" sz="2000" b="1" dirty="0">
              <a:solidFill>
                <a:srgbClr val="000000"/>
              </a:solidFill>
              <a:latin typeface="Arial" panose="020B0604020202020204" pitchFamily="34" charset="0"/>
              <a:cs typeface="Arial" panose="020B0604020202020204" pitchFamily="34" charset="0"/>
            </a:endParaRPr>
          </a:p>
        </p:txBody>
      </p:sp>
      <p:sp>
        <p:nvSpPr>
          <p:cNvPr id="349200" name="Rectangle 16"/>
          <p:cNvSpPr>
            <a:spLocks noChangeArrowheads="1"/>
          </p:cNvSpPr>
          <p:nvPr/>
        </p:nvSpPr>
        <p:spPr bwMode="auto">
          <a:xfrm>
            <a:off x="981075" y="4797425"/>
            <a:ext cx="115570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1043</a:t>
            </a:r>
            <a:endParaRPr lang="en-US" sz="2000" b="1" dirty="0">
              <a:solidFill>
                <a:srgbClr val="000000"/>
              </a:solidFill>
              <a:latin typeface="Arial" panose="020B0604020202020204" pitchFamily="34" charset="0"/>
              <a:cs typeface="Arial" panose="020B0604020202020204" pitchFamily="34" charset="0"/>
            </a:endParaRPr>
          </a:p>
        </p:txBody>
      </p:sp>
      <p:sp>
        <p:nvSpPr>
          <p:cNvPr id="349201" name="Rectangle 17"/>
          <p:cNvSpPr>
            <a:spLocks noChangeArrowheads="1"/>
          </p:cNvSpPr>
          <p:nvPr/>
        </p:nvSpPr>
        <p:spPr bwMode="auto">
          <a:xfrm>
            <a:off x="2136775" y="4797425"/>
            <a:ext cx="1036638"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solidFill>
                  <a:srgbClr val="000000"/>
                </a:solidFill>
                <a:latin typeface="Arial" panose="020B0604020202020204" pitchFamily="34" charset="0"/>
                <a:cs typeface="Arial" panose="020B0604020202020204" pitchFamily="34" charset="0"/>
              </a:rPr>
              <a:t>1011</a:t>
            </a:r>
            <a:endParaRPr lang="en-US" sz="2000" b="1" dirty="0">
              <a:solidFill>
                <a:srgbClr val="000000"/>
              </a:solidFill>
              <a:latin typeface="Arial" panose="020B0604020202020204" pitchFamily="34" charset="0"/>
              <a:cs typeface="Arial" panose="020B0604020202020204" pitchFamily="34" charset="0"/>
            </a:endParaRPr>
          </a:p>
        </p:txBody>
      </p:sp>
      <p:sp>
        <p:nvSpPr>
          <p:cNvPr id="349202" name="Rectangle 18"/>
          <p:cNvSpPr>
            <a:spLocks noChangeArrowheads="1"/>
          </p:cNvSpPr>
          <p:nvPr/>
        </p:nvSpPr>
        <p:spPr bwMode="auto">
          <a:xfrm>
            <a:off x="2987824" y="4797425"/>
            <a:ext cx="2570163"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971</a:t>
            </a:r>
            <a:r>
              <a:rPr lang="en-US" sz="2000" b="1" dirty="0">
                <a:solidFill>
                  <a:srgbClr val="000000"/>
                </a:solidFill>
                <a:latin typeface="Arial" panose="020B0604020202020204" pitchFamily="34" charset="0"/>
                <a:cs typeface="Arial" panose="020B0604020202020204" pitchFamily="34" charset="0"/>
              </a:rPr>
              <a:t>      </a:t>
            </a:r>
            <a:r>
              <a:rPr lang="ar-JO" sz="2000" b="1" dirty="0">
                <a:solidFill>
                  <a:srgbClr val="000000"/>
                </a:solidFill>
                <a:latin typeface="Arial" panose="020B0604020202020204" pitchFamily="34" charset="0"/>
                <a:cs typeface="Arial" panose="020B0604020202020204" pitchFamily="34" charset="0"/>
              </a:rPr>
              <a:t>931</a:t>
            </a:r>
            <a:r>
              <a:rPr lang="en-US" sz="2000" b="1" dirty="0">
                <a:solidFill>
                  <a:srgbClr val="000000"/>
                </a:solidFill>
                <a:latin typeface="Arial" panose="020B0604020202020204" pitchFamily="34" charset="0"/>
                <a:cs typeface="Arial" panose="020B0604020202020204" pitchFamily="34" charset="0"/>
              </a:rPr>
              <a:t>     </a:t>
            </a:r>
            <a:r>
              <a:rPr lang="ar-JO" sz="2000" b="1" dirty="0">
                <a:solidFill>
                  <a:srgbClr val="000000"/>
                </a:solidFill>
                <a:latin typeface="Arial" panose="020B0604020202020204" pitchFamily="34" charset="0"/>
                <a:cs typeface="Arial" panose="020B0604020202020204" pitchFamily="34" charset="0"/>
              </a:rPr>
              <a:t>852</a:t>
            </a:r>
            <a:endParaRPr lang="en-US" sz="2000" b="1" dirty="0">
              <a:solidFill>
                <a:srgbClr val="000000"/>
              </a:solidFill>
              <a:latin typeface="Arial" panose="020B0604020202020204" pitchFamily="34" charset="0"/>
              <a:cs typeface="Arial" panose="020B0604020202020204" pitchFamily="34" charset="0"/>
            </a:endParaRPr>
          </a:p>
        </p:txBody>
      </p:sp>
      <p:sp>
        <p:nvSpPr>
          <p:cNvPr id="349203" name="Rectangle 19"/>
          <p:cNvSpPr>
            <a:spLocks noChangeArrowheads="1"/>
          </p:cNvSpPr>
          <p:nvPr/>
        </p:nvSpPr>
        <p:spPr bwMode="auto">
          <a:xfrm>
            <a:off x="5219526" y="4797425"/>
            <a:ext cx="201677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1600" b="1" dirty="0">
                <a:solidFill>
                  <a:srgbClr val="000000"/>
                </a:solidFill>
                <a:latin typeface="Arial" panose="020B0604020202020204" pitchFamily="34" charset="0"/>
                <a:cs typeface="Arial" panose="020B0604020202020204" pitchFamily="34" charset="0"/>
              </a:rPr>
              <a:t>852</a:t>
            </a:r>
            <a:r>
              <a:rPr lang="en-US" sz="1600" b="1" dirty="0">
                <a:solidFill>
                  <a:srgbClr val="000000"/>
                </a:solidFill>
                <a:latin typeface="Arial" panose="020B0604020202020204" pitchFamily="34" charset="0"/>
                <a:cs typeface="Arial" panose="020B0604020202020204" pitchFamily="34" charset="0"/>
              </a:rPr>
              <a:t>      </a:t>
            </a:r>
            <a:r>
              <a:rPr lang="ar-JO" sz="1600" b="1" dirty="0">
                <a:solidFill>
                  <a:srgbClr val="000000"/>
                </a:solidFill>
                <a:latin typeface="Arial" panose="020B0604020202020204" pitchFamily="34" charset="0"/>
                <a:cs typeface="Arial" panose="020B0604020202020204" pitchFamily="34" charset="0"/>
              </a:rPr>
              <a:t>722</a:t>
            </a:r>
            <a:r>
              <a:rPr lang="en-US" sz="1600" b="1" dirty="0">
                <a:solidFill>
                  <a:srgbClr val="000000"/>
                </a:solidFill>
                <a:latin typeface="Arial" panose="020B0604020202020204" pitchFamily="34" charset="0"/>
                <a:cs typeface="Arial" panose="020B0604020202020204" pitchFamily="34" charset="0"/>
              </a:rPr>
              <a:t>     </a:t>
            </a:r>
            <a:r>
              <a:rPr lang="ar-JO" sz="1600" b="1" dirty="0">
                <a:solidFill>
                  <a:srgbClr val="000000"/>
                </a:solidFill>
                <a:latin typeface="Arial" panose="020B0604020202020204" pitchFamily="34" charset="0"/>
                <a:cs typeface="Arial" panose="020B0604020202020204" pitchFamily="34" charset="0"/>
              </a:rPr>
              <a:t>586</a:t>
            </a:r>
            <a:r>
              <a:rPr lang="en-US" sz="1600" b="1" dirty="0">
                <a:solidFill>
                  <a:srgbClr val="000000"/>
                </a:solidFill>
                <a:latin typeface="Arial" panose="020B0604020202020204" pitchFamily="34" charset="0"/>
                <a:cs typeface="Arial" panose="020B0604020202020204" pitchFamily="34" charset="0"/>
              </a:rPr>
              <a:t>   </a:t>
            </a:r>
            <a:r>
              <a:rPr lang="ar-JO" sz="1600" b="1" dirty="0">
                <a:solidFill>
                  <a:srgbClr val="000000"/>
                </a:solidFill>
                <a:latin typeface="Arial" panose="020B0604020202020204" pitchFamily="34" charset="0"/>
                <a:cs typeface="Arial" panose="020B0604020202020204" pitchFamily="34" charset="0"/>
              </a:rPr>
              <a:t>560</a:t>
            </a:r>
            <a:endParaRPr lang="en-US" sz="1600" b="1" dirty="0">
              <a:solidFill>
                <a:srgbClr val="000000"/>
              </a:solidFill>
              <a:latin typeface="Arial" panose="020B0604020202020204" pitchFamily="34" charset="0"/>
              <a:cs typeface="Arial" panose="020B0604020202020204" pitchFamily="34" charset="0"/>
            </a:endParaRPr>
          </a:p>
        </p:txBody>
      </p:sp>
      <p:sp>
        <p:nvSpPr>
          <p:cNvPr id="349204" name="Rectangle 20"/>
          <p:cNvSpPr>
            <a:spLocks noChangeArrowheads="1"/>
          </p:cNvSpPr>
          <p:nvPr/>
        </p:nvSpPr>
        <p:spPr bwMode="auto">
          <a:xfrm>
            <a:off x="7832725" y="4797425"/>
            <a:ext cx="625475"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538</a:t>
            </a:r>
            <a:endParaRPr lang="en-US" sz="2000" b="1" dirty="0">
              <a:solidFill>
                <a:srgbClr val="000000"/>
              </a:solidFill>
              <a:latin typeface="Arial" panose="020B0604020202020204" pitchFamily="34" charset="0"/>
              <a:cs typeface="Arial" panose="020B0604020202020204" pitchFamily="34" charset="0"/>
            </a:endParaRPr>
          </a:p>
        </p:txBody>
      </p:sp>
      <p:sp>
        <p:nvSpPr>
          <p:cNvPr id="349205" name="Rectangle 21"/>
          <p:cNvSpPr>
            <a:spLocks noChangeArrowheads="1"/>
          </p:cNvSpPr>
          <p:nvPr/>
        </p:nvSpPr>
        <p:spPr bwMode="auto">
          <a:xfrm>
            <a:off x="7875588" y="4797425"/>
            <a:ext cx="1585912"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 </a:t>
            </a:r>
          </a:p>
          <a:p>
            <a:pPr eaLnBrk="0" hangingPunct="0"/>
            <a:endParaRPr lang="en-US" sz="2000" b="1" dirty="0">
              <a:solidFill>
                <a:srgbClr val="000000"/>
              </a:solidFill>
              <a:latin typeface="Arial" panose="020B0604020202020204" pitchFamily="34" charset="0"/>
              <a:cs typeface="Arial" panose="020B0604020202020204" pitchFamily="34" charset="0"/>
            </a:endParaRPr>
          </a:p>
        </p:txBody>
      </p:sp>
      <p:sp>
        <p:nvSpPr>
          <p:cNvPr id="349206" name="Rectangle 22"/>
          <p:cNvSpPr>
            <a:spLocks noChangeArrowheads="1"/>
          </p:cNvSpPr>
          <p:nvPr/>
        </p:nvSpPr>
        <p:spPr bwMode="auto">
          <a:xfrm>
            <a:off x="76200" y="5834063"/>
            <a:ext cx="828675"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1600" b="1" dirty="0">
                <a:solidFill>
                  <a:srgbClr val="000000"/>
                </a:solidFill>
                <a:latin typeface="Arial" panose="020B0604020202020204" pitchFamily="34" charset="0"/>
                <a:cs typeface="Arial" panose="020B0604020202020204" pitchFamily="34" charset="0"/>
              </a:rPr>
              <a:t>المملكة</a:t>
            </a:r>
            <a:endParaRPr lang="en-US" sz="1600" b="1" dirty="0">
              <a:solidFill>
                <a:srgbClr val="000000"/>
              </a:solidFill>
              <a:latin typeface="Arial" panose="020B0604020202020204" pitchFamily="34" charset="0"/>
              <a:cs typeface="Arial" panose="020B0604020202020204" pitchFamily="34" charset="0"/>
            </a:endParaRPr>
          </a:p>
        </p:txBody>
      </p:sp>
      <p:sp>
        <p:nvSpPr>
          <p:cNvPr id="349207" name="Rectangle 23"/>
          <p:cNvSpPr>
            <a:spLocks noChangeArrowheads="1"/>
          </p:cNvSpPr>
          <p:nvPr/>
        </p:nvSpPr>
        <p:spPr bwMode="auto">
          <a:xfrm>
            <a:off x="981075" y="5834063"/>
            <a:ext cx="1797050"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a:t>
            </a:r>
            <a:r>
              <a:rPr lang="ar-JO" sz="2000" b="1" dirty="0">
                <a:solidFill>
                  <a:srgbClr val="000000"/>
                </a:solidFill>
                <a:latin typeface="Arial" panose="020B0604020202020204" pitchFamily="34" charset="0"/>
                <a:cs typeface="Arial" panose="020B0604020202020204" pitchFamily="34" charset="0"/>
              </a:rPr>
              <a:t>- متحدة</a:t>
            </a:r>
            <a:r>
              <a:rPr lang="en-US" sz="2000" b="1" dirty="0">
                <a:solidFill>
                  <a:srgbClr val="000000"/>
                </a:solidFill>
                <a:latin typeface="Arial" panose="020B0604020202020204" pitchFamily="34" charset="0"/>
                <a:cs typeface="Arial" panose="020B0604020202020204" pitchFamily="34" charset="0"/>
              </a:rPr>
              <a:t>-------</a:t>
            </a:r>
          </a:p>
        </p:txBody>
      </p:sp>
      <p:sp>
        <p:nvSpPr>
          <p:cNvPr id="349208" name="Rectangle 24"/>
          <p:cNvSpPr>
            <a:spLocks noChangeArrowheads="1"/>
          </p:cNvSpPr>
          <p:nvPr/>
        </p:nvSpPr>
        <p:spPr bwMode="auto">
          <a:xfrm>
            <a:off x="2778125" y="5834063"/>
            <a:ext cx="381158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    ---------</a:t>
            </a:r>
            <a:r>
              <a:rPr lang="ar-JO" sz="2000" b="1" dirty="0">
                <a:solidFill>
                  <a:srgbClr val="000000"/>
                </a:solidFill>
                <a:latin typeface="Arial" panose="020B0604020202020204" pitchFamily="34" charset="0"/>
                <a:cs typeface="Arial" panose="020B0604020202020204" pitchFamily="34" charset="0"/>
              </a:rPr>
              <a:t> منقسمة </a:t>
            </a:r>
            <a:r>
              <a:rPr lang="en-US" sz="2000" b="1" dirty="0">
                <a:solidFill>
                  <a:srgbClr val="000000"/>
                </a:solidFill>
                <a:latin typeface="Arial" panose="020B0604020202020204" pitchFamily="34" charset="0"/>
                <a:cs typeface="Arial" panose="020B0604020202020204" pitchFamily="34" charset="0"/>
              </a:rPr>
              <a:t>------------ </a:t>
            </a:r>
          </a:p>
        </p:txBody>
      </p:sp>
      <p:sp>
        <p:nvSpPr>
          <p:cNvPr id="349209" name="Rectangle 25"/>
          <p:cNvSpPr>
            <a:spLocks noChangeArrowheads="1"/>
          </p:cNvSpPr>
          <p:nvPr/>
        </p:nvSpPr>
        <p:spPr bwMode="auto">
          <a:xfrm>
            <a:off x="6589713" y="5834063"/>
            <a:ext cx="833437"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1700" b="1" dirty="0">
                <a:solidFill>
                  <a:srgbClr val="000000"/>
                </a:solidFill>
                <a:latin typeface="Arial" panose="020B0604020202020204" pitchFamily="34" charset="0"/>
                <a:cs typeface="Arial" panose="020B0604020202020204" pitchFamily="34" charset="0"/>
              </a:rPr>
              <a:t>باقية</a:t>
            </a:r>
            <a:endParaRPr lang="en-US" sz="1700" b="1" dirty="0">
              <a:solidFill>
                <a:srgbClr val="000000"/>
              </a:solidFill>
              <a:latin typeface="Arial" panose="020B0604020202020204" pitchFamily="34" charset="0"/>
              <a:cs typeface="Arial" panose="020B0604020202020204" pitchFamily="34" charset="0"/>
            </a:endParaRPr>
          </a:p>
        </p:txBody>
      </p:sp>
      <p:sp>
        <p:nvSpPr>
          <p:cNvPr id="349210" name="Rectangle 26"/>
          <p:cNvSpPr>
            <a:spLocks noChangeArrowheads="1"/>
          </p:cNvSpPr>
          <p:nvPr/>
        </p:nvSpPr>
        <p:spPr bwMode="auto">
          <a:xfrm>
            <a:off x="7423150" y="5834063"/>
            <a:ext cx="221773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عائدة</a:t>
            </a:r>
            <a:endParaRPr lang="en-US" sz="2000" b="1" dirty="0">
              <a:solidFill>
                <a:srgbClr val="000000"/>
              </a:solidFill>
              <a:latin typeface="Arial" panose="020B0604020202020204" pitchFamily="34" charset="0"/>
              <a:cs typeface="Arial" panose="020B0604020202020204" pitchFamily="34" charset="0"/>
            </a:endParaRPr>
          </a:p>
        </p:txBody>
      </p:sp>
      <p:grpSp>
        <p:nvGrpSpPr>
          <p:cNvPr id="349211" name="Group 33"/>
          <p:cNvGrpSpPr>
            <a:grpSpLocks/>
          </p:cNvGrpSpPr>
          <p:nvPr/>
        </p:nvGrpSpPr>
        <p:grpSpPr bwMode="auto">
          <a:xfrm>
            <a:off x="762000" y="3486150"/>
            <a:ext cx="1274763" cy="806450"/>
            <a:chOff x="444" y="518"/>
            <a:chExt cx="683" cy="403"/>
          </a:xfrm>
        </p:grpSpPr>
        <p:sp>
          <p:nvSpPr>
            <p:cNvPr id="349230"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b="1" dirty="0">
                  <a:solidFill>
                    <a:srgbClr val="FEFDE3"/>
                  </a:solidFill>
                  <a:latin typeface="Arial" panose="020B0604020202020204" pitchFamily="34" charset="0"/>
                  <a:cs typeface="Arial" panose="020B0604020202020204" pitchFamily="34" charset="0"/>
                </a:rPr>
                <a:t>1   صموئيل</a:t>
              </a:r>
              <a:endParaRPr lang="en-US" b="1" dirty="0">
                <a:solidFill>
                  <a:srgbClr val="FEFDE3"/>
                </a:solidFill>
                <a:latin typeface="Arial" panose="020B0604020202020204" pitchFamily="34" charset="0"/>
                <a:cs typeface="Arial" panose="020B0604020202020204" pitchFamily="34" charset="0"/>
              </a:endParaRPr>
            </a:p>
          </p:txBody>
        </p:sp>
        <p:sp>
          <p:nvSpPr>
            <p:cNvPr id="349231" name="Rectangle 35"/>
            <p:cNvSpPr>
              <a:spLocks noChangeArrowheads="1"/>
            </p:cNvSpPr>
            <p:nvPr/>
          </p:nvSpPr>
          <p:spPr bwMode="auto">
            <a:xfrm>
              <a:off x="444" y="518"/>
              <a:ext cx="68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sz="1800" b="1" dirty="0">
                <a:solidFill>
                  <a:srgbClr val="000000"/>
                </a:solidFill>
                <a:latin typeface="Arial" panose="020B0604020202020204" pitchFamily="34" charset="0"/>
                <a:cs typeface="Arial" panose="020B0604020202020204" pitchFamily="34" charset="0"/>
              </a:endParaRPr>
            </a:p>
          </p:txBody>
        </p:sp>
      </p:grpSp>
      <p:sp>
        <p:nvSpPr>
          <p:cNvPr id="349212" name="Rectangle 36"/>
          <p:cNvSpPr>
            <a:spLocks noChangeArrowheads="1"/>
          </p:cNvSpPr>
          <p:nvPr/>
        </p:nvSpPr>
        <p:spPr bwMode="auto">
          <a:xfrm>
            <a:off x="2058740" y="3486150"/>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b="1" dirty="0">
                <a:solidFill>
                  <a:srgbClr val="FEFDE3"/>
                </a:solidFill>
                <a:latin typeface="Arial" panose="020B0604020202020204" pitchFamily="34" charset="0"/>
                <a:cs typeface="Arial" panose="020B0604020202020204" pitchFamily="34" charset="0"/>
              </a:rPr>
              <a:t>2   صموئيل</a:t>
            </a:r>
            <a:endParaRPr lang="en-US" b="1" dirty="0">
              <a:solidFill>
                <a:srgbClr val="FEFDE3"/>
              </a:solidFill>
              <a:latin typeface="Arial" panose="020B0604020202020204" pitchFamily="34" charset="0"/>
              <a:cs typeface="Arial" panose="020B0604020202020204" pitchFamily="34" charset="0"/>
            </a:endParaRPr>
          </a:p>
        </p:txBody>
      </p:sp>
      <p:sp>
        <p:nvSpPr>
          <p:cNvPr id="349213" name="Rectangle 37"/>
          <p:cNvSpPr>
            <a:spLocks noChangeArrowheads="1"/>
          </p:cNvSpPr>
          <p:nvPr/>
        </p:nvSpPr>
        <p:spPr bwMode="auto">
          <a:xfrm>
            <a:off x="2066925" y="3486150"/>
            <a:ext cx="1223963"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sz="1800" b="1" dirty="0">
              <a:solidFill>
                <a:srgbClr val="000000"/>
              </a:solidFill>
              <a:latin typeface="Arial" panose="020B0604020202020204" pitchFamily="34" charset="0"/>
              <a:cs typeface="Arial" panose="020B0604020202020204" pitchFamily="34" charset="0"/>
            </a:endParaRPr>
          </a:p>
        </p:txBody>
      </p:sp>
      <p:grpSp>
        <p:nvGrpSpPr>
          <p:cNvPr id="349214" name="Group 38"/>
          <p:cNvGrpSpPr>
            <a:grpSpLocks/>
          </p:cNvGrpSpPr>
          <p:nvPr/>
        </p:nvGrpSpPr>
        <p:grpSpPr bwMode="auto">
          <a:xfrm>
            <a:off x="3253880" y="3486150"/>
            <a:ext cx="1878632"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defRPr/>
              </a:pPr>
              <a:r>
                <a:rPr lang="ar-JO" b="1" dirty="0">
                  <a:solidFill>
                    <a:srgbClr val="FEFDE3"/>
                  </a:solidFill>
                  <a:latin typeface="Arial" panose="020B0604020202020204" pitchFamily="34" charset="0"/>
                  <a:cs typeface="Arial" panose="020B0604020202020204" pitchFamily="34" charset="0"/>
                </a:rPr>
                <a:t>1               ملوك</a:t>
              </a:r>
              <a:endParaRPr lang="en-US" b="1" dirty="0">
                <a:solidFill>
                  <a:srgbClr val="FEFDE3"/>
                </a:solidFill>
                <a:latin typeface="Arial" panose="020B0604020202020204" pitchFamily="34" charset="0"/>
                <a:ea typeface="Times New Roman" charset="0"/>
                <a:cs typeface="Arial" panose="020B0604020202020204" pitchFamily="34" charset="0"/>
              </a:endParaRPr>
            </a:p>
          </p:txBody>
        </p:sp>
        <p:sp>
          <p:nvSpPr>
            <p:cNvPr id="349229" name="Rectangle 40"/>
            <p:cNvSpPr>
              <a:spLocks noChangeArrowheads="1"/>
            </p:cNvSpPr>
            <p:nvPr/>
          </p:nvSpPr>
          <p:spPr bwMode="auto">
            <a:xfrm>
              <a:off x="1747" y="518"/>
              <a:ext cx="144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sz="1800" b="1" dirty="0">
                <a:solidFill>
                  <a:srgbClr val="000000"/>
                </a:solidFill>
                <a:latin typeface="Arial" panose="020B0604020202020204" pitchFamily="34" charset="0"/>
                <a:cs typeface="Arial" panose="020B0604020202020204" pitchFamily="34" charset="0"/>
              </a:endParaRPr>
            </a:p>
          </p:txBody>
        </p:sp>
      </p:grpSp>
      <p:grpSp>
        <p:nvGrpSpPr>
          <p:cNvPr id="349215" name="Group 41"/>
          <p:cNvGrpSpPr>
            <a:grpSpLocks/>
          </p:cNvGrpSpPr>
          <p:nvPr/>
        </p:nvGrpSpPr>
        <p:grpSpPr bwMode="auto">
          <a:xfrm>
            <a:off x="5076056" y="3486150"/>
            <a:ext cx="1855912"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defRPr/>
              </a:pPr>
              <a:r>
                <a:rPr lang="ar-JO" b="1" dirty="0">
                  <a:solidFill>
                    <a:srgbClr val="FEFDE3"/>
                  </a:solidFill>
                  <a:latin typeface="Arial" panose="020B0604020202020204" pitchFamily="34" charset="0"/>
                  <a:cs typeface="Arial" panose="020B0604020202020204" pitchFamily="34" charset="0"/>
                </a:rPr>
                <a:t>2              ملوك</a:t>
              </a:r>
              <a:endParaRPr lang="en-US" b="1" dirty="0">
                <a:solidFill>
                  <a:srgbClr val="FEFDE3"/>
                </a:solidFill>
                <a:latin typeface="Arial" panose="020B0604020202020204" pitchFamily="34" charset="0"/>
                <a:ea typeface="Times New Roman" charset="0"/>
                <a:cs typeface="Arial" panose="020B0604020202020204" pitchFamily="34" charset="0"/>
              </a:endParaRPr>
            </a:p>
          </p:txBody>
        </p:sp>
        <p:sp>
          <p:nvSpPr>
            <p:cNvPr id="349227" name="Rectangle 43"/>
            <p:cNvSpPr>
              <a:spLocks noChangeArrowheads="1"/>
            </p:cNvSpPr>
            <p:nvPr/>
          </p:nvSpPr>
          <p:spPr bwMode="auto">
            <a:xfrm>
              <a:off x="3190" y="518"/>
              <a:ext cx="89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sz="1800" b="1" dirty="0">
                <a:solidFill>
                  <a:srgbClr val="000000"/>
                </a:solidFill>
                <a:latin typeface="Arial" panose="020B0604020202020204" pitchFamily="34" charset="0"/>
                <a:cs typeface="Arial" panose="020B0604020202020204" pitchFamily="34" charset="0"/>
              </a:endParaRPr>
            </a:p>
          </p:txBody>
        </p:sp>
      </p:grpSp>
      <p:pic>
        <p:nvPicPr>
          <p:cNvPr id="124972" name="Picture 44"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5500688"/>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3" name="Picture 45"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5500688"/>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4" name="Picture 46" descr="j029776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30863" y="5424488"/>
            <a:ext cx="925513"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75" name="AutoShape 47"/>
          <p:cNvSpPr>
            <a:spLocks noChangeArrowheads="1"/>
          </p:cNvSpPr>
          <p:nvPr/>
        </p:nvSpPr>
        <p:spPr bwMode="auto">
          <a:xfrm>
            <a:off x="6421263" y="5500688"/>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pPr algn="ctr"/>
            <a:endParaRPr lang="en-US" sz="1800" b="1" dirty="0">
              <a:solidFill>
                <a:srgbClr val="000000"/>
              </a:solidFill>
              <a:latin typeface="Arial" panose="020B0604020202020204" pitchFamily="34" charset="0"/>
              <a:cs typeface="Arial" panose="020B0604020202020204" pitchFamily="34" charset="0"/>
            </a:endParaRPr>
          </a:p>
        </p:txBody>
      </p:sp>
      <p:sp>
        <p:nvSpPr>
          <p:cNvPr id="124976" name="AutoShape 48"/>
          <p:cNvSpPr>
            <a:spLocks noChangeArrowheads="1"/>
          </p:cNvSpPr>
          <p:nvPr/>
        </p:nvSpPr>
        <p:spPr bwMode="auto">
          <a:xfrm>
            <a:off x="6802263" y="5805488"/>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algn="ctr"/>
            <a:endParaRPr lang="en-US" sz="1800" b="1" dirty="0">
              <a:solidFill>
                <a:srgbClr val="000000"/>
              </a:solidFill>
              <a:latin typeface="Arial" panose="020B0604020202020204" pitchFamily="34" charset="0"/>
              <a:cs typeface="Arial" panose="020B0604020202020204" pitchFamily="34" charset="0"/>
            </a:endParaRPr>
          </a:p>
        </p:txBody>
      </p:sp>
      <p:sp>
        <p:nvSpPr>
          <p:cNvPr id="124977" name="AutoShape 49"/>
          <p:cNvSpPr>
            <a:spLocks noChangeArrowheads="1"/>
          </p:cNvSpPr>
          <p:nvPr/>
        </p:nvSpPr>
        <p:spPr bwMode="auto">
          <a:xfrm rot="10800000">
            <a:off x="7991475" y="5805488"/>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algn="ctr"/>
            <a:endParaRPr lang="en-US" sz="1800" b="1" dirty="0">
              <a:solidFill>
                <a:srgbClr val="000000"/>
              </a:solidFill>
              <a:latin typeface="Arial" panose="020B0604020202020204" pitchFamily="34" charset="0"/>
              <a:cs typeface="Arial" panose="020B0604020202020204" pitchFamily="34" charset="0"/>
            </a:endParaRPr>
          </a:p>
        </p:txBody>
      </p:sp>
      <p:pic>
        <p:nvPicPr>
          <p:cNvPr id="124978" name="Picture 50" descr="j029557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7600" y="5254625"/>
            <a:ext cx="1447800" cy="137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9" name="Picture 51"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5500688"/>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 name="Rectangle 5"/>
          <p:cNvSpPr>
            <a:spLocks noChangeArrowheads="1"/>
          </p:cNvSpPr>
          <p:nvPr/>
        </p:nvSpPr>
        <p:spPr bwMode="auto">
          <a:xfrm>
            <a:off x="33338" y="1125538"/>
            <a:ext cx="9003158" cy="1439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rtl="1">
              <a:lnSpc>
                <a:spcPct val="90000"/>
              </a:lnSpc>
              <a:spcBef>
                <a:spcPct val="20000"/>
              </a:spcBef>
            </a:pPr>
            <a:r>
              <a:rPr lang="ar-JO" altLang="zh-CN" sz="2000" b="1" dirty="0">
                <a:solidFill>
                  <a:srgbClr val="000000"/>
                </a:solidFill>
                <a:latin typeface="Arial" panose="020B0604020202020204" pitchFamily="34" charset="0"/>
                <a:cs typeface="Arial" panose="020B0604020202020204" pitchFamily="34" charset="0"/>
              </a:rPr>
              <a:t>يغطي الملوك الأول 120 سنة : من 971 قبل الميلاد مع تتويج سليمان إلى 852 قبل الميلاد في عهد أخزيا. يمثل عام 931 أهم تاريخ انقسمت فيه مملكة سليمان إلى دولة إسرائيل الشمالية ومملكة يهوذا الجنوبية بعد وفاته.</a:t>
            </a:r>
            <a:endParaRPr lang="en-US" altLang="zh-CN" sz="2000" b="1" dirty="0">
              <a:solidFill>
                <a:srgbClr val="000000"/>
              </a:solidFill>
              <a:latin typeface="Arial" panose="020B0604020202020204" pitchFamily="34" charset="0"/>
              <a:cs typeface="Arial" panose="020B0604020202020204" pitchFamily="34" charset="0"/>
            </a:endParaRPr>
          </a:p>
        </p:txBody>
      </p:sp>
      <p:pic>
        <p:nvPicPr>
          <p:cNvPr id="349225" name="Picture 9" descr="BD04919_"/>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0813" y="-127000"/>
            <a:ext cx="1338263"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8" name="Group 33"/>
          <p:cNvGrpSpPr>
            <a:grpSpLocks/>
          </p:cNvGrpSpPr>
          <p:nvPr/>
        </p:nvGrpSpPr>
        <p:grpSpPr bwMode="auto">
          <a:xfrm>
            <a:off x="755576" y="2622550"/>
            <a:ext cx="1274763" cy="806450"/>
            <a:chOff x="444" y="518"/>
            <a:chExt cx="683" cy="403"/>
          </a:xfrm>
        </p:grpSpPr>
        <p:sp>
          <p:nvSpPr>
            <p:cNvPr id="49"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solidFill>
                    <a:srgbClr val="FEFDE3"/>
                  </a:solidFill>
                  <a:latin typeface="Arial" panose="020B0604020202020204" pitchFamily="34" charset="0"/>
                  <a:cs typeface="Arial" panose="020B0604020202020204" pitchFamily="34" charset="0"/>
                </a:rPr>
                <a:t>1       الممالك</a:t>
              </a:r>
              <a:endParaRPr lang="en-US" sz="2000" b="1" dirty="0">
                <a:solidFill>
                  <a:srgbClr val="FEFDE3"/>
                </a:solidFill>
                <a:latin typeface="Arial" panose="020B0604020202020204" pitchFamily="34" charset="0"/>
                <a:cs typeface="Arial" panose="020B0604020202020204" pitchFamily="34" charset="0"/>
              </a:endParaRPr>
            </a:p>
          </p:txBody>
        </p:sp>
        <p:sp>
          <p:nvSpPr>
            <p:cNvPr id="50" name="Rectangle 35"/>
            <p:cNvSpPr>
              <a:spLocks noChangeArrowheads="1"/>
            </p:cNvSpPr>
            <p:nvPr/>
          </p:nvSpPr>
          <p:spPr bwMode="auto">
            <a:xfrm>
              <a:off x="444" y="518"/>
              <a:ext cx="68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sz="1600" b="1" dirty="0">
                <a:solidFill>
                  <a:srgbClr val="000000"/>
                </a:solidFill>
                <a:latin typeface="Arial" panose="020B0604020202020204" pitchFamily="34" charset="0"/>
                <a:cs typeface="Arial" panose="020B0604020202020204" pitchFamily="34" charset="0"/>
              </a:endParaRPr>
            </a:p>
          </p:txBody>
        </p:sp>
      </p:grpSp>
      <p:sp>
        <p:nvSpPr>
          <p:cNvPr id="51" name="Rectangle 36"/>
          <p:cNvSpPr>
            <a:spLocks noChangeArrowheads="1"/>
          </p:cNvSpPr>
          <p:nvPr/>
        </p:nvSpPr>
        <p:spPr bwMode="auto">
          <a:xfrm>
            <a:off x="2052316" y="2622550"/>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solidFill>
                  <a:srgbClr val="FEFDE3"/>
                </a:solidFill>
                <a:latin typeface="Arial" panose="020B0604020202020204" pitchFamily="34" charset="0"/>
                <a:cs typeface="Arial" panose="020B0604020202020204" pitchFamily="34" charset="0"/>
              </a:rPr>
              <a:t>2        الممالك</a:t>
            </a:r>
            <a:endParaRPr lang="en-US" sz="2000" b="1" dirty="0">
              <a:solidFill>
                <a:srgbClr val="FEFDE3"/>
              </a:solidFill>
              <a:latin typeface="Arial" panose="020B0604020202020204" pitchFamily="34" charset="0"/>
              <a:cs typeface="Arial" panose="020B0604020202020204" pitchFamily="34" charset="0"/>
            </a:endParaRPr>
          </a:p>
        </p:txBody>
      </p:sp>
      <p:grpSp>
        <p:nvGrpSpPr>
          <p:cNvPr id="53" name="Group 38"/>
          <p:cNvGrpSpPr>
            <a:grpSpLocks/>
          </p:cNvGrpSpPr>
          <p:nvPr/>
        </p:nvGrpSpPr>
        <p:grpSpPr bwMode="auto">
          <a:xfrm>
            <a:off x="3247456" y="2622550"/>
            <a:ext cx="1878632" cy="806450"/>
            <a:chOff x="1747" y="518"/>
            <a:chExt cx="1443" cy="403"/>
          </a:xfrm>
        </p:grpSpPr>
        <p:sp>
          <p:nvSpPr>
            <p:cNvPr id="54"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defRPr/>
              </a:pPr>
              <a:r>
                <a:rPr lang="ar-JO" sz="2000" b="1" dirty="0">
                  <a:solidFill>
                    <a:srgbClr val="FEFDE3"/>
                  </a:solidFill>
                  <a:latin typeface="Arial" panose="020B0604020202020204" pitchFamily="34" charset="0"/>
                  <a:cs typeface="Arial" panose="020B0604020202020204" pitchFamily="34" charset="0"/>
                </a:rPr>
                <a:t>3                 الممالك</a:t>
              </a:r>
              <a:endParaRPr lang="en-US" sz="2000" b="1" dirty="0">
                <a:solidFill>
                  <a:srgbClr val="FEFDE3"/>
                </a:solidFill>
                <a:latin typeface="Arial" panose="020B0604020202020204" pitchFamily="34" charset="0"/>
                <a:ea typeface="Times New Roman" charset="0"/>
                <a:cs typeface="Arial" panose="020B0604020202020204" pitchFamily="34" charset="0"/>
              </a:endParaRPr>
            </a:p>
          </p:txBody>
        </p:sp>
        <p:sp>
          <p:nvSpPr>
            <p:cNvPr id="55" name="Rectangle 40"/>
            <p:cNvSpPr>
              <a:spLocks noChangeArrowheads="1"/>
            </p:cNvSpPr>
            <p:nvPr/>
          </p:nvSpPr>
          <p:spPr bwMode="auto">
            <a:xfrm>
              <a:off x="1747" y="518"/>
              <a:ext cx="144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56" name="Group 41"/>
          <p:cNvGrpSpPr>
            <a:grpSpLocks/>
          </p:cNvGrpSpPr>
          <p:nvPr/>
        </p:nvGrpSpPr>
        <p:grpSpPr bwMode="auto">
          <a:xfrm>
            <a:off x="5076056" y="2622550"/>
            <a:ext cx="1855912" cy="806450"/>
            <a:chOff x="3190" y="518"/>
            <a:chExt cx="895" cy="403"/>
          </a:xfrm>
        </p:grpSpPr>
        <p:sp>
          <p:nvSpPr>
            <p:cNvPr id="57"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defRPr/>
              </a:pPr>
              <a:r>
                <a:rPr lang="ar-JO" sz="2000" b="1" dirty="0">
                  <a:solidFill>
                    <a:srgbClr val="FEFDE3"/>
                  </a:solidFill>
                  <a:latin typeface="Arial" panose="020B0604020202020204" pitchFamily="34" charset="0"/>
                  <a:cs typeface="Arial" panose="020B0604020202020204" pitchFamily="34" charset="0"/>
                </a:rPr>
                <a:t>4                الممالك</a:t>
              </a:r>
              <a:endParaRPr lang="en-US" sz="2000" b="1" dirty="0">
                <a:solidFill>
                  <a:srgbClr val="FEFDE3"/>
                </a:solidFill>
                <a:latin typeface="Arial" panose="020B0604020202020204" pitchFamily="34" charset="0"/>
                <a:ea typeface="Times New Roman" charset="0"/>
                <a:cs typeface="Arial" panose="020B0604020202020204" pitchFamily="34" charset="0"/>
              </a:endParaRPr>
            </a:p>
          </p:txBody>
        </p:sp>
        <p:sp>
          <p:nvSpPr>
            <p:cNvPr id="58" name="Rectangle 43"/>
            <p:cNvSpPr>
              <a:spLocks noChangeArrowheads="1"/>
            </p:cNvSpPr>
            <p:nvPr/>
          </p:nvSpPr>
          <p:spPr bwMode="auto">
            <a:xfrm>
              <a:off x="3190" y="518"/>
              <a:ext cx="89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sz="1600" b="1" dirty="0">
                <a:solidFill>
                  <a:srgbClr val="000000"/>
                </a:solidFill>
                <a:latin typeface="Arial" panose="020B0604020202020204" pitchFamily="34" charset="0"/>
                <a:cs typeface="Arial" panose="020B0604020202020204" pitchFamily="34" charset="0"/>
              </a:endParaRPr>
            </a:p>
          </p:txBody>
        </p:sp>
      </p:grpSp>
      <p:sp>
        <p:nvSpPr>
          <p:cNvPr id="59" name="Rectangle 7"/>
          <p:cNvSpPr>
            <a:spLocks noChangeArrowheads="1"/>
          </p:cNvSpPr>
          <p:nvPr/>
        </p:nvSpPr>
        <p:spPr bwMode="auto">
          <a:xfrm>
            <a:off x="0" y="2708920"/>
            <a:ext cx="828675"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جيروم</a:t>
            </a:r>
            <a:endParaRPr lang="en-US" sz="20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379426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5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5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52">
                                            <p:txEl>
                                              <p:pRg st="0" end="0"/>
                                            </p:txEl>
                                          </p:spTgt>
                                        </p:tgtEl>
                                        <p:attrNameLst>
                                          <p:attrName>style.visibility</p:attrName>
                                        </p:attrNameLst>
                                      </p:cBhvr>
                                      <p:to>
                                        <p:strVal val="visible"/>
                                      </p:to>
                                    </p:set>
                                    <p:anim calcmode="lin" valueType="num">
                                      <p:cBhvr additive="base">
                                        <p:cTn id="60" dur="500" fill="hold"/>
                                        <p:tgtEl>
                                          <p:spTgt spid="52">
                                            <p:txEl>
                                              <p:pRg st="0" end="0"/>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5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P spid="52" grpId="0" build="p" autoUpdateAnimBg="0"/>
      <p:bldP spid="51" grpId="0" animBg="1"/>
      <p:bldP spid="5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ar-JO" dirty="0">
                <a:effectLst>
                  <a:glow rad="127000">
                    <a:schemeClr val="tx1"/>
                  </a:glow>
                </a:effectLst>
                <a:ea typeface="ＭＳ Ｐゴシック" charset="0"/>
              </a:rPr>
              <a:t>مملكة       منقسمة</a:t>
            </a:r>
            <a:endParaRPr lang="en-US" dirty="0">
              <a:effectLst>
                <a:glow rad="127000">
                  <a:schemeClr val="tx1"/>
                </a:glow>
              </a:effectLst>
              <a:ea typeface="ＭＳ Ｐゴシック" charset="0"/>
            </a:endParaRP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يهوذا</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إسرائيل</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ar-JO" b="1" dirty="0">
                <a:solidFill>
                  <a:srgbClr val="FFFFFF"/>
                </a:solidFill>
                <a:latin typeface="Arial" panose="020B0604020202020204" pitchFamily="34" charset="0"/>
                <a:cs typeface="Arial" panose="020B0604020202020204" pitchFamily="34" charset="0"/>
              </a:rPr>
              <a:t>140</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مل 12 – 2 مل 17 </a:t>
            </a:r>
          </a:p>
          <a:p>
            <a:pPr algn="l" defTabSz="457200">
              <a:defRPr/>
            </a:pP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أخ 10 - 36</a:t>
            </a:r>
            <a:endPar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عمون</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أرام</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أدوم</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مؤاب</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مصر</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فلسطين</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فينيقية</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012900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P spid="17" grpId="0"/>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JO" sz="4800" dirty="0">
                <a:effectLst>
                  <a:glow rad="101600">
                    <a:schemeClr val="tx1">
                      <a:alpha val="99000"/>
                    </a:schemeClr>
                  </a:glow>
                </a:effectLst>
              </a:rPr>
              <a:t>الموضوع الرئيسي</a:t>
            </a:r>
            <a:endParaRPr lang="en-US" sz="4800"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844824"/>
            <a:ext cx="9144000" cy="30929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6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تأسيس نسل داود</a:t>
            </a:r>
            <a:endParaRPr lang="en-US" sz="6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262</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 </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8070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272386" name="Rectangle 2" descr="Green marble"/>
          <p:cNvSpPr>
            <a:spLocks noGrp="1" noChangeArrowheads="1"/>
          </p:cNvSpPr>
          <p:nvPr>
            <p:ph type="title"/>
          </p:nvPr>
        </p:nvSpPr>
        <p:spPr>
          <a:xfrm>
            <a:off x="1371600" y="76200"/>
            <a:ext cx="6477000" cy="609600"/>
          </a:xfrm>
          <a:blipFill dpi="0" rotWithShape="1">
            <a:blip r:embed="rId3"/>
            <a:srcRect/>
            <a:tile tx="0" ty="0" sx="100000" sy="100000" flip="none" algn="tl"/>
          </a:blipFill>
          <a:ln>
            <a:solidFill>
              <a:schemeClr val="tx1"/>
            </a:solidFill>
            <a:miter lim="800000"/>
            <a:headEnd/>
            <a:tailEnd/>
          </a:ln>
        </p:spPr>
        <p:txBody>
          <a:bodyPr/>
          <a:lstStyle/>
          <a:p>
            <a:pPr eaLnBrk="1" hangingPunct="1"/>
            <a:r>
              <a:rPr kumimoji="1" lang="ar-JO" dirty="0">
                <a:solidFill>
                  <a:srgbClr val="FFFFFF"/>
                </a:solidFill>
                <a:ea typeface="ＭＳ Ｐゴシック" charset="0"/>
              </a:rPr>
              <a:t>لماذا يوجد سجلين</a:t>
            </a:r>
            <a:endParaRPr kumimoji="1" lang="en-US" dirty="0">
              <a:solidFill>
                <a:srgbClr val="FFFFFF"/>
              </a:solidFill>
              <a:ea typeface="ＭＳ Ｐゴシック" charset="0"/>
            </a:endParaRPr>
          </a:p>
        </p:txBody>
      </p:sp>
      <p:grpSp>
        <p:nvGrpSpPr>
          <p:cNvPr id="272387" name="Group 4"/>
          <p:cNvGrpSpPr>
            <a:grpSpLocks/>
          </p:cNvGrpSpPr>
          <p:nvPr/>
        </p:nvGrpSpPr>
        <p:grpSpPr bwMode="auto">
          <a:xfrm>
            <a:off x="0" y="1828800"/>
            <a:ext cx="9144000" cy="5029200"/>
            <a:chOff x="0" y="0"/>
            <a:chExt cx="3792" cy="5815"/>
          </a:xfrm>
        </p:grpSpPr>
        <p:grpSp>
          <p:nvGrpSpPr>
            <p:cNvPr id="272392" name="Group 5"/>
            <p:cNvGrpSpPr>
              <a:grpSpLocks/>
            </p:cNvGrpSpPr>
            <p:nvPr/>
          </p:nvGrpSpPr>
          <p:grpSpPr bwMode="auto">
            <a:xfrm>
              <a:off x="0" y="0"/>
              <a:ext cx="744" cy="461"/>
              <a:chOff x="0" y="0"/>
              <a:chExt cx="744" cy="461"/>
            </a:xfrm>
          </p:grpSpPr>
          <p:sp>
            <p:nvSpPr>
              <p:cNvPr id="272546" name="Rectangle 6"/>
              <p:cNvSpPr>
                <a:spLocks noChangeArrowheads="1"/>
              </p:cNvSpPr>
              <p:nvPr/>
            </p:nvSpPr>
            <p:spPr bwMode="auto">
              <a:xfrm>
                <a:off x="0" y="0"/>
                <a:ext cx="744"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547" name="Group 7"/>
              <p:cNvGrpSpPr>
                <a:grpSpLocks/>
              </p:cNvGrpSpPr>
              <p:nvPr/>
            </p:nvGrpSpPr>
            <p:grpSpPr bwMode="auto">
              <a:xfrm>
                <a:off x="0" y="0"/>
                <a:ext cx="744" cy="461"/>
                <a:chOff x="0" y="0"/>
                <a:chExt cx="744" cy="461"/>
              </a:xfrm>
            </p:grpSpPr>
            <p:sp>
              <p:nvSpPr>
                <p:cNvPr id="272548" name="Rectangle 8"/>
                <p:cNvSpPr>
                  <a:spLocks noChangeArrowheads="1"/>
                </p:cNvSpPr>
                <p:nvPr/>
              </p:nvSpPr>
              <p:spPr bwMode="auto">
                <a:xfrm>
                  <a:off x="32" y="0"/>
                  <a:ext cx="680"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49" name="Rectangle 9"/>
                <p:cNvSpPr>
                  <a:spLocks noChangeArrowheads="1"/>
                </p:cNvSpPr>
                <p:nvPr/>
              </p:nvSpPr>
              <p:spPr bwMode="auto">
                <a:xfrm>
                  <a:off x="0" y="0"/>
                  <a:ext cx="744"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393" name="Group 10"/>
            <p:cNvGrpSpPr>
              <a:grpSpLocks/>
            </p:cNvGrpSpPr>
            <p:nvPr/>
          </p:nvGrpSpPr>
          <p:grpSpPr bwMode="auto">
            <a:xfrm>
              <a:off x="744" y="0"/>
              <a:ext cx="1328" cy="461"/>
              <a:chOff x="744" y="0"/>
              <a:chExt cx="1328" cy="461"/>
            </a:xfrm>
          </p:grpSpPr>
          <p:sp>
            <p:nvSpPr>
              <p:cNvPr id="272542" name="Rectangle 11"/>
              <p:cNvSpPr>
                <a:spLocks noChangeArrowheads="1"/>
              </p:cNvSpPr>
              <p:nvPr/>
            </p:nvSpPr>
            <p:spPr bwMode="auto">
              <a:xfrm>
                <a:off x="744" y="0"/>
                <a:ext cx="1328"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543" name="Group 12"/>
              <p:cNvGrpSpPr>
                <a:grpSpLocks/>
              </p:cNvGrpSpPr>
              <p:nvPr/>
            </p:nvGrpSpPr>
            <p:grpSpPr bwMode="auto">
              <a:xfrm>
                <a:off x="744" y="0"/>
                <a:ext cx="1328" cy="461"/>
                <a:chOff x="744" y="0"/>
                <a:chExt cx="1328" cy="461"/>
              </a:xfrm>
            </p:grpSpPr>
            <p:sp>
              <p:nvSpPr>
                <p:cNvPr id="272544" name="Rectangle 13"/>
                <p:cNvSpPr>
                  <a:spLocks noChangeArrowheads="1"/>
                </p:cNvSpPr>
                <p:nvPr/>
              </p:nvSpPr>
              <p:spPr bwMode="auto">
                <a:xfrm>
                  <a:off x="776" y="0"/>
                  <a:ext cx="1264"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45" name="Rectangle 14"/>
                <p:cNvSpPr>
                  <a:spLocks noChangeArrowheads="1"/>
                </p:cNvSpPr>
                <p:nvPr/>
              </p:nvSpPr>
              <p:spPr bwMode="auto">
                <a:xfrm>
                  <a:off x="744" y="0"/>
                  <a:ext cx="1328"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394" name="Group 15"/>
            <p:cNvGrpSpPr>
              <a:grpSpLocks/>
            </p:cNvGrpSpPr>
            <p:nvPr/>
          </p:nvGrpSpPr>
          <p:grpSpPr bwMode="auto">
            <a:xfrm>
              <a:off x="2072" y="0"/>
              <a:ext cx="1720" cy="461"/>
              <a:chOff x="2072" y="0"/>
              <a:chExt cx="1720" cy="461"/>
            </a:xfrm>
          </p:grpSpPr>
          <p:sp>
            <p:nvSpPr>
              <p:cNvPr id="272538" name="Rectangle 16"/>
              <p:cNvSpPr>
                <a:spLocks noChangeArrowheads="1"/>
              </p:cNvSpPr>
              <p:nvPr/>
            </p:nvSpPr>
            <p:spPr bwMode="auto">
              <a:xfrm>
                <a:off x="2072" y="0"/>
                <a:ext cx="1720"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539" name="Group 17"/>
              <p:cNvGrpSpPr>
                <a:grpSpLocks/>
              </p:cNvGrpSpPr>
              <p:nvPr/>
            </p:nvGrpSpPr>
            <p:grpSpPr bwMode="auto">
              <a:xfrm>
                <a:off x="2072" y="0"/>
                <a:ext cx="1720" cy="461"/>
                <a:chOff x="2072" y="0"/>
                <a:chExt cx="1720" cy="461"/>
              </a:xfrm>
            </p:grpSpPr>
            <p:sp>
              <p:nvSpPr>
                <p:cNvPr id="272540" name="Rectangle 18"/>
                <p:cNvSpPr>
                  <a:spLocks noChangeArrowheads="1"/>
                </p:cNvSpPr>
                <p:nvPr/>
              </p:nvSpPr>
              <p:spPr bwMode="auto">
                <a:xfrm>
                  <a:off x="2104" y="0"/>
                  <a:ext cx="1656"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41" name="Rectangle 19"/>
                <p:cNvSpPr>
                  <a:spLocks noChangeArrowheads="1"/>
                </p:cNvSpPr>
                <p:nvPr/>
              </p:nvSpPr>
              <p:spPr bwMode="auto">
                <a:xfrm>
                  <a:off x="2072" y="0"/>
                  <a:ext cx="1720"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395" name="Group 20"/>
            <p:cNvGrpSpPr>
              <a:grpSpLocks/>
            </p:cNvGrpSpPr>
            <p:nvPr/>
          </p:nvGrpSpPr>
          <p:grpSpPr bwMode="auto">
            <a:xfrm>
              <a:off x="0" y="461"/>
              <a:ext cx="744" cy="403"/>
              <a:chOff x="0" y="461"/>
              <a:chExt cx="744" cy="403"/>
            </a:xfrm>
          </p:grpSpPr>
          <p:sp>
            <p:nvSpPr>
              <p:cNvPr id="272534" name="Rectangle 21"/>
              <p:cNvSpPr>
                <a:spLocks noChangeArrowheads="1"/>
              </p:cNvSpPr>
              <p:nvPr/>
            </p:nvSpPr>
            <p:spPr bwMode="auto">
              <a:xfrm>
                <a:off x="0" y="461"/>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535" name="Group 22"/>
              <p:cNvGrpSpPr>
                <a:grpSpLocks/>
              </p:cNvGrpSpPr>
              <p:nvPr/>
            </p:nvGrpSpPr>
            <p:grpSpPr bwMode="auto">
              <a:xfrm>
                <a:off x="0" y="461"/>
                <a:ext cx="744" cy="403"/>
                <a:chOff x="0" y="461"/>
                <a:chExt cx="744" cy="403"/>
              </a:xfrm>
            </p:grpSpPr>
            <p:sp>
              <p:nvSpPr>
                <p:cNvPr id="55319" name="Rectangle 23"/>
                <p:cNvSpPr>
                  <a:spLocks noChangeArrowheads="1"/>
                </p:cNvSpPr>
                <p:nvPr/>
              </p:nvSpPr>
              <p:spPr bwMode="auto">
                <a:xfrm>
                  <a:off x="32" y="461"/>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ملوك على</a:t>
                  </a:r>
                  <a:endParaRPr kumimoji="0" lang="en-US"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537" name="Rectangle 24"/>
                <p:cNvSpPr>
                  <a:spLocks noChangeArrowheads="1"/>
                </p:cNvSpPr>
                <p:nvPr/>
              </p:nvSpPr>
              <p:spPr bwMode="auto">
                <a:xfrm>
                  <a:off x="0" y="461"/>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396" name="Group 25"/>
            <p:cNvGrpSpPr>
              <a:grpSpLocks/>
            </p:cNvGrpSpPr>
            <p:nvPr/>
          </p:nvGrpSpPr>
          <p:grpSpPr bwMode="auto">
            <a:xfrm>
              <a:off x="744" y="461"/>
              <a:ext cx="1328" cy="403"/>
              <a:chOff x="744" y="461"/>
              <a:chExt cx="1328" cy="403"/>
            </a:xfrm>
          </p:grpSpPr>
          <p:sp>
            <p:nvSpPr>
              <p:cNvPr id="272532" name="Rectangle 26"/>
              <p:cNvSpPr>
                <a:spLocks noChangeArrowheads="1"/>
              </p:cNvSpPr>
              <p:nvPr/>
            </p:nvSpPr>
            <p:spPr bwMode="auto">
              <a:xfrm>
                <a:off x="776" y="461"/>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إسرائيل ويهوذا</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33" name="Rectangle 27"/>
              <p:cNvSpPr>
                <a:spLocks noChangeArrowheads="1"/>
              </p:cNvSpPr>
              <p:nvPr/>
            </p:nvSpPr>
            <p:spPr bwMode="auto">
              <a:xfrm>
                <a:off x="744" y="461"/>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397" name="Group 28"/>
            <p:cNvGrpSpPr>
              <a:grpSpLocks/>
            </p:cNvGrpSpPr>
            <p:nvPr/>
          </p:nvGrpSpPr>
          <p:grpSpPr bwMode="auto">
            <a:xfrm>
              <a:off x="2072" y="461"/>
              <a:ext cx="1720" cy="403"/>
              <a:chOff x="2072" y="461"/>
              <a:chExt cx="1720" cy="403"/>
            </a:xfrm>
          </p:grpSpPr>
          <p:sp>
            <p:nvSpPr>
              <p:cNvPr id="272530" name="Rectangle 29"/>
              <p:cNvSpPr>
                <a:spLocks noChangeArrowheads="1"/>
              </p:cNvSpPr>
              <p:nvPr/>
            </p:nvSpPr>
            <p:spPr bwMode="auto">
              <a:xfrm>
                <a:off x="2104" y="461"/>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يهوذا (بشكل حصري)</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31" name="Rectangle 30"/>
              <p:cNvSpPr>
                <a:spLocks noChangeArrowheads="1"/>
              </p:cNvSpPr>
              <p:nvPr/>
            </p:nvSpPr>
            <p:spPr bwMode="auto">
              <a:xfrm>
                <a:off x="2072" y="461"/>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398" name="Group 31"/>
            <p:cNvGrpSpPr>
              <a:grpSpLocks/>
            </p:cNvGrpSpPr>
            <p:nvPr/>
          </p:nvGrpSpPr>
          <p:grpSpPr bwMode="auto">
            <a:xfrm>
              <a:off x="0" y="864"/>
              <a:ext cx="744" cy="403"/>
              <a:chOff x="0" y="864"/>
              <a:chExt cx="744" cy="403"/>
            </a:xfrm>
          </p:grpSpPr>
          <p:sp>
            <p:nvSpPr>
              <p:cNvPr id="272526" name="Rectangle 32"/>
              <p:cNvSpPr>
                <a:spLocks noChangeArrowheads="1"/>
              </p:cNvSpPr>
              <p:nvPr/>
            </p:nvSpPr>
            <p:spPr bwMode="auto">
              <a:xfrm>
                <a:off x="0" y="864"/>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527" name="Group 33"/>
              <p:cNvGrpSpPr>
                <a:grpSpLocks/>
              </p:cNvGrpSpPr>
              <p:nvPr/>
            </p:nvGrpSpPr>
            <p:grpSpPr bwMode="auto">
              <a:xfrm>
                <a:off x="0" y="864"/>
                <a:ext cx="744" cy="403"/>
                <a:chOff x="0" y="864"/>
                <a:chExt cx="744" cy="403"/>
              </a:xfrm>
            </p:grpSpPr>
            <p:sp>
              <p:nvSpPr>
                <p:cNvPr id="55330" name="Rectangle 34"/>
                <p:cNvSpPr>
                  <a:spLocks noChangeArrowheads="1"/>
                </p:cNvSpPr>
                <p:nvPr/>
              </p:nvSpPr>
              <p:spPr bwMode="auto">
                <a:xfrm>
                  <a:off x="32" y="866"/>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العناصر</a:t>
                  </a:r>
                  <a:endParaRPr kumimoji="0" lang="en-US"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529" name="Rectangle 35"/>
                <p:cNvSpPr>
                  <a:spLocks noChangeArrowheads="1"/>
                </p:cNvSpPr>
                <p:nvPr/>
              </p:nvSpPr>
              <p:spPr bwMode="auto">
                <a:xfrm>
                  <a:off x="0" y="864"/>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399" name="Group 36"/>
            <p:cNvGrpSpPr>
              <a:grpSpLocks/>
            </p:cNvGrpSpPr>
            <p:nvPr/>
          </p:nvGrpSpPr>
          <p:grpSpPr bwMode="auto">
            <a:xfrm>
              <a:off x="744" y="864"/>
              <a:ext cx="1328" cy="403"/>
              <a:chOff x="744" y="864"/>
              <a:chExt cx="1328" cy="403"/>
            </a:xfrm>
          </p:grpSpPr>
          <p:sp>
            <p:nvSpPr>
              <p:cNvPr id="272524" name="Rectangle 37"/>
              <p:cNvSpPr>
                <a:spLocks noChangeArrowheads="1"/>
              </p:cNvSpPr>
              <p:nvPr/>
            </p:nvSpPr>
            <p:spPr bwMode="auto">
              <a:xfrm>
                <a:off x="776" y="864"/>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ملكي/نبوي</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25" name="Rectangle 38"/>
              <p:cNvSpPr>
                <a:spLocks noChangeArrowheads="1"/>
              </p:cNvSpPr>
              <p:nvPr/>
            </p:nvSpPr>
            <p:spPr bwMode="auto">
              <a:xfrm>
                <a:off x="744" y="864"/>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00" name="Group 39"/>
            <p:cNvGrpSpPr>
              <a:grpSpLocks/>
            </p:cNvGrpSpPr>
            <p:nvPr/>
          </p:nvGrpSpPr>
          <p:grpSpPr bwMode="auto">
            <a:xfrm>
              <a:off x="2072" y="864"/>
              <a:ext cx="1720" cy="403"/>
              <a:chOff x="2072" y="864"/>
              <a:chExt cx="1720" cy="403"/>
            </a:xfrm>
          </p:grpSpPr>
          <p:sp>
            <p:nvSpPr>
              <p:cNvPr id="272522" name="Rectangle 40"/>
              <p:cNvSpPr>
                <a:spLocks noChangeArrowheads="1"/>
              </p:cNvSpPr>
              <p:nvPr/>
            </p:nvSpPr>
            <p:spPr bwMode="auto">
              <a:xfrm>
                <a:off x="2104" y="864"/>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كهنوتي (الهيكل/العبادة)</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23" name="Rectangle 41"/>
              <p:cNvSpPr>
                <a:spLocks noChangeArrowheads="1"/>
              </p:cNvSpPr>
              <p:nvPr/>
            </p:nvSpPr>
            <p:spPr bwMode="auto">
              <a:xfrm>
                <a:off x="2072" y="864"/>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01" name="Group 42"/>
            <p:cNvGrpSpPr>
              <a:grpSpLocks/>
            </p:cNvGrpSpPr>
            <p:nvPr/>
          </p:nvGrpSpPr>
          <p:grpSpPr bwMode="auto">
            <a:xfrm>
              <a:off x="0" y="1267"/>
              <a:ext cx="744" cy="403"/>
              <a:chOff x="0" y="1267"/>
              <a:chExt cx="744" cy="403"/>
            </a:xfrm>
          </p:grpSpPr>
          <p:sp>
            <p:nvSpPr>
              <p:cNvPr id="272518" name="Rectangle 43"/>
              <p:cNvSpPr>
                <a:spLocks noChangeArrowheads="1"/>
              </p:cNvSpPr>
              <p:nvPr/>
            </p:nvSpPr>
            <p:spPr bwMode="auto">
              <a:xfrm>
                <a:off x="0" y="1267"/>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519" name="Group 44"/>
              <p:cNvGrpSpPr>
                <a:grpSpLocks/>
              </p:cNvGrpSpPr>
              <p:nvPr/>
            </p:nvGrpSpPr>
            <p:grpSpPr bwMode="auto">
              <a:xfrm>
                <a:off x="0" y="1267"/>
                <a:ext cx="744" cy="403"/>
                <a:chOff x="0" y="1267"/>
                <a:chExt cx="744" cy="403"/>
              </a:xfrm>
            </p:grpSpPr>
            <p:sp>
              <p:nvSpPr>
                <p:cNvPr id="55341" name="Rectangle 45"/>
                <p:cNvSpPr>
                  <a:spLocks noChangeArrowheads="1"/>
                </p:cNvSpPr>
                <p:nvPr/>
              </p:nvSpPr>
              <p:spPr bwMode="auto">
                <a:xfrm>
                  <a:off x="32" y="1267"/>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التقييم</a:t>
                  </a:r>
                  <a:endParaRPr kumimoji="0" lang="en-US"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521" name="Rectangle 46"/>
                <p:cNvSpPr>
                  <a:spLocks noChangeArrowheads="1"/>
                </p:cNvSpPr>
                <p:nvPr/>
              </p:nvSpPr>
              <p:spPr bwMode="auto">
                <a:xfrm>
                  <a:off x="0" y="1267"/>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402" name="Group 47"/>
            <p:cNvGrpSpPr>
              <a:grpSpLocks/>
            </p:cNvGrpSpPr>
            <p:nvPr/>
          </p:nvGrpSpPr>
          <p:grpSpPr bwMode="auto">
            <a:xfrm>
              <a:off x="744" y="1267"/>
              <a:ext cx="1328" cy="403"/>
              <a:chOff x="744" y="1267"/>
              <a:chExt cx="1328" cy="403"/>
            </a:xfrm>
          </p:grpSpPr>
          <p:sp>
            <p:nvSpPr>
              <p:cNvPr id="272516" name="Rectangle 48"/>
              <p:cNvSpPr>
                <a:spLocks noChangeArrowheads="1"/>
              </p:cNvSpPr>
              <p:nvPr/>
            </p:nvSpPr>
            <p:spPr bwMode="auto">
              <a:xfrm>
                <a:off x="776" y="1267"/>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مرتكز على الناموس الموسوي</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17" name="Rectangle 49"/>
              <p:cNvSpPr>
                <a:spLocks noChangeArrowheads="1"/>
              </p:cNvSpPr>
              <p:nvPr/>
            </p:nvSpPr>
            <p:spPr bwMode="auto">
              <a:xfrm>
                <a:off x="744" y="1267"/>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03" name="Group 50"/>
            <p:cNvGrpSpPr>
              <a:grpSpLocks/>
            </p:cNvGrpSpPr>
            <p:nvPr/>
          </p:nvGrpSpPr>
          <p:grpSpPr bwMode="auto">
            <a:xfrm>
              <a:off x="2072" y="1267"/>
              <a:ext cx="1720" cy="403"/>
              <a:chOff x="2072" y="1267"/>
              <a:chExt cx="1720" cy="403"/>
            </a:xfrm>
          </p:grpSpPr>
          <p:sp>
            <p:nvSpPr>
              <p:cNvPr id="272514" name="Rectangle 51"/>
              <p:cNvSpPr>
                <a:spLocks noChangeArrowheads="1"/>
              </p:cNvSpPr>
              <p:nvPr/>
            </p:nvSpPr>
            <p:spPr bwMode="auto">
              <a:xfrm>
                <a:off x="2104" y="1267"/>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يرتكز على داود/عبادة يهوه</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15" name="Rectangle 52"/>
              <p:cNvSpPr>
                <a:spLocks noChangeArrowheads="1"/>
              </p:cNvSpPr>
              <p:nvPr/>
            </p:nvSpPr>
            <p:spPr bwMode="auto">
              <a:xfrm>
                <a:off x="2072" y="1267"/>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04" name="Group 53"/>
            <p:cNvGrpSpPr>
              <a:grpSpLocks/>
            </p:cNvGrpSpPr>
            <p:nvPr/>
          </p:nvGrpSpPr>
          <p:grpSpPr bwMode="auto">
            <a:xfrm>
              <a:off x="0" y="1670"/>
              <a:ext cx="744" cy="403"/>
              <a:chOff x="0" y="1670"/>
              <a:chExt cx="744" cy="403"/>
            </a:xfrm>
          </p:grpSpPr>
          <p:sp>
            <p:nvSpPr>
              <p:cNvPr id="272510" name="Rectangle 54"/>
              <p:cNvSpPr>
                <a:spLocks noChangeArrowheads="1"/>
              </p:cNvSpPr>
              <p:nvPr/>
            </p:nvSpPr>
            <p:spPr bwMode="auto">
              <a:xfrm>
                <a:off x="0" y="1670"/>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511" name="Group 55"/>
              <p:cNvGrpSpPr>
                <a:grpSpLocks/>
              </p:cNvGrpSpPr>
              <p:nvPr/>
            </p:nvGrpSpPr>
            <p:grpSpPr bwMode="auto">
              <a:xfrm>
                <a:off x="0" y="1670"/>
                <a:ext cx="744" cy="403"/>
                <a:chOff x="0" y="1670"/>
                <a:chExt cx="744" cy="403"/>
              </a:xfrm>
            </p:grpSpPr>
            <p:sp>
              <p:nvSpPr>
                <p:cNvPr id="55352" name="Rectangle 56"/>
                <p:cNvSpPr>
                  <a:spLocks noChangeArrowheads="1"/>
                </p:cNvSpPr>
                <p:nvPr/>
              </p:nvSpPr>
              <p:spPr bwMode="auto">
                <a:xfrm>
                  <a:off x="32" y="1670"/>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الهدف</a:t>
                  </a:r>
                  <a:endParaRPr kumimoji="0" lang="en-US"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513" name="Rectangle 57"/>
                <p:cNvSpPr>
                  <a:spLocks noChangeArrowheads="1"/>
                </p:cNvSpPr>
                <p:nvPr/>
              </p:nvSpPr>
              <p:spPr bwMode="auto">
                <a:xfrm>
                  <a:off x="0" y="1670"/>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405" name="Group 58"/>
            <p:cNvGrpSpPr>
              <a:grpSpLocks/>
            </p:cNvGrpSpPr>
            <p:nvPr/>
          </p:nvGrpSpPr>
          <p:grpSpPr bwMode="auto">
            <a:xfrm>
              <a:off x="744" y="1670"/>
              <a:ext cx="1328" cy="403"/>
              <a:chOff x="744" y="1670"/>
              <a:chExt cx="1328" cy="403"/>
            </a:xfrm>
          </p:grpSpPr>
          <p:sp>
            <p:nvSpPr>
              <p:cNvPr id="272508" name="Rectangle 59"/>
              <p:cNvSpPr>
                <a:spLocks noChangeArrowheads="1"/>
              </p:cNvSpPr>
              <p:nvPr/>
            </p:nvSpPr>
            <p:spPr bwMode="auto">
              <a:xfrm>
                <a:off x="776" y="1670"/>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أخلاقي : دينونة الأمتين</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09" name="Rectangle 60"/>
              <p:cNvSpPr>
                <a:spLocks noChangeArrowheads="1"/>
              </p:cNvSpPr>
              <p:nvPr/>
            </p:nvSpPr>
            <p:spPr bwMode="auto">
              <a:xfrm>
                <a:off x="744" y="1670"/>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06" name="Group 61"/>
            <p:cNvGrpSpPr>
              <a:grpSpLocks/>
            </p:cNvGrpSpPr>
            <p:nvPr/>
          </p:nvGrpSpPr>
          <p:grpSpPr bwMode="auto">
            <a:xfrm>
              <a:off x="2072" y="1670"/>
              <a:ext cx="1720" cy="403"/>
              <a:chOff x="2072" y="1670"/>
              <a:chExt cx="1720" cy="403"/>
            </a:xfrm>
          </p:grpSpPr>
          <p:sp>
            <p:nvSpPr>
              <p:cNvPr id="272506" name="Rectangle 62"/>
              <p:cNvSpPr>
                <a:spLocks noChangeArrowheads="1"/>
              </p:cNvSpPr>
              <p:nvPr/>
            </p:nvSpPr>
            <p:spPr bwMode="auto">
              <a:xfrm>
                <a:off x="2104" y="1670"/>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العهد / بركة يهوذا بسبب داود</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07" name="Rectangle 63"/>
              <p:cNvSpPr>
                <a:spLocks noChangeArrowheads="1"/>
              </p:cNvSpPr>
              <p:nvPr/>
            </p:nvSpPr>
            <p:spPr bwMode="auto">
              <a:xfrm>
                <a:off x="2072" y="1670"/>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07" name="Group 64"/>
            <p:cNvGrpSpPr>
              <a:grpSpLocks/>
            </p:cNvGrpSpPr>
            <p:nvPr/>
          </p:nvGrpSpPr>
          <p:grpSpPr bwMode="auto">
            <a:xfrm>
              <a:off x="0" y="2073"/>
              <a:ext cx="744" cy="403"/>
              <a:chOff x="0" y="2073"/>
              <a:chExt cx="744" cy="403"/>
            </a:xfrm>
          </p:grpSpPr>
          <p:sp>
            <p:nvSpPr>
              <p:cNvPr id="272502" name="Rectangle 65"/>
              <p:cNvSpPr>
                <a:spLocks noChangeArrowheads="1"/>
              </p:cNvSpPr>
              <p:nvPr/>
            </p:nvSpPr>
            <p:spPr bwMode="auto">
              <a:xfrm>
                <a:off x="0" y="2073"/>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503" name="Group 66"/>
              <p:cNvGrpSpPr>
                <a:grpSpLocks/>
              </p:cNvGrpSpPr>
              <p:nvPr/>
            </p:nvGrpSpPr>
            <p:grpSpPr bwMode="auto">
              <a:xfrm>
                <a:off x="0" y="2073"/>
                <a:ext cx="744" cy="403"/>
                <a:chOff x="0" y="2073"/>
                <a:chExt cx="744" cy="403"/>
              </a:xfrm>
            </p:grpSpPr>
            <p:sp>
              <p:nvSpPr>
                <p:cNvPr id="55363" name="Rectangle 67"/>
                <p:cNvSpPr>
                  <a:spLocks noChangeArrowheads="1"/>
                </p:cNvSpPr>
                <p:nvPr/>
              </p:nvSpPr>
              <p:spPr bwMode="auto">
                <a:xfrm>
                  <a:off x="32" y="2069"/>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المؤلف</a:t>
                  </a:r>
                  <a:endParaRPr kumimoji="0" lang="en-US"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505" name="Rectangle 68"/>
                <p:cNvSpPr>
                  <a:spLocks noChangeArrowheads="1"/>
                </p:cNvSpPr>
                <p:nvPr/>
              </p:nvSpPr>
              <p:spPr bwMode="auto">
                <a:xfrm>
                  <a:off x="0" y="2073"/>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408" name="Group 69"/>
            <p:cNvGrpSpPr>
              <a:grpSpLocks/>
            </p:cNvGrpSpPr>
            <p:nvPr/>
          </p:nvGrpSpPr>
          <p:grpSpPr bwMode="auto">
            <a:xfrm>
              <a:off x="744" y="2073"/>
              <a:ext cx="1328" cy="403"/>
              <a:chOff x="744" y="2073"/>
              <a:chExt cx="1328" cy="403"/>
            </a:xfrm>
          </p:grpSpPr>
          <p:sp>
            <p:nvSpPr>
              <p:cNvPr id="272500" name="Rectangle 70"/>
              <p:cNvSpPr>
                <a:spLocks noChangeArrowheads="1"/>
              </p:cNvSpPr>
              <p:nvPr/>
            </p:nvSpPr>
            <p:spPr bwMode="auto">
              <a:xfrm>
                <a:off x="776" y="2073"/>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إرميا النبي/الكاهن</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01" name="Rectangle 71"/>
              <p:cNvSpPr>
                <a:spLocks noChangeArrowheads="1"/>
              </p:cNvSpPr>
              <p:nvPr/>
            </p:nvSpPr>
            <p:spPr bwMode="auto">
              <a:xfrm>
                <a:off x="744" y="2073"/>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09" name="Group 72"/>
            <p:cNvGrpSpPr>
              <a:grpSpLocks/>
            </p:cNvGrpSpPr>
            <p:nvPr/>
          </p:nvGrpSpPr>
          <p:grpSpPr bwMode="auto">
            <a:xfrm>
              <a:off x="2072" y="2073"/>
              <a:ext cx="1720" cy="403"/>
              <a:chOff x="2072" y="2073"/>
              <a:chExt cx="1720" cy="403"/>
            </a:xfrm>
          </p:grpSpPr>
          <p:sp>
            <p:nvSpPr>
              <p:cNvPr id="272498" name="Rectangle 73"/>
              <p:cNvSpPr>
                <a:spLocks noChangeArrowheads="1"/>
              </p:cNvSpPr>
              <p:nvPr/>
            </p:nvSpPr>
            <p:spPr bwMode="auto">
              <a:xfrm>
                <a:off x="2104" y="2073"/>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عزرا الكاهن</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99" name="Rectangle 74"/>
              <p:cNvSpPr>
                <a:spLocks noChangeArrowheads="1"/>
              </p:cNvSpPr>
              <p:nvPr/>
            </p:nvSpPr>
            <p:spPr bwMode="auto">
              <a:xfrm>
                <a:off x="2072" y="2073"/>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10" name="Group 75"/>
            <p:cNvGrpSpPr>
              <a:grpSpLocks/>
            </p:cNvGrpSpPr>
            <p:nvPr/>
          </p:nvGrpSpPr>
          <p:grpSpPr bwMode="auto">
            <a:xfrm>
              <a:off x="0" y="2476"/>
              <a:ext cx="744" cy="403"/>
              <a:chOff x="0" y="2476"/>
              <a:chExt cx="744" cy="403"/>
            </a:xfrm>
          </p:grpSpPr>
          <p:sp>
            <p:nvSpPr>
              <p:cNvPr id="272494" name="Rectangle 76"/>
              <p:cNvSpPr>
                <a:spLocks noChangeArrowheads="1"/>
              </p:cNvSpPr>
              <p:nvPr/>
            </p:nvSpPr>
            <p:spPr bwMode="auto">
              <a:xfrm>
                <a:off x="0" y="2476"/>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495" name="Group 77"/>
              <p:cNvGrpSpPr>
                <a:grpSpLocks/>
              </p:cNvGrpSpPr>
              <p:nvPr/>
            </p:nvGrpSpPr>
            <p:grpSpPr bwMode="auto">
              <a:xfrm>
                <a:off x="0" y="2476"/>
                <a:ext cx="744" cy="403"/>
                <a:chOff x="0" y="2476"/>
                <a:chExt cx="744" cy="403"/>
              </a:xfrm>
            </p:grpSpPr>
            <p:sp>
              <p:nvSpPr>
                <p:cNvPr id="55374" name="Rectangle 78"/>
                <p:cNvSpPr>
                  <a:spLocks noChangeArrowheads="1"/>
                </p:cNvSpPr>
                <p:nvPr/>
              </p:nvSpPr>
              <p:spPr bwMode="auto">
                <a:xfrm>
                  <a:off x="32" y="2476"/>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الأمانة</a:t>
                  </a:r>
                  <a:endParaRPr kumimoji="0" lang="en-US"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497" name="Rectangle 79"/>
                <p:cNvSpPr>
                  <a:spLocks noChangeArrowheads="1"/>
                </p:cNvSpPr>
                <p:nvPr/>
              </p:nvSpPr>
              <p:spPr bwMode="auto">
                <a:xfrm>
                  <a:off x="0" y="2476"/>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411" name="Group 80"/>
            <p:cNvGrpSpPr>
              <a:grpSpLocks/>
            </p:cNvGrpSpPr>
            <p:nvPr/>
          </p:nvGrpSpPr>
          <p:grpSpPr bwMode="auto">
            <a:xfrm>
              <a:off x="744" y="2476"/>
              <a:ext cx="1328" cy="403"/>
              <a:chOff x="744" y="2476"/>
              <a:chExt cx="1328" cy="403"/>
            </a:xfrm>
          </p:grpSpPr>
          <p:sp>
            <p:nvSpPr>
              <p:cNvPr id="272492" name="Rectangle 81"/>
              <p:cNvSpPr>
                <a:spLocks noChangeArrowheads="1"/>
              </p:cNvSpPr>
              <p:nvPr/>
            </p:nvSpPr>
            <p:spPr bwMode="auto">
              <a:xfrm>
                <a:off x="776" y="2476"/>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عدم أمانة الإنسان</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93" name="Rectangle 82"/>
              <p:cNvSpPr>
                <a:spLocks noChangeArrowheads="1"/>
              </p:cNvSpPr>
              <p:nvPr/>
            </p:nvSpPr>
            <p:spPr bwMode="auto">
              <a:xfrm>
                <a:off x="744" y="2476"/>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12" name="Group 83"/>
            <p:cNvGrpSpPr>
              <a:grpSpLocks/>
            </p:cNvGrpSpPr>
            <p:nvPr/>
          </p:nvGrpSpPr>
          <p:grpSpPr bwMode="auto">
            <a:xfrm>
              <a:off x="2072" y="2476"/>
              <a:ext cx="1720" cy="403"/>
              <a:chOff x="2072" y="2476"/>
              <a:chExt cx="1720" cy="403"/>
            </a:xfrm>
          </p:grpSpPr>
          <p:sp>
            <p:nvSpPr>
              <p:cNvPr id="272490" name="Rectangle 84"/>
              <p:cNvSpPr>
                <a:spLocks noChangeArrowheads="1"/>
              </p:cNvSpPr>
              <p:nvPr/>
            </p:nvSpPr>
            <p:spPr bwMode="auto">
              <a:xfrm>
                <a:off x="2104" y="2476"/>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أمانة الله</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91" name="Rectangle 85"/>
              <p:cNvSpPr>
                <a:spLocks noChangeArrowheads="1"/>
              </p:cNvSpPr>
              <p:nvPr/>
            </p:nvSpPr>
            <p:spPr bwMode="auto">
              <a:xfrm>
                <a:off x="2072" y="2476"/>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13" name="Group 86"/>
            <p:cNvGrpSpPr>
              <a:grpSpLocks/>
            </p:cNvGrpSpPr>
            <p:nvPr/>
          </p:nvGrpSpPr>
          <p:grpSpPr bwMode="auto">
            <a:xfrm>
              <a:off x="0" y="2879"/>
              <a:ext cx="744" cy="403"/>
              <a:chOff x="0" y="2879"/>
              <a:chExt cx="744" cy="403"/>
            </a:xfrm>
          </p:grpSpPr>
          <p:sp>
            <p:nvSpPr>
              <p:cNvPr id="272486" name="Rectangle 87"/>
              <p:cNvSpPr>
                <a:spLocks noChangeArrowheads="1"/>
              </p:cNvSpPr>
              <p:nvPr/>
            </p:nvSpPr>
            <p:spPr bwMode="auto">
              <a:xfrm>
                <a:off x="0" y="2879"/>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487" name="Group 88"/>
              <p:cNvGrpSpPr>
                <a:grpSpLocks/>
              </p:cNvGrpSpPr>
              <p:nvPr/>
            </p:nvGrpSpPr>
            <p:grpSpPr bwMode="auto">
              <a:xfrm>
                <a:off x="0" y="2879"/>
                <a:ext cx="744" cy="403"/>
                <a:chOff x="0" y="2879"/>
                <a:chExt cx="744" cy="403"/>
              </a:xfrm>
            </p:grpSpPr>
            <p:sp>
              <p:nvSpPr>
                <p:cNvPr id="55385" name="Rectangle 89"/>
                <p:cNvSpPr>
                  <a:spLocks noChangeArrowheads="1"/>
                </p:cNvSpPr>
                <p:nvPr/>
              </p:nvSpPr>
              <p:spPr bwMode="auto">
                <a:xfrm>
                  <a:off x="32" y="2873"/>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المظهر الخارجي</a:t>
                  </a:r>
                  <a:endParaRPr kumimoji="0" lang="en-US"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489" name="Rectangle 90"/>
                <p:cNvSpPr>
                  <a:spLocks noChangeArrowheads="1"/>
                </p:cNvSpPr>
                <p:nvPr/>
              </p:nvSpPr>
              <p:spPr bwMode="auto">
                <a:xfrm>
                  <a:off x="0" y="2879"/>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414" name="Group 91"/>
            <p:cNvGrpSpPr>
              <a:grpSpLocks/>
            </p:cNvGrpSpPr>
            <p:nvPr/>
          </p:nvGrpSpPr>
          <p:grpSpPr bwMode="auto">
            <a:xfrm>
              <a:off x="744" y="2879"/>
              <a:ext cx="1328" cy="403"/>
              <a:chOff x="744" y="2879"/>
              <a:chExt cx="1328" cy="403"/>
            </a:xfrm>
          </p:grpSpPr>
          <p:sp>
            <p:nvSpPr>
              <p:cNvPr id="272484" name="Rectangle 92"/>
              <p:cNvSpPr>
                <a:spLocks noChangeArrowheads="1"/>
              </p:cNvSpPr>
              <p:nvPr/>
            </p:nvSpPr>
            <p:spPr bwMode="auto">
              <a:xfrm>
                <a:off x="776" y="2879"/>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سلبي : تمرد/مأساة</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85" name="Rectangle 93"/>
              <p:cNvSpPr>
                <a:spLocks noChangeArrowheads="1"/>
              </p:cNvSpPr>
              <p:nvPr/>
            </p:nvSpPr>
            <p:spPr bwMode="auto">
              <a:xfrm>
                <a:off x="744" y="2879"/>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15" name="Group 94"/>
            <p:cNvGrpSpPr>
              <a:grpSpLocks/>
            </p:cNvGrpSpPr>
            <p:nvPr/>
          </p:nvGrpSpPr>
          <p:grpSpPr bwMode="auto">
            <a:xfrm>
              <a:off x="2072" y="2879"/>
              <a:ext cx="1720" cy="403"/>
              <a:chOff x="2072" y="2879"/>
              <a:chExt cx="1720" cy="403"/>
            </a:xfrm>
          </p:grpSpPr>
          <p:sp>
            <p:nvSpPr>
              <p:cNvPr id="272482" name="Rectangle 95"/>
              <p:cNvSpPr>
                <a:spLocks noChangeArrowheads="1"/>
              </p:cNvSpPr>
              <p:nvPr/>
            </p:nvSpPr>
            <p:spPr bwMode="auto">
              <a:xfrm>
                <a:off x="2104" y="2879"/>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إيجابي : رجاء رغم الإرتداد/المأساة</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83" name="Rectangle 96"/>
              <p:cNvSpPr>
                <a:spLocks noChangeArrowheads="1"/>
              </p:cNvSpPr>
              <p:nvPr/>
            </p:nvSpPr>
            <p:spPr bwMode="auto">
              <a:xfrm>
                <a:off x="2072" y="2879"/>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16" name="Group 97"/>
            <p:cNvGrpSpPr>
              <a:grpSpLocks/>
            </p:cNvGrpSpPr>
            <p:nvPr/>
          </p:nvGrpSpPr>
          <p:grpSpPr bwMode="auto">
            <a:xfrm>
              <a:off x="0" y="3282"/>
              <a:ext cx="744" cy="403"/>
              <a:chOff x="0" y="3282"/>
              <a:chExt cx="744" cy="403"/>
            </a:xfrm>
          </p:grpSpPr>
          <p:sp>
            <p:nvSpPr>
              <p:cNvPr id="272478" name="Rectangle 98"/>
              <p:cNvSpPr>
                <a:spLocks noChangeArrowheads="1"/>
              </p:cNvSpPr>
              <p:nvPr/>
            </p:nvSpPr>
            <p:spPr bwMode="auto">
              <a:xfrm>
                <a:off x="0" y="3282"/>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479" name="Group 99"/>
              <p:cNvGrpSpPr>
                <a:grpSpLocks/>
              </p:cNvGrpSpPr>
              <p:nvPr/>
            </p:nvGrpSpPr>
            <p:grpSpPr bwMode="auto">
              <a:xfrm>
                <a:off x="0" y="3282"/>
                <a:ext cx="744" cy="403"/>
                <a:chOff x="0" y="3282"/>
                <a:chExt cx="744" cy="403"/>
              </a:xfrm>
            </p:grpSpPr>
            <p:sp>
              <p:nvSpPr>
                <p:cNvPr id="55396" name="Rectangle 100"/>
                <p:cNvSpPr>
                  <a:spLocks noChangeArrowheads="1"/>
                </p:cNvSpPr>
                <p:nvPr/>
              </p:nvSpPr>
              <p:spPr bwMode="auto">
                <a:xfrm>
                  <a:off x="32" y="3282"/>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المستلمين</a:t>
                  </a:r>
                  <a:endParaRPr kumimoji="0" lang="en-US"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481" name="Rectangle 101"/>
                <p:cNvSpPr>
                  <a:spLocks noChangeArrowheads="1"/>
                </p:cNvSpPr>
                <p:nvPr/>
              </p:nvSpPr>
              <p:spPr bwMode="auto">
                <a:xfrm>
                  <a:off x="0" y="3282"/>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417" name="Group 102"/>
            <p:cNvGrpSpPr>
              <a:grpSpLocks/>
            </p:cNvGrpSpPr>
            <p:nvPr/>
          </p:nvGrpSpPr>
          <p:grpSpPr bwMode="auto">
            <a:xfrm>
              <a:off x="744" y="3282"/>
              <a:ext cx="1328" cy="403"/>
              <a:chOff x="744" y="3282"/>
              <a:chExt cx="1328" cy="403"/>
            </a:xfrm>
          </p:grpSpPr>
          <p:sp>
            <p:nvSpPr>
              <p:cNvPr id="272476" name="Rectangle 103"/>
              <p:cNvSpPr>
                <a:spLocks noChangeArrowheads="1"/>
              </p:cNvSpPr>
              <p:nvPr/>
            </p:nvSpPr>
            <p:spPr bwMode="auto">
              <a:xfrm>
                <a:off x="776" y="3282"/>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يهود السبي (550 ق.م)</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77" name="Rectangle 104"/>
              <p:cNvSpPr>
                <a:spLocks noChangeArrowheads="1"/>
              </p:cNvSpPr>
              <p:nvPr/>
            </p:nvSpPr>
            <p:spPr bwMode="auto">
              <a:xfrm>
                <a:off x="744" y="3282"/>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18" name="Group 105"/>
            <p:cNvGrpSpPr>
              <a:grpSpLocks/>
            </p:cNvGrpSpPr>
            <p:nvPr/>
          </p:nvGrpSpPr>
          <p:grpSpPr bwMode="auto">
            <a:xfrm>
              <a:off x="2072" y="3282"/>
              <a:ext cx="1720" cy="403"/>
              <a:chOff x="2072" y="3282"/>
              <a:chExt cx="1720" cy="403"/>
            </a:xfrm>
          </p:grpSpPr>
          <p:sp>
            <p:nvSpPr>
              <p:cNvPr id="272474" name="Rectangle 106"/>
              <p:cNvSpPr>
                <a:spLocks noChangeArrowheads="1"/>
              </p:cNvSpPr>
              <p:nvPr/>
            </p:nvSpPr>
            <p:spPr bwMode="auto">
              <a:xfrm>
                <a:off x="2104" y="3282"/>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يهود ما بعد السبي (440 ق.م)</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75" name="Rectangle 107"/>
              <p:cNvSpPr>
                <a:spLocks noChangeArrowheads="1"/>
              </p:cNvSpPr>
              <p:nvPr/>
            </p:nvSpPr>
            <p:spPr bwMode="auto">
              <a:xfrm>
                <a:off x="2072" y="3282"/>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19" name="Group 108"/>
            <p:cNvGrpSpPr>
              <a:grpSpLocks/>
            </p:cNvGrpSpPr>
            <p:nvPr/>
          </p:nvGrpSpPr>
          <p:grpSpPr bwMode="auto">
            <a:xfrm>
              <a:off x="0" y="3685"/>
              <a:ext cx="744" cy="403"/>
              <a:chOff x="0" y="3685"/>
              <a:chExt cx="744" cy="403"/>
            </a:xfrm>
          </p:grpSpPr>
          <p:sp>
            <p:nvSpPr>
              <p:cNvPr id="272470" name="Rectangle 109"/>
              <p:cNvSpPr>
                <a:spLocks noChangeArrowheads="1"/>
              </p:cNvSpPr>
              <p:nvPr/>
            </p:nvSpPr>
            <p:spPr bwMode="auto">
              <a:xfrm>
                <a:off x="0" y="3685"/>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471" name="Group 110"/>
              <p:cNvGrpSpPr>
                <a:grpSpLocks/>
              </p:cNvGrpSpPr>
              <p:nvPr/>
            </p:nvGrpSpPr>
            <p:grpSpPr bwMode="auto">
              <a:xfrm>
                <a:off x="0" y="3685"/>
                <a:ext cx="744" cy="403"/>
                <a:chOff x="0" y="3685"/>
                <a:chExt cx="744" cy="403"/>
              </a:xfrm>
            </p:grpSpPr>
            <p:sp>
              <p:nvSpPr>
                <p:cNvPr id="55407" name="Rectangle 111"/>
                <p:cNvSpPr>
                  <a:spLocks noChangeArrowheads="1"/>
                </p:cNvSpPr>
                <p:nvPr/>
              </p:nvSpPr>
              <p:spPr bwMode="auto">
                <a:xfrm>
                  <a:off x="32" y="3689"/>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السجل الزمني</a:t>
                  </a:r>
                  <a:endParaRPr kumimoji="0" lang="en-US"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473" name="Rectangle 112"/>
                <p:cNvSpPr>
                  <a:spLocks noChangeArrowheads="1"/>
                </p:cNvSpPr>
                <p:nvPr/>
              </p:nvSpPr>
              <p:spPr bwMode="auto">
                <a:xfrm>
                  <a:off x="0" y="3685"/>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420" name="Group 113"/>
            <p:cNvGrpSpPr>
              <a:grpSpLocks/>
            </p:cNvGrpSpPr>
            <p:nvPr/>
          </p:nvGrpSpPr>
          <p:grpSpPr bwMode="auto">
            <a:xfrm>
              <a:off x="744" y="3685"/>
              <a:ext cx="1328" cy="403"/>
              <a:chOff x="744" y="3685"/>
              <a:chExt cx="1328" cy="403"/>
            </a:xfrm>
          </p:grpSpPr>
          <p:sp>
            <p:nvSpPr>
              <p:cNvPr id="272468" name="Rectangle 114"/>
              <p:cNvSpPr>
                <a:spLocks noChangeArrowheads="1"/>
              </p:cNvSpPr>
              <p:nvPr/>
            </p:nvSpPr>
            <p:spPr bwMode="auto">
              <a:xfrm>
                <a:off x="776" y="3685"/>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971-586 ق.م</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69" name="Rectangle 115"/>
              <p:cNvSpPr>
                <a:spLocks noChangeArrowheads="1"/>
              </p:cNvSpPr>
              <p:nvPr/>
            </p:nvSpPr>
            <p:spPr bwMode="auto">
              <a:xfrm>
                <a:off x="744" y="3685"/>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21" name="Group 116"/>
            <p:cNvGrpSpPr>
              <a:grpSpLocks/>
            </p:cNvGrpSpPr>
            <p:nvPr/>
          </p:nvGrpSpPr>
          <p:grpSpPr bwMode="auto">
            <a:xfrm>
              <a:off x="2072" y="3685"/>
              <a:ext cx="1720" cy="403"/>
              <a:chOff x="2072" y="3685"/>
              <a:chExt cx="1720" cy="403"/>
            </a:xfrm>
          </p:grpSpPr>
          <p:sp>
            <p:nvSpPr>
              <p:cNvPr id="272466" name="Rectangle 117"/>
              <p:cNvSpPr>
                <a:spLocks noChangeArrowheads="1"/>
              </p:cNvSpPr>
              <p:nvPr/>
            </p:nvSpPr>
            <p:spPr bwMode="auto">
              <a:xfrm>
                <a:off x="2104" y="3685"/>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1011-538 ق.م</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67" name="Rectangle 118"/>
              <p:cNvSpPr>
                <a:spLocks noChangeArrowheads="1"/>
              </p:cNvSpPr>
              <p:nvPr/>
            </p:nvSpPr>
            <p:spPr bwMode="auto">
              <a:xfrm>
                <a:off x="2072" y="3685"/>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22" name="Group 119"/>
            <p:cNvGrpSpPr>
              <a:grpSpLocks/>
            </p:cNvGrpSpPr>
            <p:nvPr/>
          </p:nvGrpSpPr>
          <p:grpSpPr bwMode="auto">
            <a:xfrm>
              <a:off x="0" y="4088"/>
              <a:ext cx="744" cy="518"/>
              <a:chOff x="0" y="4088"/>
              <a:chExt cx="744" cy="518"/>
            </a:xfrm>
          </p:grpSpPr>
          <p:sp>
            <p:nvSpPr>
              <p:cNvPr id="272462" name="Rectangle 120"/>
              <p:cNvSpPr>
                <a:spLocks noChangeArrowheads="1"/>
              </p:cNvSpPr>
              <p:nvPr/>
            </p:nvSpPr>
            <p:spPr bwMode="auto">
              <a:xfrm>
                <a:off x="0" y="4088"/>
                <a:ext cx="744" cy="518"/>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463" name="Group 121"/>
              <p:cNvGrpSpPr>
                <a:grpSpLocks/>
              </p:cNvGrpSpPr>
              <p:nvPr/>
            </p:nvGrpSpPr>
            <p:grpSpPr bwMode="auto">
              <a:xfrm>
                <a:off x="0" y="4088"/>
                <a:ext cx="744" cy="518"/>
                <a:chOff x="0" y="4088"/>
                <a:chExt cx="744" cy="518"/>
              </a:xfrm>
            </p:grpSpPr>
            <p:sp>
              <p:nvSpPr>
                <p:cNvPr id="55418" name="Rectangle 122"/>
                <p:cNvSpPr>
                  <a:spLocks noChangeArrowheads="1"/>
                </p:cNvSpPr>
                <p:nvPr/>
              </p:nvSpPr>
              <p:spPr bwMode="auto">
                <a:xfrm>
                  <a:off x="32" y="4088"/>
                  <a:ext cx="679" cy="518"/>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التركيز</a:t>
                  </a:r>
                  <a:endParaRPr kumimoji="0" lang="en-US"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465" name="Rectangle 123"/>
                <p:cNvSpPr>
                  <a:spLocks noChangeArrowheads="1"/>
                </p:cNvSpPr>
                <p:nvPr/>
              </p:nvSpPr>
              <p:spPr bwMode="auto">
                <a:xfrm>
                  <a:off x="0" y="4088"/>
                  <a:ext cx="74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423" name="Group 124"/>
            <p:cNvGrpSpPr>
              <a:grpSpLocks/>
            </p:cNvGrpSpPr>
            <p:nvPr/>
          </p:nvGrpSpPr>
          <p:grpSpPr bwMode="auto">
            <a:xfrm>
              <a:off x="744" y="4088"/>
              <a:ext cx="1328" cy="518"/>
              <a:chOff x="744" y="4088"/>
              <a:chExt cx="1328" cy="518"/>
            </a:xfrm>
          </p:grpSpPr>
          <p:sp>
            <p:nvSpPr>
              <p:cNvPr id="272460" name="Rectangle 125"/>
              <p:cNvSpPr>
                <a:spLocks noChangeArrowheads="1"/>
              </p:cNvSpPr>
              <p:nvPr/>
            </p:nvSpPr>
            <p:spPr bwMode="auto">
              <a:xfrm>
                <a:off x="776" y="4088"/>
                <a:ext cx="126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9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سياسي : التركيز على العرش</a:t>
                </a:r>
                <a:endParaRPr kumimoji="0" lang="en-US" altLang="zh-CN" sz="19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61" name="Rectangle 126"/>
              <p:cNvSpPr>
                <a:spLocks noChangeArrowheads="1"/>
              </p:cNvSpPr>
              <p:nvPr/>
            </p:nvSpPr>
            <p:spPr bwMode="auto">
              <a:xfrm>
                <a:off x="744" y="4088"/>
                <a:ext cx="13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24" name="Group 127"/>
            <p:cNvGrpSpPr>
              <a:grpSpLocks/>
            </p:cNvGrpSpPr>
            <p:nvPr/>
          </p:nvGrpSpPr>
          <p:grpSpPr bwMode="auto">
            <a:xfrm>
              <a:off x="2072" y="4088"/>
              <a:ext cx="1720" cy="518"/>
              <a:chOff x="2072" y="4088"/>
              <a:chExt cx="1720" cy="518"/>
            </a:xfrm>
          </p:grpSpPr>
          <p:sp>
            <p:nvSpPr>
              <p:cNvPr id="272458" name="Rectangle 128"/>
              <p:cNvSpPr>
                <a:spLocks noChangeArrowheads="1"/>
              </p:cNvSpPr>
              <p:nvPr/>
            </p:nvSpPr>
            <p:spPr bwMode="auto">
              <a:xfrm>
                <a:off x="2104" y="4088"/>
                <a:ext cx="165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روحي : التركيز على الهيكل</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59" name="Rectangle 129"/>
              <p:cNvSpPr>
                <a:spLocks noChangeArrowheads="1"/>
              </p:cNvSpPr>
              <p:nvPr/>
            </p:nvSpPr>
            <p:spPr bwMode="auto">
              <a:xfrm>
                <a:off x="2072" y="4088"/>
                <a:ext cx="1720"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25" name="Group 130"/>
            <p:cNvGrpSpPr>
              <a:grpSpLocks/>
            </p:cNvGrpSpPr>
            <p:nvPr/>
          </p:nvGrpSpPr>
          <p:grpSpPr bwMode="auto">
            <a:xfrm>
              <a:off x="0" y="4606"/>
              <a:ext cx="744" cy="403"/>
              <a:chOff x="0" y="4606"/>
              <a:chExt cx="744" cy="403"/>
            </a:xfrm>
          </p:grpSpPr>
          <p:sp>
            <p:nvSpPr>
              <p:cNvPr id="272454" name="Rectangle 131"/>
              <p:cNvSpPr>
                <a:spLocks noChangeArrowheads="1"/>
              </p:cNvSpPr>
              <p:nvPr/>
            </p:nvSpPr>
            <p:spPr bwMode="auto">
              <a:xfrm>
                <a:off x="0" y="4606"/>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455" name="Group 132"/>
              <p:cNvGrpSpPr>
                <a:grpSpLocks/>
              </p:cNvGrpSpPr>
              <p:nvPr/>
            </p:nvGrpSpPr>
            <p:grpSpPr bwMode="auto">
              <a:xfrm>
                <a:off x="0" y="4606"/>
                <a:ext cx="744" cy="403"/>
                <a:chOff x="0" y="4606"/>
                <a:chExt cx="744" cy="403"/>
              </a:xfrm>
            </p:grpSpPr>
            <p:sp>
              <p:nvSpPr>
                <p:cNvPr id="55429" name="Rectangle 133"/>
                <p:cNvSpPr>
                  <a:spLocks noChangeArrowheads="1"/>
                </p:cNvSpPr>
                <p:nvPr/>
              </p:nvSpPr>
              <p:spPr bwMode="auto">
                <a:xfrm>
                  <a:off x="32" y="4604"/>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المحتوى</a:t>
                  </a:r>
                  <a:endParaRPr kumimoji="0" lang="en-US"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457" name="Rectangle 134"/>
                <p:cNvSpPr>
                  <a:spLocks noChangeArrowheads="1"/>
                </p:cNvSpPr>
                <p:nvPr/>
              </p:nvSpPr>
              <p:spPr bwMode="auto">
                <a:xfrm>
                  <a:off x="0" y="4606"/>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426" name="Group 135"/>
            <p:cNvGrpSpPr>
              <a:grpSpLocks/>
            </p:cNvGrpSpPr>
            <p:nvPr/>
          </p:nvGrpSpPr>
          <p:grpSpPr bwMode="auto">
            <a:xfrm>
              <a:off x="744" y="4606"/>
              <a:ext cx="1328" cy="403"/>
              <a:chOff x="744" y="4606"/>
              <a:chExt cx="1328" cy="403"/>
            </a:xfrm>
          </p:grpSpPr>
          <p:sp>
            <p:nvSpPr>
              <p:cNvPr id="272452" name="Rectangle 136"/>
              <p:cNvSpPr>
                <a:spLocks noChangeArrowheads="1"/>
              </p:cNvSpPr>
              <p:nvPr/>
            </p:nvSpPr>
            <p:spPr bwMode="auto">
              <a:xfrm>
                <a:off x="776" y="4606"/>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تاريخي</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53" name="Rectangle 137"/>
              <p:cNvSpPr>
                <a:spLocks noChangeArrowheads="1"/>
              </p:cNvSpPr>
              <p:nvPr/>
            </p:nvSpPr>
            <p:spPr bwMode="auto">
              <a:xfrm>
                <a:off x="744" y="4606"/>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27" name="Group 138"/>
            <p:cNvGrpSpPr>
              <a:grpSpLocks/>
            </p:cNvGrpSpPr>
            <p:nvPr/>
          </p:nvGrpSpPr>
          <p:grpSpPr bwMode="auto">
            <a:xfrm>
              <a:off x="2072" y="4606"/>
              <a:ext cx="1720" cy="403"/>
              <a:chOff x="2072" y="4606"/>
              <a:chExt cx="1720" cy="403"/>
            </a:xfrm>
          </p:grpSpPr>
          <p:sp>
            <p:nvSpPr>
              <p:cNvPr id="272450" name="Rectangle 139"/>
              <p:cNvSpPr>
                <a:spLocks noChangeArrowheads="1"/>
              </p:cNvSpPr>
              <p:nvPr/>
            </p:nvSpPr>
            <p:spPr bwMode="auto">
              <a:xfrm>
                <a:off x="2104" y="4606"/>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لاهوتي</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51" name="Rectangle 140"/>
              <p:cNvSpPr>
                <a:spLocks noChangeArrowheads="1"/>
              </p:cNvSpPr>
              <p:nvPr/>
            </p:nvSpPr>
            <p:spPr bwMode="auto">
              <a:xfrm>
                <a:off x="2072" y="4606"/>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28" name="Group 141"/>
            <p:cNvGrpSpPr>
              <a:grpSpLocks/>
            </p:cNvGrpSpPr>
            <p:nvPr/>
          </p:nvGrpSpPr>
          <p:grpSpPr bwMode="auto">
            <a:xfrm>
              <a:off x="0" y="5009"/>
              <a:ext cx="744" cy="403"/>
              <a:chOff x="0" y="5009"/>
              <a:chExt cx="744" cy="403"/>
            </a:xfrm>
          </p:grpSpPr>
          <p:sp>
            <p:nvSpPr>
              <p:cNvPr id="272446" name="Rectangle 142"/>
              <p:cNvSpPr>
                <a:spLocks noChangeArrowheads="1"/>
              </p:cNvSpPr>
              <p:nvPr/>
            </p:nvSpPr>
            <p:spPr bwMode="auto">
              <a:xfrm>
                <a:off x="0" y="5009"/>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447" name="Group 143"/>
              <p:cNvGrpSpPr>
                <a:grpSpLocks/>
              </p:cNvGrpSpPr>
              <p:nvPr/>
            </p:nvGrpSpPr>
            <p:grpSpPr bwMode="auto">
              <a:xfrm>
                <a:off x="0" y="5009"/>
                <a:ext cx="744" cy="403"/>
                <a:chOff x="0" y="5009"/>
                <a:chExt cx="744" cy="403"/>
              </a:xfrm>
            </p:grpSpPr>
            <p:sp>
              <p:nvSpPr>
                <p:cNvPr id="55440" name="Rectangle 144"/>
                <p:cNvSpPr>
                  <a:spLocks noChangeArrowheads="1"/>
                </p:cNvSpPr>
                <p:nvPr/>
              </p:nvSpPr>
              <p:spPr bwMode="auto">
                <a:xfrm>
                  <a:off x="32" y="5009"/>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الصفات</a:t>
                  </a:r>
                  <a:endParaRPr kumimoji="0" lang="en-US"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449" name="Rectangle 145"/>
                <p:cNvSpPr>
                  <a:spLocks noChangeArrowheads="1"/>
                </p:cNvSpPr>
                <p:nvPr/>
              </p:nvSpPr>
              <p:spPr bwMode="auto">
                <a:xfrm>
                  <a:off x="0" y="5009"/>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429" name="Group 146"/>
            <p:cNvGrpSpPr>
              <a:grpSpLocks/>
            </p:cNvGrpSpPr>
            <p:nvPr/>
          </p:nvGrpSpPr>
          <p:grpSpPr bwMode="auto">
            <a:xfrm>
              <a:off x="744" y="5009"/>
              <a:ext cx="1328" cy="403"/>
              <a:chOff x="744" y="5009"/>
              <a:chExt cx="1328" cy="403"/>
            </a:xfrm>
          </p:grpSpPr>
          <p:sp>
            <p:nvSpPr>
              <p:cNvPr id="272444" name="Rectangle 147"/>
              <p:cNvSpPr>
                <a:spLocks noChangeArrowheads="1"/>
              </p:cNvSpPr>
              <p:nvPr/>
            </p:nvSpPr>
            <p:spPr bwMode="auto">
              <a:xfrm>
                <a:off x="776" y="5009"/>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عدالة الله</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45" name="Rectangle 148"/>
              <p:cNvSpPr>
                <a:spLocks noChangeArrowheads="1"/>
              </p:cNvSpPr>
              <p:nvPr/>
            </p:nvSpPr>
            <p:spPr bwMode="auto">
              <a:xfrm>
                <a:off x="744" y="5009"/>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30" name="Group 149"/>
            <p:cNvGrpSpPr>
              <a:grpSpLocks/>
            </p:cNvGrpSpPr>
            <p:nvPr/>
          </p:nvGrpSpPr>
          <p:grpSpPr bwMode="auto">
            <a:xfrm>
              <a:off x="2072" y="5009"/>
              <a:ext cx="1720" cy="403"/>
              <a:chOff x="2072" y="5009"/>
              <a:chExt cx="1720" cy="403"/>
            </a:xfrm>
          </p:grpSpPr>
          <p:sp>
            <p:nvSpPr>
              <p:cNvPr id="272442" name="Rectangle 150"/>
              <p:cNvSpPr>
                <a:spLocks noChangeArrowheads="1"/>
              </p:cNvSpPr>
              <p:nvPr/>
            </p:nvSpPr>
            <p:spPr bwMode="auto">
              <a:xfrm>
                <a:off x="2104" y="5009"/>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نعمة الله</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43" name="Rectangle 151"/>
              <p:cNvSpPr>
                <a:spLocks noChangeArrowheads="1"/>
              </p:cNvSpPr>
              <p:nvPr/>
            </p:nvSpPr>
            <p:spPr bwMode="auto">
              <a:xfrm>
                <a:off x="2072" y="5009"/>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31" name="Group 152"/>
            <p:cNvGrpSpPr>
              <a:grpSpLocks/>
            </p:cNvGrpSpPr>
            <p:nvPr/>
          </p:nvGrpSpPr>
          <p:grpSpPr bwMode="auto">
            <a:xfrm>
              <a:off x="0" y="5412"/>
              <a:ext cx="744" cy="403"/>
              <a:chOff x="0" y="5412"/>
              <a:chExt cx="744" cy="403"/>
            </a:xfrm>
          </p:grpSpPr>
          <p:sp>
            <p:nvSpPr>
              <p:cNvPr id="272438" name="Rectangle 153"/>
              <p:cNvSpPr>
                <a:spLocks noChangeArrowheads="1"/>
              </p:cNvSpPr>
              <p:nvPr/>
            </p:nvSpPr>
            <p:spPr bwMode="auto">
              <a:xfrm>
                <a:off x="0" y="5412"/>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439" name="Group 154"/>
              <p:cNvGrpSpPr>
                <a:grpSpLocks/>
              </p:cNvGrpSpPr>
              <p:nvPr/>
            </p:nvGrpSpPr>
            <p:grpSpPr bwMode="auto">
              <a:xfrm>
                <a:off x="0" y="5412"/>
                <a:ext cx="744" cy="403"/>
                <a:chOff x="0" y="5412"/>
                <a:chExt cx="744" cy="403"/>
              </a:xfrm>
            </p:grpSpPr>
            <p:sp>
              <p:nvSpPr>
                <p:cNvPr id="55451" name="Rectangle 155"/>
                <p:cNvSpPr>
                  <a:spLocks noChangeArrowheads="1"/>
                </p:cNvSpPr>
                <p:nvPr/>
              </p:nvSpPr>
              <p:spPr bwMode="auto">
                <a:xfrm>
                  <a:off x="32" y="5408"/>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بطل الرواية</a:t>
                  </a:r>
                  <a:endParaRPr kumimoji="0" lang="en-US"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441" name="Rectangle 156"/>
                <p:cNvSpPr>
                  <a:spLocks noChangeArrowheads="1"/>
                </p:cNvSpPr>
                <p:nvPr/>
              </p:nvSpPr>
              <p:spPr bwMode="auto">
                <a:xfrm>
                  <a:off x="0" y="5412"/>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432" name="Group 157"/>
            <p:cNvGrpSpPr>
              <a:grpSpLocks/>
            </p:cNvGrpSpPr>
            <p:nvPr/>
          </p:nvGrpSpPr>
          <p:grpSpPr bwMode="auto">
            <a:xfrm>
              <a:off x="744" y="5412"/>
              <a:ext cx="1328" cy="403"/>
              <a:chOff x="744" y="5412"/>
              <a:chExt cx="1328" cy="403"/>
            </a:xfrm>
          </p:grpSpPr>
          <p:sp>
            <p:nvSpPr>
              <p:cNvPr id="272436" name="Rectangle 158"/>
              <p:cNvSpPr>
                <a:spLocks noChangeArrowheads="1"/>
              </p:cNvSpPr>
              <p:nvPr/>
            </p:nvSpPr>
            <p:spPr bwMode="auto">
              <a:xfrm>
                <a:off x="776" y="5412"/>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مسؤولية البشر</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37" name="Rectangle 159"/>
              <p:cNvSpPr>
                <a:spLocks noChangeArrowheads="1"/>
              </p:cNvSpPr>
              <p:nvPr/>
            </p:nvSpPr>
            <p:spPr bwMode="auto">
              <a:xfrm>
                <a:off x="744" y="5412"/>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33" name="Group 160"/>
            <p:cNvGrpSpPr>
              <a:grpSpLocks/>
            </p:cNvGrpSpPr>
            <p:nvPr/>
          </p:nvGrpSpPr>
          <p:grpSpPr bwMode="auto">
            <a:xfrm>
              <a:off x="2072" y="5412"/>
              <a:ext cx="1720" cy="403"/>
              <a:chOff x="2072" y="5412"/>
              <a:chExt cx="1720" cy="403"/>
            </a:xfrm>
          </p:grpSpPr>
          <p:sp>
            <p:nvSpPr>
              <p:cNvPr id="272434" name="Rectangle 161"/>
              <p:cNvSpPr>
                <a:spLocks noChangeArrowheads="1"/>
              </p:cNvSpPr>
              <p:nvPr/>
            </p:nvSpPr>
            <p:spPr bwMode="auto">
              <a:xfrm>
                <a:off x="2104" y="5412"/>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السيادة الإلهية</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35" name="Rectangle 162"/>
              <p:cNvSpPr>
                <a:spLocks noChangeArrowheads="1"/>
              </p:cNvSpPr>
              <p:nvPr/>
            </p:nvSpPr>
            <p:spPr bwMode="auto">
              <a:xfrm>
                <a:off x="2072" y="5412"/>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55459" name="WordArt 163"/>
          <p:cNvSpPr>
            <a:spLocks noChangeArrowheads="1" noChangeShapeType="1" noTextEdit="1"/>
          </p:cNvSpPr>
          <p:nvPr/>
        </p:nvSpPr>
        <p:spPr bwMode="auto">
          <a:xfrm>
            <a:off x="2743200" y="1371600"/>
            <a:ext cx="1143000" cy="981075"/>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3600" b="1"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الملوك</a:t>
            </a:r>
            <a:endParaRPr kumimoji="1" lang="en-US" sz="3600" b="1"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endParaRPr>
          </a:p>
        </p:txBody>
      </p:sp>
      <p:sp>
        <p:nvSpPr>
          <p:cNvPr id="55460" name="WordArt 164"/>
          <p:cNvSpPr>
            <a:spLocks noChangeArrowheads="1" noChangeShapeType="1" noTextEdit="1"/>
          </p:cNvSpPr>
          <p:nvPr/>
        </p:nvSpPr>
        <p:spPr bwMode="auto">
          <a:xfrm>
            <a:off x="6019800" y="1600200"/>
            <a:ext cx="2041525" cy="5715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3600" b="1" i="0" u="none" strike="noStrike" kern="10" cap="none" spc="0" normalizeH="0" baseline="0" noProof="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uLnTx/>
                <a:uFillTx/>
                <a:latin typeface="Impact"/>
                <a:ea typeface="Impact"/>
                <a:cs typeface="Impact"/>
              </a:rPr>
              <a:t>أخبار الأيام</a:t>
            </a:r>
            <a:endParaRPr kumimoji="1" lang="en-US" sz="3600" b="1" i="0" u="none" strike="noStrike" kern="10" cap="none" spc="0" normalizeH="0" baseline="0" noProof="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166" name="Rectangle 3"/>
          <p:cNvSpPr txBox="1">
            <a:spLocks noChangeArrowheads="1"/>
          </p:cNvSpPr>
          <p:nvPr/>
        </p:nvSpPr>
        <p:spPr bwMode="auto">
          <a:xfrm>
            <a:off x="0" y="685800"/>
            <a:ext cx="9144000" cy="1143000"/>
          </a:xfrm>
          <a:prstGeom prst="rect">
            <a:avLst/>
          </a:prstGeom>
          <a:noFill/>
          <a:ln w="9525">
            <a:noFill/>
            <a:miter lim="800000"/>
            <a:headEnd/>
            <a:tailEnd/>
          </a:ln>
        </p:spPr>
        <p:txBody>
          <a:bodyPr/>
          <a:lstStyle/>
          <a:p>
            <a:pPr marL="533400" marR="0" lvl="0" indent="-533400" algn="r" defTabSz="914400" rtl="0" eaLnBrk="1" fontAlgn="base" latinLnBrk="0" hangingPunct="1">
              <a:lnSpc>
                <a:spcPct val="100000"/>
              </a:lnSpc>
              <a:spcBef>
                <a:spcPct val="20000"/>
              </a:spcBef>
              <a:spcAft>
                <a:spcPct val="0"/>
              </a:spcAft>
              <a:buClrTx/>
              <a:buSzTx/>
              <a:buFontTx/>
              <a:buNone/>
              <a:tabLst/>
              <a:defRPr/>
            </a:pPr>
            <a:r>
              <a:rPr kumimoji="1"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بينما تتداخل الملوك والسجلات في تسجيل عصر المملكة، يمكن الإستشهاد ببعض الإختلافات الملحوظة:</a:t>
            </a:r>
            <a:endParaRPr kumimoji="1" lang="en-US" altLang="zh-CN" sz="2800" b="1" u="none" strike="noStrike" kern="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endParaRPr>
          </a:p>
        </p:txBody>
      </p:sp>
      <p:sp>
        <p:nvSpPr>
          <p:cNvPr id="272391" name="Text Box 3"/>
          <p:cNvSpPr txBox="1">
            <a:spLocks noChangeArrowheads="1"/>
          </p:cNvSpPr>
          <p:nvPr/>
        </p:nvSpPr>
        <p:spPr bwMode="auto">
          <a:xfrm>
            <a:off x="8243888" y="0"/>
            <a:ext cx="900112"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264</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30720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5459"/>
                                        </p:tgtEl>
                                        <p:attrNameLst>
                                          <p:attrName>style.visibility</p:attrName>
                                        </p:attrNameLst>
                                      </p:cBhvr>
                                      <p:to>
                                        <p:strVal val="visible"/>
                                      </p:to>
                                    </p:set>
                                    <p:animEffect transition="in" filter="checkerboard(across)">
                                      <p:cBhvr>
                                        <p:cTn id="7" dur="500"/>
                                        <p:tgtEl>
                                          <p:spTgt spid="55459"/>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55460"/>
                                        </p:tgtEl>
                                        <p:attrNameLst>
                                          <p:attrName>style.visibility</p:attrName>
                                        </p:attrNameLst>
                                      </p:cBhvr>
                                      <p:to>
                                        <p:strVal val="visible"/>
                                      </p:to>
                                    </p:set>
                                    <p:animEffect transition="in" filter="checkerboard(across)">
                                      <p:cBhvr>
                                        <p:cTn id="11" dur="500"/>
                                        <p:tgtEl>
                                          <p:spTgt spid="55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459" grpId="0" animBg="1"/>
      <p:bldP spid="5546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a:xfrm>
            <a:off x="1447800" y="152400"/>
            <a:ext cx="6248400" cy="762000"/>
          </a:xfrm>
          <a:solidFill>
            <a:schemeClr val="tx1"/>
          </a:solidFill>
          <a:ln>
            <a:solidFill>
              <a:schemeClr val="tx1"/>
            </a:solidFill>
            <a:miter lim="800000"/>
            <a:headEnd/>
            <a:tailEnd/>
          </a:ln>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المستلمين</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7346" name="Rectangle 3"/>
          <p:cNvSpPr txBox="1">
            <a:spLocks noChangeArrowheads="1"/>
          </p:cNvSpPr>
          <p:nvPr/>
        </p:nvSpPr>
        <p:spPr bwMode="auto">
          <a:xfrm>
            <a:off x="1143000" y="1752600"/>
            <a:ext cx="74676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spcBef>
                <a:spcPct val="20000"/>
              </a:spcBef>
              <a:buFont typeface="Wingdings" charset="0"/>
              <a:buNone/>
            </a:pPr>
            <a:r>
              <a:rPr lang="ar-JO" altLang="zh-CN" sz="3200" b="1" dirty="0">
                <a:latin typeface="Arial" panose="020B0604020202020204" pitchFamily="34" charset="0"/>
                <a:cs typeface="Arial" panose="020B0604020202020204" pitchFamily="34" charset="0"/>
              </a:rPr>
              <a:t>باستخدام التاريخ المذكور أعلاه من 450-425 ق.م كان القراء الأصليون يتألفون من اليهود الذين عادوا إلى الأرض لمدة قرن تقريبًا وربما اختبروا مؤخرًا إعادة بناء أسوار أورشليم في عهد نحميا.</a:t>
            </a:r>
            <a:endParaRPr lang="en-US" altLang="zh-CN" sz="3200" b="1" dirty="0">
              <a:latin typeface="Arial" panose="020B0604020202020204" pitchFamily="34" charset="0"/>
              <a:cs typeface="Arial" panose="020B0604020202020204" pitchFamily="34" charset="0"/>
            </a:endParaRPr>
          </a:p>
        </p:txBody>
      </p:sp>
      <p:sp>
        <p:nvSpPr>
          <p:cNvPr id="57347"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263</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447800" y="152400"/>
            <a:ext cx="5943600" cy="609600"/>
          </a:xfrm>
          <a:solidFill>
            <a:schemeClr val="tx1"/>
          </a:solidFill>
          <a:ln>
            <a:solidFill>
              <a:schemeClr val="tx1"/>
            </a:solidFill>
            <a:miter lim="800000"/>
            <a:headEnd/>
            <a:tailEnd/>
          </a:ln>
        </p:spPr>
        <p:txBody>
          <a:bodyPr/>
          <a:lstStyle/>
          <a:p>
            <a:pPr rtl="1"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الخصائص</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457200" y="1143000"/>
            <a:ext cx="80772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lnSpc>
                <a:spcPct val="90000"/>
              </a:lnSpc>
              <a:spcBef>
                <a:spcPct val="20000"/>
              </a:spcBef>
              <a:buFontTx/>
              <a:buChar char="-"/>
            </a:pPr>
            <a:r>
              <a:rPr lang="ar-JO" altLang="zh-CN" sz="2800" b="1" dirty="0">
                <a:latin typeface="Arial" panose="020B0604020202020204" pitchFamily="34" charset="0"/>
                <a:ea typeface="宋体" charset="0"/>
                <a:cs typeface="Arial" panose="020B0604020202020204" pitchFamily="34" charset="0"/>
              </a:rPr>
              <a:t>كل أسفار الكتاب المقدس حتى الآن من سفر التكوين إلى الملوك الثاني اتبعت تسلسلًا زمنيًا للأحداث بدءًا من خلق آدم وحتى أسر يهوذا ؛ ولكن الآن مع أخبار الأيام نأتي إلى كتابة لا تدفعنا إلى الأمام. لكنه يعود ويراجع القصة بأكملها من أجل استخلاص وتطبيق درس حيوي وهو أن تجاوب الأمة مع الله هو العامل الحاسم في تاريخها ومصيرها(ج. سيدلو باكستر).</a:t>
            </a:r>
            <a:endParaRPr lang="en-US" altLang="zh-CN" sz="2800" b="1" dirty="0">
              <a:latin typeface="Arial" panose="020B0604020202020204" pitchFamily="34" charset="0"/>
              <a:ea typeface="宋体" charset="0"/>
              <a:cs typeface="Arial" panose="020B0604020202020204" pitchFamily="34" charset="0"/>
            </a:endParaRPr>
          </a:p>
          <a:p>
            <a:pPr algn="r" rtl="1" eaLnBrk="1" hangingPunct="1">
              <a:lnSpc>
                <a:spcPct val="90000"/>
              </a:lnSpc>
              <a:spcBef>
                <a:spcPct val="20000"/>
              </a:spcBef>
              <a:buFontTx/>
              <a:buChar char="-"/>
            </a:pPr>
            <a:r>
              <a:rPr lang="ar-JO" altLang="zh-CN" sz="2800" b="1" dirty="0">
                <a:latin typeface="Arial" panose="020B0604020202020204" pitchFamily="34" charset="0"/>
                <a:ea typeface="宋体" charset="0"/>
                <a:cs typeface="Arial" panose="020B0604020202020204" pitchFamily="34" charset="0"/>
              </a:rPr>
              <a:t>تغطي أخبار الأيام نفس الفترة من التاريخ اليهودي التي بدأت في سفر صموئيل الثاني (= 1 أخبار) وتمتد إلى ما بعد ملوك الثاني (= 2 أخبار). تظهر فترة المملكة المخططة على النحو التالي:</a:t>
            </a:r>
            <a:endParaRPr lang="en-US" altLang="zh-CN" sz="2800" b="1" dirty="0">
              <a:latin typeface="Arial" panose="020B0604020202020204" pitchFamily="34" charset="0"/>
              <a:ea typeface="宋体" charset="0"/>
              <a:cs typeface="Arial" panose="020B0604020202020204" pitchFamily="34" charset="0"/>
            </a:endParaRPr>
          </a:p>
        </p:txBody>
      </p:sp>
      <p:sp>
        <p:nvSpPr>
          <p:cNvPr id="61444" name="Text Box 3"/>
          <p:cNvSpPr txBox="1">
            <a:spLocks noChangeArrowheads="1"/>
          </p:cNvSpPr>
          <p:nvPr/>
        </p:nvSpPr>
        <p:spPr bwMode="auto">
          <a:xfrm>
            <a:off x="8101013" y="92075"/>
            <a:ext cx="935037" cy="815975"/>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50000"/>
              </a:spcBef>
            </a:pPr>
            <a:r>
              <a:rPr lang="ar-JO" b="1" dirty="0">
                <a:solidFill>
                  <a:srgbClr val="FFFFFF"/>
                </a:solidFill>
                <a:latin typeface="Arial" panose="020B0604020202020204" pitchFamily="34" charset="0"/>
                <a:cs typeface="Arial" panose="020B0604020202020204" pitchFamily="34" charset="0"/>
              </a:rPr>
              <a:t>263-264</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b="1" dirty="0">
              <a:latin typeface="Arial" panose="020B0604020202020204" pitchFamily="34" charset="0"/>
              <a:cs typeface="Arial" panose="020B0604020202020204" pitchFamily="34" charset="0"/>
            </a:endParaRPr>
          </a:p>
        </p:txBody>
      </p:sp>
      <p:sp>
        <p:nvSpPr>
          <p:cNvPr id="87043" name="Text Box 3"/>
          <p:cNvSpPr txBox="1">
            <a:spLocks noChangeArrowheads="1"/>
          </p:cNvSpPr>
          <p:nvPr/>
        </p:nvSpPr>
        <p:spPr bwMode="auto">
          <a:xfrm>
            <a:off x="6172200" y="4067175"/>
            <a:ext cx="381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dirty="0">
                <a:solidFill>
                  <a:schemeClr val="bg1"/>
                </a:solidFill>
                <a:latin typeface="Arial" panose="020B0604020202020204" pitchFamily="34" charset="0"/>
                <a:ea typeface="+mn-ea"/>
                <a:cs typeface="Arial" panose="020B0604020202020204" pitchFamily="34" charset="0"/>
              </a:rPr>
              <a:t> </a:t>
            </a:r>
            <a:r>
              <a:rPr lang="ar-JO" b="1" dirty="0">
                <a:solidFill>
                  <a:schemeClr val="bg1"/>
                </a:solidFill>
                <a:latin typeface="Arial" panose="020B0604020202020204" pitchFamily="34" charset="0"/>
                <a:ea typeface="+mn-ea"/>
                <a:cs typeface="Arial" panose="020B0604020202020204" pitchFamily="34" charset="0"/>
              </a:rPr>
              <a:t>650</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87044" name="Text Box 4"/>
          <p:cNvSpPr txBox="1">
            <a:spLocks noChangeArrowheads="1"/>
          </p:cNvSpPr>
          <p:nvPr/>
        </p:nvSpPr>
        <p:spPr bwMode="auto">
          <a:xfrm>
            <a:off x="5343525" y="4067175"/>
            <a:ext cx="514359"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b="1" dirty="0">
                <a:solidFill>
                  <a:schemeClr val="bg1"/>
                </a:solidFill>
                <a:latin typeface="Arial" panose="020B0604020202020204" pitchFamily="34" charset="0"/>
                <a:ea typeface="+mn-ea"/>
                <a:cs typeface="Arial" panose="020B0604020202020204" pitchFamily="34" charset="0"/>
              </a:rPr>
              <a:t>   </a:t>
            </a:r>
            <a:r>
              <a:rPr lang="ar-JO" b="1" dirty="0">
                <a:solidFill>
                  <a:schemeClr val="bg1"/>
                </a:solidFill>
                <a:latin typeface="Arial" panose="020B0604020202020204" pitchFamily="34" charset="0"/>
                <a:ea typeface="+mn-ea"/>
                <a:cs typeface="Arial" panose="020B0604020202020204" pitchFamily="34" charset="0"/>
              </a:rPr>
              <a:t>700</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87045" name="Text Box 5"/>
          <p:cNvSpPr txBox="1">
            <a:spLocks noChangeArrowheads="1"/>
          </p:cNvSpPr>
          <p:nvPr/>
        </p:nvSpPr>
        <p:spPr bwMode="auto">
          <a:xfrm>
            <a:off x="4114800" y="4067175"/>
            <a:ext cx="381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dirty="0">
                <a:solidFill>
                  <a:schemeClr val="bg1"/>
                </a:solidFill>
                <a:latin typeface="Arial" panose="020B0604020202020204" pitchFamily="34" charset="0"/>
                <a:ea typeface="+mn-ea"/>
                <a:cs typeface="Arial" panose="020B0604020202020204" pitchFamily="34" charset="0"/>
              </a:rPr>
              <a:t> </a:t>
            </a:r>
            <a:r>
              <a:rPr lang="ar-JO" b="1" dirty="0">
                <a:solidFill>
                  <a:schemeClr val="bg1"/>
                </a:solidFill>
                <a:latin typeface="Arial" panose="020B0604020202020204" pitchFamily="34" charset="0"/>
                <a:ea typeface="+mn-ea"/>
                <a:cs typeface="Arial" panose="020B0604020202020204" pitchFamily="34" charset="0"/>
              </a:rPr>
              <a:t>800</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87046" name="Text Box 6"/>
          <p:cNvSpPr txBox="1">
            <a:spLocks noChangeArrowheads="1"/>
          </p:cNvSpPr>
          <p:nvPr/>
        </p:nvSpPr>
        <p:spPr bwMode="auto">
          <a:xfrm>
            <a:off x="2743200" y="4067175"/>
            <a:ext cx="381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dirty="0">
                <a:solidFill>
                  <a:schemeClr val="bg1"/>
                </a:solidFill>
                <a:latin typeface="Arial" panose="020B0604020202020204" pitchFamily="34" charset="0"/>
                <a:ea typeface="+mn-ea"/>
                <a:cs typeface="Arial" panose="020B0604020202020204" pitchFamily="34" charset="0"/>
              </a:rPr>
              <a:t> </a:t>
            </a:r>
            <a:r>
              <a:rPr lang="ar-JO" b="1" dirty="0">
                <a:solidFill>
                  <a:schemeClr val="bg1"/>
                </a:solidFill>
                <a:latin typeface="Arial" panose="020B0604020202020204" pitchFamily="34" charset="0"/>
                <a:ea typeface="+mn-ea"/>
                <a:cs typeface="Arial" panose="020B0604020202020204" pitchFamily="34" charset="0"/>
              </a:rPr>
              <a:t>900</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87047" name="Text Box 7"/>
          <p:cNvSpPr txBox="1">
            <a:spLocks noChangeArrowheads="1"/>
          </p:cNvSpPr>
          <p:nvPr/>
        </p:nvSpPr>
        <p:spPr bwMode="auto">
          <a:xfrm>
            <a:off x="2057400" y="4067175"/>
            <a:ext cx="381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dirty="0">
                <a:solidFill>
                  <a:schemeClr val="bg1"/>
                </a:solidFill>
                <a:latin typeface="Arial" panose="020B0604020202020204" pitchFamily="34" charset="0"/>
                <a:ea typeface="+mn-ea"/>
                <a:cs typeface="Arial" panose="020B0604020202020204" pitchFamily="34" charset="0"/>
              </a:rPr>
              <a:t> </a:t>
            </a:r>
            <a:r>
              <a:rPr lang="ar-JO" b="1" dirty="0">
                <a:solidFill>
                  <a:schemeClr val="bg1"/>
                </a:solidFill>
                <a:latin typeface="Arial" panose="020B0604020202020204" pitchFamily="34" charset="0"/>
                <a:ea typeface="+mn-ea"/>
                <a:cs typeface="Arial" panose="020B0604020202020204" pitchFamily="34" charset="0"/>
              </a:rPr>
              <a:t>950</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87048" name="Text Box 8"/>
          <p:cNvSpPr txBox="1">
            <a:spLocks noChangeArrowheads="1"/>
          </p:cNvSpPr>
          <p:nvPr/>
        </p:nvSpPr>
        <p:spPr bwMode="auto">
          <a:xfrm>
            <a:off x="1371600" y="4067175"/>
            <a:ext cx="381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b="1" dirty="0">
                <a:solidFill>
                  <a:schemeClr val="bg1"/>
                </a:solidFill>
                <a:latin typeface="Arial" panose="020B0604020202020204" pitchFamily="34" charset="0"/>
                <a:ea typeface="+mn-ea"/>
                <a:cs typeface="Arial" panose="020B0604020202020204" pitchFamily="34" charset="0"/>
              </a:rPr>
              <a:t>1000</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87049" name="Text Box 9"/>
          <p:cNvSpPr txBox="1">
            <a:spLocks noChangeArrowheads="1"/>
          </p:cNvSpPr>
          <p:nvPr/>
        </p:nvSpPr>
        <p:spPr bwMode="auto">
          <a:xfrm>
            <a:off x="6858000" y="4067175"/>
            <a:ext cx="381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dirty="0">
                <a:solidFill>
                  <a:schemeClr val="bg1"/>
                </a:solidFill>
                <a:latin typeface="Arial" panose="020B0604020202020204" pitchFamily="34" charset="0"/>
                <a:ea typeface="+mn-ea"/>
                <a:cs typeface="Arial" panose="020B0604020202020204" pitchFamily="34" charset="0"/>
              </a:rPr>
              <a:t> </a:t>
            </a:r>
            <a:r>
              <a:rPr lang="ar-JO" b="1" dirty="0">
                <a:solidFill>
                  <a:schemeClr val="bg1"/>
                </a:solidFill>
                <a:latin typeface="Arial" panose="020B0604020202020204" pitchFamily="34" charset="0"/>
                <a:ea typeface="+mn-ea"/>
                <a:cs typeface="Arial" panose="020B0604020202020204" pitchFamily="34" charset="0"/>
              </a:rPr>
              <a:t>600</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87050" name="Text Box 10"/>
          <p:cNvSpPr txBox="1">
            <a:spLocks noChangeArrowheads="1"/>
          </p:cNvSpPr>
          <p:nvPr/>
        </p:nvSpPr>
        <p:spPr bwMode="auto">
          <a:xfrm>
            <a:off x="8153400" y="4067175"/>
            <a:ext cx="381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dirty="0">
                <a:solidFill>
                  <a:schemeClr val="bg1"/>
                </a:solidFill>
                <a:latin typeface="Arial" panose="020B0604020202020204" pitchFamily="34" charset="0"/>
                <a:ea typeface="+mn-ea"/>
                <a:cs typeface="Arial" panose="020B0604020202020204" pitchFamily="34" charset="0"/>
              </a:rPr>
              <a:t> </a:t>
            </a:r>
            <a:r>
              <a:rPr lang="ar-JO" b="1" dirty="0">
                <a:solidFill>
                  <a:schemeClr val="bg1"/>
                </a:solidFill>
                <a:latin typeface="Arial" panose="020B0604020202020204" pitchFamily="34" charset="0"/>
                <a:ea typeface="+mn-ea"/>
                <a:cs typeface="Arial" panose="020B0604020202020204" pitchFamily="34" charset="0"/>
              </a:rPr>
              <a:t>500</a:t>
            </a:r>
            <a:endParaRPr lang="en-US" b="1" dirty="0">
              <a:solidFill>
                <a:schemeClr val="bg1"/>
              </a:solidFill>
              <a:latin typeface="Arial" panose="020B0604020202020204" pitchFamily="34" charset="0"/>
              <a:ea typeface="+mn-ea"/>
              <a:cs typeface="Arial" panose="020B0604020202020204" pitchFamily="34" charset="0"/>
            </a:endParaRPr>
          </a:p>
        </p:txBody>
      </p:sp>
      <p:grpSp>
        <p:nvGrpSpPr>
          <p:cNvPr id="63498" name="Group 11"/>
          <p:cNvGrpSpPr>
            <a:grpSpLocks/>
          </p:cNvGrpSpPr>
          <p:nvPr/>
        </p:nvGrpSpPr>
        <p:grpSpPr bwMode="auto">
          <a:xfrm>
            <a:off x="66675" y="3044825"/>
            <a:ext cx="9534525" cy="844550"/>
            <a:chOff x="42" y="1918"/>
            <a:chExt cx="6006" cy="532"/>
          </a:xfrm>
        </p:grpSpPr>
        <p:grpSp>
          <p:nvGrpSpPr>
            <p:cNvPr id="63518" name="Group 12"/>
            <p:cNvGrpSpPr>
              <a:grpSpLocks/>
            </p:cNvGrpSpPr>
            <p:nvPr/>
          </p:nvGrpSpPr>
          <p:grpSpPr bwMode="auto">
            <a:xfrm>
              <a:off x="96" y="1918"/>
              <a:ext cx="1296" cy="530"/>
              <a:chOff x="96" y="1918"/>
              <a:chExt cx="1296" cy="530"/>
            </a:xfrm>
          </p:grpSpPr>
          <p:sp>
            <p:nvSpPr>
              <p:cNvPr id="87053"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87054"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87055"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87056"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grpSp>
          <p:nvGrpSpPr>
            <p:cNvPr id="63519" name="Group 17"/>
            <p:cNvGrpSpPr>
              <a:grpSpLocks/>
            </p:cNvGrpSpPr>
            <p:nvPr/>
          </p:nvGrpSpPr>
          <p:grpSpPr bwMode="auto">
            <a:xfrm>
              <a:off x="1824" y="1920"/>
              <a:ext cx="1296" cy="530"/>
              <a:chOff x="96" y="1918"/>
              <a:chExt cx="1296" cy="530"/>
            </a:xfrm>
          </p:grpSpPr>
          <p:sp>
            <p:nvSpPr>
              <p:cNvPr id="87058"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87059"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87060"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87061"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grpSp>
          <p:nvGrpSpPr>
            <p:cNvPr id="63520" name="Group 22"/>
            <p:cNvGrpSpPr>
              <a:grpSpLocks/>
            </p:cNvGrpSpPr>
            <p:nvPr/>
          </p:nvGrpSpPr>
          <p:grpSpPr bwMode="auto">
            <a:xfrm>
              <a:off x="3552" y="1920"/>
              <a:ext cx="1296" cy="530"/>
              <a:chOff x="96" y="1918"/>
              <a:chExt cx="1296" cy="530"/>
            </a:xfrm>
          </p:grpSpPr>
          <p:sp>
            <p:nvSpPr>
              <p:cNvPr id="87063"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87064"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87065"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87066"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sp>
          <p:nvSpPr>
            <p:cNvPr id="87067"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87068"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87069"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sp>
        <p:nvSpPr>
          <p:cNvPr id="87070" name="Text Box 30"/>
          <p:cNvSpPr txBox="1">
            <a:spLocks noChangeArrowheads="1"/>
          </p:cNvSpPr>
          <p:nvPr/>
        </p:nvSpPr>
        <p:spPr bwMode="auto">
          <a:xfrm>
            <a:off x="7543800" y="4067175"/>
            <a:ext cx="381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dirty="0">
                <a:solidFill>
                  <a:schemeClr val="bg1"/>
                </a:solidFill>
                <a:latin typeface="Arial" panose="020B0604020202020204" pitchFamily="34" charset="0"/>
                <a:ea typeface="+mn-ea"/>
                <a:cs typeface="Arial" panose="020B0604020202020204" pitchFamily="34" charset="0"/>
              </a:rPr>
              <a:t> </a:t>
            </a:r>
            <a:r>
              <a:rPr lang="ar-JO" b="1" dirty="0">
                <a:solidFill>
                  <a:schemeClr val="bg1"/>
                </a:solidFill>
                <a:latin typeface="Arial" panose="020B0604020202020204" pitchFamily="34" charset="0"/>
                <a:ea typeface="+mn-ea"/>
                <a:cs typeface="Arial" panose="020B0604020202020204" pitchFamily="34" charset="0"/>
              </a:rPr>
              <a:t>550</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87071" name="Text Box 31"/>
          <p:cNvSpPr txBox="1">
            <a:spLocks noChangeArrowheads="1"/>
          </p:cNvSpPr>
          <p:nvPr/>
        </p:nvSpPr>
        <p:spPr bwMode="auto">
          <a:xfrm>
            <a:off x="4724401" y="4067175"/>
            <a:ext cx="419104"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b="1" dirty="0">
                <a:solidFill>
                  <a:schemeClr val="bg1"/>
                </a:solidFill>
                <a:latin typeface="Arial" panose="020B0604020202020204" pitchFamily="34" charset="0"/>
                <a:ea typeface="+mn-ea"/>
                <a:cs typeface="Arial" panose="020B0604020202020204" pitchFamily="34" charset="0"/>
              </a:rPr>
              <a:t>   </a:t>
            </a:r>
            <a:r>
              <a:rPr lang="ar-JO" b="1" dirty="0">
                <a:solidFill>
                  <a:schemeClr val="bg1"/>
                </a:solidFill>
                <a:latin typeface="Arial" panose="020B0604020202020204" pitchFamily="34" charset="0"/>
                <a:ea typeface="+mn-ea"/>
                <a:cs typeface="Arial" panose="020B0604020202020204" pitchFamily="34" charset="0"/>
              </a:rPr>
              <a:t>750</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87072" name="Text Box 32"/>
          <p:cNvSpPr txBox="1">
            <a:spLocks noChangeArrowheads="1"/>
          </p:cNvSpPr>
          <p:nvPr/>
        </p:nvSpPr>
        <p:spPr bwMode="auto">
          <a:xfrm>
            <a:off x="3429000" y="4067175"/>
            <a:ext cx="381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dirty="0">
                <a:solidFill>
                  <a:schemeClr val="bg1"/>
                </a:solidFill>
                <a:latin typeface="Arial" panose="020B0604020202020204" pitchFamily="34" charset="0"/>
                <a:ea typeface="+mn-ea"/>
                <a:cs typeface="Arial" panose="020B0604020202020204" pitchFamily="34" charset="0"/>
              </a:rPr>
              <a:t> </a:t>
            </a:r>
            <a:r>
              <a:rPr lang="ar-JO" b="1" dirty="0">
                <a:solidFill>
                  <a:schemeClr val="bg1"/>
                </a:solidFill>
                <a:latin typeface="Arial" panose="020B0604020202020204" pitchFamily="34" charset="0"/>
                <a:ea typeface="+mn-ea"/>
                <a:cs typeface="Arial" panose="020B0604020202020204" pitchFamily="34" charset="0"/>
              </a:rPr>
              <a:t>850</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87073" name="Text Box 33"/>
          <p:cNvSpPr txBox="1">
            <a:spLocks noChangeArrowheads="1"/>
          </p:cNvSpPr>
          <p:nvPr/>
        </p:nvSpPr>
        <p:spPr bwMode="auto">
          <a:xfrm>
            <a:off x="685800" y="4067175"/>
            <a:ext cx="381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b="1" dirty="0">
                <a:solidFill>
                  <a:schemeClr val="bg1"/>
                </a:solidFill>
                <a:latin typeface="Arial" panose="020B0604020202020204" pitchFamily="34" charset="0"/>
                <a:ea typeface="+mn-ea"/>
                <a:cs typeface="Arial" panose="020B0604020202020204" pitchFamily="34" charset="0"/>
              </a:rPr>
              <a:t>1050</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87074" name="Text Box 34"/>
          <p:cNvSpPr txBox="1">
            <a:spLocks noChangeArrowheads="1"/>
          </p:cNvSpPr>
          <p:nvPr/>
        </p:nvSpPr>
        <p:spPr bwMode="auto">
          <a:xfrm>
            <a:off x="0" y="4067175"/>
            <a:ext cx="381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b="1" dirty="0">
                <a:solidFill>
                  <a:schemeClr val="bg1"/>
                </a:solidFill>
                <a:latin typeface="Arial" panose="020B0604020202020204" pitchFamily="34" charset="0"/>
                <a:ea typeface="+mn-ea"/>
                <a:cs typeface="Arial" panose="020B0604020202020204" pitchFamily="34" charset="0"/>
              </a:rPr>
              <a:t>1100</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87075" name="Text Box 35"/>
          <p:cNvSpPr txBox="1">
            <a:spLocks noChangeArrowheads="1"/>
          </p:cNvSpPr>
          <p:nvPr/>
        </p:nvSpPr>
        <p:spPr bwMode="auto">
          <a:xfrm>
            <a:off x="8763000" y="4067175"/>
            <a:ext cx="381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dirty="0">
                <a:solidFill>
                  <a:schemeClr val="bg1"/>
                </a:solidFill>
                <a:latin typeface="Arial" panose="020B0604020202020204" pitchFamily="34" charset="0"/>
                <a:ea typeface="+mn-ea"/>
                <a:cs typeface="Arial" panose="020B0604020202020204" pitchFamily="34" charset="0"/>
              </a:rPr>
              <a:t> </a:t>
            </a:r>
            <a:r>
              <a:rPr lang="ar-JO" b="1" dirty="0">
                <a:solidFill>
                  <a:schemeClr val="bg1"/>
                </a:solidFill>
                <a:latin typeface="Arial" panose="020B0604020202020204" pitchFamily="34" charset="0"/>
                <a:ea typeface="+mn-ea"/>
                <a:cs typeface="Arial" panose="020B0604020202020204" pitchFamily="34" charset="0"/>
              </a:rPr>
              <a:t>450</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87076" name="Text Box 36"/>
          <p:cNvSpPr txBox="1">
            <a:spLocks noChangeArrowheads="1"/>
          </p:cNvSpPr>
          <p:nvPr/>
        </p:nvSpPr>
        <p:spPr bwMode="auto">
          <a:xfrm>
            <a:off x="304800" y="838200"/>
            <a:ext cx="25146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200" b="1" dirty="0">
                <a:solidFill>
                  <a:srgbClr val="00FFFF"/>
                </a:solidFill>
                <a:latin typeface="Arial" panose="020B0604020202020204" pitchFamily="34" charset="0"/>
                <a:ea typeface="+mn-ea"/>
                <a:cs typeface="Arial" panose="020B0604020202020204" pitchFamily="34" charset="0"/>
              </a:rPr>
              <a:t>مملكة        متحدة      1050-930</a:t>
            </a:r>
            <a:endParaRPr lang="en-US" sz="2800" b="1" dirty="0">
              <a:solidFill>
                <a:srgbClr val="00FFFF"/>
              </a:solidFill>
              <a:latin typeface="Arial" panose="020B0604020202020204" pitchFamily="34" charset="0"/>
              <a:ea typeface="+mn-ea"/>
              <a:cs typeface="Arial" panose="020B0604020202020204" pitchFamily="34" charset="0"/>
            </a:endParaRPr>
          </a:p>
        </p:txBody>
      </p:sp>
      <p:sp>
        <p:nvSpPr>
          <p:cNvPr id="87077" name="Text Box 37"/>
          <p:cNvSpPr txBox="1">
            <a:spLocks noChangeArrowheads="1"/>
          </p:cNvSpPr>
          <p:nvPr/>
        </p:nvSpPr>
        <p:spPr bwMode="auto">
          <a:xfrm>
            <a:off x="2590800" y="838200"/>
            <a:ext cx="25146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ea typeface="+mn-ea"/>
                <a:cs typeface="Arial" panose="020B0604020202020204" pitchFamily="34" charset="0"/>
              </a:rPr>
              <a:t>مملكة      منقسمة      930-722</a:t>
            </a:r>
            <a:endParaRPr lang="en-US" sz="2800" b="1" dirty="0">
              <a:solidFill>
                <a:srgbClr val="FFFF00"/>
              </a:solidFill>
              <a:latin typeface="Arial" panose="020B0604020202020204" pitchFamily="34" charset="0"/>
              <a:ea typeface="+mn-ea"/>
              <a:cs typeface="Arial" panose="020B0604020202020204" pitchFamily="34" charset="0"/>
            </a:endParaRPr>
          </a:p>
        </p:txBody>
      </p:sp>
      <p:sp>
        <p:nvSpPr>
          <p:cNvPr id="87078" name="Text Box 38"/>
          <p:cNvSpPr txBox="1">
            <a:spLocks noChangeArrowheads="1"/>
          </p:cNvSpPr>
          <p:nvPr/>
        </p:nvSpPr>
        <p:spPr bwMode="auto">
          <a:xfrm>
            <a:off x="5029200" y="838200"/>
            <a:ext cx="25146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200" b="1" dirty="0">
                <a:solidFill>
                  <a:srgbClr val="FF99FF"/>
                </a:solidFill>
                <a:latin typeface="Arial" panose="020B0604020202020204" pitchFamily="34" charset="0"/>
                <a:ea typeface="+mn-ea"/>
                <a:cs typeface="Arial" panose="020B0604020202020204" pitchFamily="34" charset="0"/>
              </a:rPr>
              <a:t>ممكلة       منعزلة      722-586</a:t>
            </a:r>
            <a:endParaRPr lang="en-US" sz="2800" b="1" dirty="0">
              <a:solidFill>
                <a:srgbClr val="FF99FF"/>
              </a:solidFill>
              <a:latin typeface="Arial" panose="020B0604020202020204" pitchFamily="34" charset="0"/>
              <a:ea typeface="+mn-ea"/>
              <a:cs typeface="Arial" panose="020B0604020202020204" pitchFamily="34" charset="0"/>
            </a:endParaRPr>
          </a:p>
        </p:txBody>
      </p:sp>
      <p:sp>
        <p:nvSpPr>
          <p:cNvPr id="87079" name="Text Box 39"/>
          <p:cNvSpPr txBox="1">
            <a:spLocks noChangeArrowheads="1"/>
          </p:cNvSpPr>
          <p:nvPr/>
        </p:nvSpPr>
        <p:spPr bwMode="auto">
          <a:xfrm>
            <a:off x="5867400" y="6172200"/>
            <a:ext cx="30480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200" b="1" dirty="0">
                <a:solidFill>
                  <a:srgbClr val="66FF66"/>
                </a:solidFill>
                <a:latin typeface="Arial" panose="020B0604020202020204" pitchFamily="34" charset="0"/>
                <a:ea typeface="+mn-ea"/>
                <a:cs typeface="Arial" panose="020B0604020202020204" pitchFamily="34" charset="0"/>
              </a:rPr>
              <a:t>السبي 586-536</a:t>
            </a:r>
            <a:endParaRPr lang="en-US" sz="2800" b="1" dirty="0">
              <a:solidFill>
                <a:srgbClr val="66FF66"/>
              </a:solidFill>
              <a:latin typeface="Arial" panose="020B0604020202020204" pitchFamily="34" charset="0"/>
              <a:ea typeface="+mn-ea"/>
              <a:cs typeface="Arial" panose="020B0604020202020204" pitchFamily="34" charset="0"/>
            </a:endParaRPr>
          </a:p>
        </p:txBody>
      </p:sp>
      <p:sp>
        <p:nvSpPr>
          <p:cNvPr id="63509" name="AutoShape 40"/>
          <p:cNvSpPr>
            <a:spLocks noChangeArrowheads="1"/>
          </p:cNvSpPr>
          <p:nvPr/>
        </p:nvSpPr>
        <p:spPr bwMode="auto">
          <a:xfrm>
            <a:off x="7162800" y="3505200"/>
            <a:ext cx="609600" cy="2590800"/>
          </a:xfrm>
          <a:prstGeom prst="upArrow">
            <a:avLst>
              <a:gd name="adj1" fmla="val 50000"/>
              <a:gd name="adj2" fmla="val 106250"/>
            </a:avLst>
          </a:prstGeom>
          <a:solidFill>
            <a:srgbClr val="66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1" dirty="0">
              <a:latin typeface="Arial" panose="020B0604020202020204" pitchFamily="34" charset="0"/>
              <a:cs typeface="Arial" panose="020B0604020202020204" pitchFamily="34" charset="0"/>
            </a:endParaRPr>
          </a:p>
        </p:txBody>
      </p:sp>
      <p:sp>
        <p:nvSpPr>
          <p:cNvPr id="87081" name="Text Box 41"/>
          <p:cNvSpPr txBox="1">
            <a:spLocks noChangeArrowheads="1"/>
          </p:cNvSpPr>
          <p:nvPr/>
        </p:nvSpPr>
        <p:spPr bwMode="auto">
          <a:xfrm>
            <a:off x="7010400" y="838200"/>
            <a:ext cx="2514600" cy="215443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FFCC00"/>
                </a:solidFill>
                <a:latin typeface="Arial" panose="020B0604020202020204" pitchFamily="34" charset="0"/>
                <a:cs typeface="Arial" panose="020B0604020202020204" pitchFamily="34" charset="0"/>
              </a:rPr>
              <a:t>ما بعد       السبي        </a:t>
            </a:r>
            <a:r>
              <a:rPr lang="ar-JO" sz="2800" b="1" dirty="0">
                <a:solidFill>
                  <a:srgbClr val="FFCC00"/>
                </a:solidFill>
                <a:latin typeface="Arial" panose="020B0604020202020204" pitchFamily="34" charset="0"/>
                <a:cs typeface="Arial" panose="020B0604020202020204" pitchFamily="34" charset="0"/>
              </a:rPr>
              <a:t>536-425</a:t>
            </a:r>
            <a:endParaRPr lang="en-US" sz="2800" b="1" dirty="0">
              <a:solidFill>
                <a:srgbClr val="FFCC00"/>
              </a:solidFill>
              <a:latin typeface="Arial" panose="020B0604020202020204" pitchFamily="34" charset="0"/>
              <a:cs typeface="Arial" panose="020B0604020202020204" pitchFamily="34" charset="0"/>
            </a:endParaRPr>
          </a:p>
          <a:p>
            <a:pPr algn="ctr" eaLnBrk="1" hangingPunct="1">
              <a:spcBef>
                <a:spcPct val="50000"/>
              </a:spcBef>
              <a:defRPr/>
            </a:pPr>
            <a:endParaRPr lang="en-US" sz="2800" b="1" dirty="0">
              <a:solidFill>
                <a:srgbClr val="FFCC00"/>
              </a:solidFill>
              <a:latin typeface="Arial" panose="020B0604020202020204" pitchFamily="34" charset="0"/>
              <a:cs typeface="Arial" panose="020B0604020202020204" pitchFamily="34" charset="0"/>
            </a:endParaRPr>
          </a:p>
        </p:txBody>
      </p:sp>
      <p:sp>
        <p:nvSpPr>
          <p:cNvPr id="87082" name="AutoShape 42"/>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87083" name="AutoShape 43"/>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87084" name="AutoShape 44"/>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87085" name="AutoShape 45"/>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87086" name="Text Box 46"/>
          <p:cNvSpPr txBox="1">
            <a:spLocks noChangeArrowheads="1"/>
          </p:cNvSpPr>
          <p:nvPr/>
        </p:nvSpPr>
        <p:spPr bwMode="auto">
          <a:xfrm>
            <a:off x="1981200" y="76200"/>
            <a:ext cx="4724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200" b="1" dirty="0">
                <a:solidFill>
                  <a:srgbClr val="FFFFFF"/>
                </a:solidFill>
                <a:latin typeface="Arial" panose="020B0604020202020204" pitchFamily="34" charset="0"/>
                <a:ea typeface="+mn-ea"/>
                <a:cs typeface="Arial" panose="020B0604020202020204" pitchFamily="34" charset="0"/>
              </a:rPr>
              <a:t>1-2 أخبار الأيام</a:t>
            </a:r>
            <a:endParaRPr lang="en-US" sz="3200" b="1" dirty="0">
              <a:solidFill>
                <a:srgbClr val="FFFFFF"/>
              </a:solidFill>
              <a:latin typeface="Arial" panose="020B0604020202020204" pitchFamily="34" charset="0"/>
              <a:ea typeface="+mn-ea"/>
              <a:cs typeface="Arial" panose="020B0604020202020204" pitchFamily="34" charset="0"/>
            </a:endParaRPr>
          </a:p>
        </p:txBody>
      </p:sp>
      <p:sp>
        <p:nvSpPr>
          <p:cNvPr id="87087" name="Line 47"/>
          <p:cNvSpPr>
            <a:spLocks noChangeShapeType="1"/>
          </p:cNvSpPr>
          <p:nvPr/>
        </p:nvSpPr>
        <p:spPr bwMode="auto">
          <a:xfrm>
            <a:off x="0" y="762000"/>
            <a:ext cx="7772400" cy="0"/>
          </a:xfrm>
          <a:prstGeom prst="line">
            <a:avLst/>
          </a:prstGeom>
          <a:noFill/>
          <a:ln w="76200">
            <a:solidFill>
              <a:srgbClr val="FFFFFF"/>
            </a:solidFill>
            <a:round/>
            <a:headEnd type="triangle" w="med" len="med"/>
            <a:tailEnd type="triangle" w="med" len="med"/>
          </a:ln>
          <a:effectLst>
            <a:outerShdw blurRad="63500" dist="38099" dir="2700000" algn="ctr" rotWithShape="0">
              <a:schemeClr val="tx1">
                <a:alpha val="74998"/>
              </a:schemeClr>
            </a:outerShdw>
          </a:effectLst>
        </p:spPr>
        <p:txBody>
          <a:bodyPr/>
          <a:lstStyle/>
          <a:p>
            <a:pPr>
              <a:defRPr/>
            </a:pPr>
            <a:endParaRPr lang="en-US" sz="2000" b="1" dirty="0">
              <a:solidFill>
                <a:srgbClr val="FFFFFF"/>
              </a:solidFill>
              <a:latin typeface="Arial" panose="020B0604020202020204" pitchFamily="34" charset="0"/>
              <a:ea typeface="+mn-ea"/>
              <a:cs typeface="Arial" panose="020B0604020202020204" pitchFamily="34" charset="0"/>
            </a:endParaRPr>
          </a:p>
        </p:txBody>
      </p:sp>
      <p:sp>
        <p:nvSpPr>
          <p:cNvPr id="63517" name="Title 47"/>
          <p:cNvSpPr>
            <a:spLocks noGrp="1"/>
          </p:cNvSpPr>
          <p:nvPr>
            <p:ph type="title" idx="4294967295"/>
          </p:nvPr>
        </p:nvSpPr>
        <p:spPr>
          <a:xfrm>
            <a:off x="152400" y="6248400"/>
            <a:ext cx="6096000" cy="457200"/>
          </a:xfrm>
        </p:spPr>
        <p:txBody>
          <a:bodyPr/>
          <a:lstStyle/>
          <a:p>
            <a:pPr algn="l"/>
            <a:r>
              <a:rPr lang="ar-JO" sz="3200" b="1" dirty="0">
                <a:solidFill>
                  <a:srgbClr val="FFFFFF"/>
                </a:solidFill>
                <a:latin typeface="Arial" panose="020B0604020202020204" pitchFamily="34" charset="0"/>
                <a:ea typeface="ＭＳ Ｐゴシック" charset="0"/>
                <a:cs typeface="Arial" panose="020B0604020202020204" pitchFamily="34" charset="0"/>
              </a:rPr>
              <a:t>الخط الزمني لأخبار الأيام</a:t>
            </a:r>
            <a:endParaRPr lang="en-US" sz="3200" b="1" dirty="0">
              <a:solidFill>
                <a:srgbClr val="FFFFFF"/>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5000"/>
                                  </p:stCondLst>
                                  <p:childTnLst>
                                    <p:set>
                                      <p:cBhvr>
                                        <p:cTn id="6" dur="1" fill="hold">
                                          <p:stCondLst>
                                            <p:cond delay="0"/>
                                          </p:stCondLst>
                                        </p:cTn>
                                        <p:tgtEl>
                                          <p:spTgt spid="87087"/>
                                        </p:tgtEl>
                                        <p:attrNameLst>
                                          <p:attrName>style.visibility</p:attrName>
                                        </p:attrNameLst>
                                      </p:cBhvr>
                                      <p:to>
                                        <p:strVal val="visible"/>
                                      </p:to>
                                    </p:set>
                                    <p:animEffect transition="in" filter="wipe(left)">
                                      <p:cBhvr>
                                        <p:cTn id="7" dur="500"/>
                                        <p:tgtEl>
                                          <p:spTgt spid="87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b="1" dirty="0">
              <a:latin typeface="Arial" panose="020B0604020202020204" pitchFamily="34" charset="0"/>
              <a:cs typeface="Arial" panose="020B0604020202020204" pitchFamily="34" charset="0"/>
            </a:endParaRPr>
          </a:p>
        </p:txBody>
      </p:sp>
      <p:sp>
        <p:nvSpPr>
          <p:cNvPr id="92163" name="Text Box 3"/>
          <p:cNvSpPr txBox="1">
            <a:spLocks noChangeArrowheads="1"/>
          </p:cNvSpPr>
          <p:nvPr/>
        </p:nvSpPr>
        <p:spPr bwMode="auto">
          <a:xfrm>
            <a:off x="4419600" y="6392863"/>
            <a:ext cx="48768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ar-JO" sz="2000" b="1" dirty="0">
                <a:solidFill>
                  <a:schemeClr val="bg1"/>
                </a:solidFill>
                <a:latin typeface="Arial" panose="020B0604020202020204" pitchFamily="34" charset="0"/>
                <a:ea typeface="+mn-ea"/>
                <a:cs typeface="Arial" panose="020B0604020202020204" pitchFamily="34" charset="0"/>
              </a:rPr>
              <a:t>السير عبر الكتاب</a:t>
            </a:r>
            <a:r>
              <a:rPr lang="en-US" sz="2000" b="1" dirty="0">
                <a:solidFill>
                  <a:schemeClr val="bg1"/>
                </a:solidFill>
                <a:latin typeface="Arial" panose="020B0604020202020204" pitchFamily="34" charset="0"/>
                <a:ea typeface="Times New Roman" pitchFamily="-105" charset="0"/>
                <a:cs typeface="Arial" panose="020B0604020202020204" pitchFamily="34" charset="0"/>
              </a:rPr>
              <a:t>©</a:t>
            </a:r>
            <a:r>
              <a:rPr lang="ar-JO" sz="2000" b="1" dirty="0">
                <a:solidFill>
                  <a:schemeClr val="bg1"/>
                </a:solidFill>
                <a:latin typeface="Arial" panose="020B0604020202020204" pitchFamily="34" charset="0"/>
                <a:ea typeface="+mn-ea"/>
                <a:cs typeface="Arial" panose="020B0604020202020204" pitchFamily="34" charset="0"/>
              </a:rPr>
              <a:t>1989</a:t>
            </a:r>
            <a:endParaRPr lang="en-US" sz="2000" b="1" dirty="0">
              <a:solidFill>
                <a:schemeClr val="bg1"/>
              </a:solidFill>
              <a:latin typeface="Arial" panose="020B0604020202020204" pitchFamily="34" charset="0"/>
              <a:ea typeface="+mn-ea"/>
              <a:cs typeface="Arial" panose="020B0604020202020204" pitchFamily="34" charset="0"/>
            </a:endParaRPr>
          </a:p>
        </p:txBody>
      </p:sp>
      <p:sp>
        <p:nvSpPr>
          <p:cNvPr id="92164" name="Text Box 4"/>
          <p:cNvSpPr txBox="1">
            <a:spLocks noChangeArrowheads="1"/>
          </p:cNvSpPr>
          <p:nvPr/>
        </p:nvSpPr>
        <p:spPr bwMode="auto">
          <a:xfrm>
            <a:off x="0" y="76200"/>
            <a:ext cx="4786314" cy="7699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ar-JO" sz="4400" b="1" dirty="0">
                <a:solidFill>
                  <a:schemeClr val="bg1"/>
                </a:solidFill>
                <a:latin typeface="Arial" panose="020B0604020202020204" pitchFamily="34" charset="0"/>
                <a:ea typeface="+mn-ea"/>
                <a:cs typeface="Arial" panose="020B0604020202020204" pitchFamily="34" charset="0"/>
              </a:rPr>
              <a:t>افتتاحية عن يهوذا</a:t>
            </a:r>
            <a:endParaRPr lang="en-US" sz="4400" b="1" dirty="0">
              <a:solidFill>
                <a:schemeClr val="bg1"/>
              </a:solidFill>
              <a:latin typeface="Arial" panose="020B0604020202020204" pitchFamily="34" charset="0"/>
              <a:ea typeface="+mn-ea"/>
              <a:cs typeface="Arial" panose="020B0604020202020204" pitchFamily="34" charset="0"/>
            </a:endParaRPr>
          </a:p>
        </p:txBody>
      </p:sp>
      <p:sp>
        <p:nvSpPr>
          <p:cNvPr id="92165" name="Text Box 5"/>
          <p:cNvSpPr txBox="1">
            <a:spLocks noChangeArrowheads="1"/>
          </p:cNvSpPr>
          <p:nvPr/>
        </p:nvSpPr>
        <p:spPr bwMode="auto">
          <a:xfrm>
            <a:off x="4800600" y="198438"/>
            <a:ext cx="43434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ar-JO" sz="3600" b="1" dirty="0">
                <a:solidFill>
                  <a:schemeClr val="bg1"/>
                </a:solidFill>
                <a:latin typeface="Arial" panose="020B0604020202020204" pitchFamily="34" charset="0"/>
                <a:ea typeface="+mn-ea"/>
                <a:cs typeface="Arial" panose="020B0604020202020204" pitchFamily="34" charset="0"/>
              </a:rPr>
              <a:t>2 أخبار الأيام</a:t>
            </a:r>
            <a:endParaRPr lang="en-US" sz="3600" b="1" dirty="0">
              <a:solidFill>
                <a:schemeClr val="bg1"/>
              </a:solidFill>
              <a:latin typeface="Arial" panose="020B0604020202020204" pitchFamily="34" charset="0"/>
              <a:ea typeface="+mn-ea"/>
              <a:cs typeface="Arial" panose="020B0604020202020204" pitchFamily="34" charset="0"/>
            </a:endParaRPr>
          </a:p>
        </p:txBody>
      </p:sp>
      <p:pic>
        <p:nvPicPr>
          <p:cNvPr id="65541" name="Picture 6" descr="2 Chronic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43000" y="857250"/>
            <a:ext cx="6772275" cy="505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6"/>
          <p:cNvSpPr>
            <a:spLocks noGrp="1"/>
          </p:cNvSpPr>
          <p:nvPr>
            <p:ph type="title" idx="4294967295"/>
          </p:nvPr>
        </p:nvSpPr>
        <p:spPr>
          <a:xfrm>
            <a:off x="0" y="5943600"/>
            <a:ext cx="9144000" cy="381000"/>
          </a:xfrm>
        </p:spPr>
        <p:txBody>
          <a:bodyPr/>
          <a:lstStyle/>
          <a:p>
            <a:pPr>
              <a:defRPr/>
            </a:pPr>
            <a:r>
              <a:rPr lang="ar-JO" sz="2400" b="1" dirty="0">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الطبيعة الإفتتاحية لسفر 2 أخبار الأيام</a:t>
            </a:r>
            <a:endParaRPr lang="en-US" sz="2400" b="1" dirty="0">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92165"/>
                                        </p:tgtEl>
                                        <p:attrNameLst>
                                          <p:attrName>style.visibility</p:attrName>
                                        </p:attrNameLst>
                                      </p:cBhvr>
                                      <p:to>
                                        <p:strVal val="visible"/>
                                      </p:to>
                                    </p:set>
                                    <p:animEffect transition="in" filter="dissolve">
                                      <p:cBhvr>
                                        <p:cTn id="7" dur="500"/>
                                        <p:tgtEl>
                                          <p:spTgt spid="92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5"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272386" name="Rectangle 2" descr="Green marble"/>
          <p:cNvSpPr>
            <a:spLocks noGrp="1" noChangeArrowheads="1"/>
          </p:cNvSpPr>
          <p:nvPr>
            <p:ph type="title"/>
          </p:nvPr>
        </p:nvSpPr>
        <p:spPr>
          <a:xfrm>
            <a:off x="1371600" y="76200"/>
            <a:ext cx="6477000" cy="609600"/>
          </a:xfrm>
          <a:blipFill dpi="0" rotWithShape="1">
            <a:blip r:embed="rId3"/>
            <a:srcRect/>
            <a:tile tx="0" ty="0" sx="100000" sy="100000" flip="none" algn="tl"/>
          </a:blipFill>
          <a:ln>
            <a:solidFill>
              <a:schemeClr val="tx1"/>
            </a:solidFill>
            <a:miter lim="800000"/>
            <a:headEnd/>
            <a:tailEnd/>
          </a:ln>
        </p:spPr>
        <p:txBody>
          <a:bodyPr/>
          <a:lstStyle/>
          <a:p>
            <a:pPr eaLnBrk="1" hangingPunct="1"/>
            <a:r>
              <a:rPr kumimoji="1" lang="ar-JO" dirty="0">
                <a:solidFill>
                  <a:srgbClr val="FFFFFF"/>
                </a:solidFill>
                <a:ea typeface="ＭＳ Ｐゴシック" charset="0"/>
              </a:rPr>
              <a:t>لماذا يوجد سجلين</a:t>
            </a:r>
            <a:endParaRPr kumimoji="1" lang="en-US" dirty="0">
              <a:solidFill>
                <a:srgbClr val="FFFFFF"/>
              </a:solidFill>
              <a:ea typeface="ＭＳ Ｐゴシック" charset="0"/>
            </a:endParaRPr>
          </a:p>
        </p:txBody>
      </p:sp>
      <p:grpSp>
        <p:nvGrpSpPr>
          <p:cNvPr id="272387" name="Group 4"/>
          <p:cNvGrpSpPr>
            <a:grpSpLocks/>
          </p:cNvGrpSpPr>
          <p:nvPr/>
        </p:nvGrpSpPr>
        <p:grpSpPr bwMode="auto">
          <a:xfrm>
            <a:off x="0" y="1828800"/>
            <a:ext cx="9144000" cy="5029200"/>
            <a:chOff x="0" y="0"/>
            <a:chExt cx="3792" cy="5815"/>
          </a:xfrm>
        </p:grpSpPr>
        <p:grpSp>
          <p:nvGrpSpPr>
            <p:cNvPr id="272392" name="Group 5"/>
            <p:cNvGrpSpPr>
              <a:grpSpLocks/>
            </p:cNvGrpSpPr>
            <p:nvPr/>
          </p:nvGrpSpPr>
          <p:grpSpPr bwMode="auto">
            <a:xfrm>
              <a:off x="0" y="0"/>
              <a:ext cx="744" cy="461"/>
              <a:chOff x="0" y="0"/>
              <a:chExt cx="744" cy="461"/>
            </a:xfrm>
          </p:grpSpPr>
          <p:sp>
            <p:nvSpPr>
              <p:cNvPr id="272546" name="Rectangle 6"/>
              <p:cNvSpPr>
                <a:spLocks noChangeArrowheads="1"/>
              </p:cNvSpPr>
              <p:nvPr/>
            </p:nvSpPr>
            <p:spPr bwMode="auto">
              <a:xfrm>
                <a:off x="0" y="0"/>
                <a:ext cx="744"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547" name="Group 7"/>
              <p:cNvGrpSpPr>
                <a:grpSpLocks/>
              </p:cNvGrpSpPr>
              <p:nvPr/>
            </p:nvGrpSpPr>
            <p:grpSpPr bwMode="auto">
              <a:xfrm>
                <a:off x="0" y="0"/>
                <a:ext cx="744" cy="461"/>
                <a:chOff x="0" y="0"/>
                <a:chExt cx="744" cy="461"/>
              </a:xfrm>
            </p:grpSpPr>
            <p:sp>
              <p:nvSpPr>
                <p:cNvPr id="272548" name="Rectangle 8"/>
                <p:cNvSpPr>
                  <a:spLocks noChangeArrowheads="1"/>
                </p:cNvSpPr>
                <p:nvPr/>
              </p:nvSpPr>
              <p:spPr bwMode="auto">
                <a:xfrm>
                  <a:off x="32" y="0"/>
                  <a:ext cx="680"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49" name="Rectangle 9"/>
                <p:cNvSpPr>
                  <a:spLocks noChangeArrowheads="1"/>
                </p:cNvSpPr>
                <p:nvPr/>
              </p:nvSpPr>
              <p:spPr bwMode="auto">
                <a:xfrm>
                  <a:off x="0" y="0"/>
                  <a:ext cx="744"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393" name="Group 10"/>
            <p:cNvGrpSpPr>
              <a:grpSpLocks/>
            </p:cNvGrpSpPr>
            <p:nvPr/>
          </p:nvGrpSpPr>
          <p:grpSpPr bwMode="auto">
            <a:xfrm>
              <a:off x="744" y="0"/>
              <a:ext cx="1328" cy="461"/>
              <a:chOff x="744" y="0"/>
              <a:chExt cx="1328" cy="461"/>
            </a:xfrm>
          </p:grpSpPr>
          <p:sp>
            <p:nvSpPr>
              <p:cNvPr id="272542" name="Rectangle 11"/>
              <p:cNvSpPr>
                <a:spLocks noChangeArrowheads="1"/>
              </p:cNvSpPr>
              <p:nvPr/>
            </p:nvSpPr>
            <p:spPr bwMode="auto">
              <a:xfrm>
                <a:off x="744" y="0"/>
                <a:ext cx="1328"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543" name="Group 12"/>
              <p:cNvGrpSpPr>
                <a:grpSpLocks/>
              </p:cNvGrpSpPr>
              <p:nvPr/>
            </p:nvGrpSpPr>
            <p:grpSpPr bwMode="auto">
              <a:xfrm>
                <a:off x="744" y="0"/>
                <a:ext cx="1328" cy="461"/>
                <a:chOff x="744" y="0"/>
                <a:chExt cx="1328" cy="461"/>
              </a:xfrm>
            </p:grpSpPr>
            <p:sp>
              <p:nvSpPr>
                <p:cNvPr id="272544" name="Rectangle 13"/>
                <p:cNvSpPr>
                  <a:spLocks noChangeArrowheads="1"/>
                </p:cNvSpPr>
                <p:nvPr/>
              </p:nvSpPr>
              <p:spPr bwMode="auto">
                <a:xfrm>
                  <a:off x="776" y="0"/>
                  <a:ext cx="1264"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45" name="Rectangle 14"/>
                <p:cNvSpPr>
                  <a:spLocks noChangeArrowheads="1"/>
                </p:cNvSpPr>
                <p:nvPr/>
              </p:nvSpPr>
              <p:spPr bwMode="auto">
                <a:xfrm>
                  <a:off x="744" y="0"/>
                  <a:ext cx="1328"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394" name="Group 15"/>
            <p:cNvGrpSpPr>
              <a:grpSpLocks/>
            </p:cNvGrpSpPr>
            <p:nvPr/>
          </p:nvGrpSpPr>
          <p:grpSpPr bwMode="auto">
            <a:xfrm>
              <a:off x="2072" y="0"/>
              <a:ext cx="1720" cy="461"/>
              <a:chOff x="2072" y="0"/>
              <a:chExt cx="1720" cy="461"/>
            </a:xfrm>
          </p:grpSpPr>
          <p:sp>
            <p:nvSpPr>
              <p:cNvPr id="272538" name="Rectangle 16"/>
              <p:cNvSpPr>
                <a:spLocks noChangeArrowheads="1"/>
              </p:cNvSpPr>
              <p:nvPr/>
            </p:nvSpPr>
            <p:spPr bwMode="auto">
              <a:xfrm>
                <a:off x="2072" y="0"/>
                <a:ext cx="1720"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539" name="Group 17"/>
              <p:cNvGrpSpPr>
                <a:grpSpLocks/>
              </p:cNvGrpSpPr>
              <p:nvPr/>
            </p:nvGrpSpPr>
            <p:grpSpPr bwMode="auto">
              <a:xfrm>
                <a:off x="2072" y="0"/>
                <a:ext cx="1720" cy="461"/>
                <a:chOff x="2072" y="0"/>
                <a:chExt cx="1720" cy="461"/>
              </a:xfrm>
            </p:grpSpPr>
            <p:sp>
              <p:nvSpPr>
                <p:cNvPr id="272540" name="Rectangle 18"/>
                <p:cNvSpPr>
                  <a:spLocks noChangeArrowheads="1"/>
                </p:cNvSpPr>
                <p:nvPr/>
              </p:nvSpPr>
              <p:spPr bwMode="auto">
                <a:xfrm>
                  <a:off x="2104" y="0"/>
                  <a:ext cx="1656"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41" name="Rectangle 19"/>
                <p:cNvSpPr>
                  <a:spLocks noChangeArrowheads="1"/>
                </p:cNvSpPr>
                <p:nvPr/>
              </p:nvSpPr>
              <p:spPr bwMode="auto">
                <a:xfrm>
                  <a:off x="2072" y="0"/>
                  <a:ext cx="1720"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395" name="Group 20"/>
            <p:cNvGrpSpPr>
              <a:grpSpLocks/>
            </p:cNvGrpSpPr>
            <p:nvPr/>
          </p:nvGrpSpPr>
          <p:grpSpPr bwMode="auto">
            <a:xfrm>
              <a:off x="0" y="461"/>
              <a:ext cx="744" cy="403"/>
              <a:chOff x="0" y="461"/>
              <a:chExt cx="744" cy="403"/>
            </a:xfrm>
          </p:grpSpPr>
          <p:sp>
            <p:nvSpPr>
              <p:cNvPr id="272534" name="Rectangle 21"/>
              <p:cNvSpPr>
                <a:spLocks noChangeArrowheads="1"/>
              </p:cNvSpPr>
              <p:nvPr/>
            </p:nvSpPr>
            <p:spPr bwMode="auto">
              <a:xfrm>
                <a:off x="0" y="461"/>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535" name="Group 22"/>
              <p:cNvGrpSpPr>
                <a:grpSpLocks/>
              </p:cNvGrpSpPr>
              <p:nvPr/>
            </p:nvGrpSpPr>
            <p:grpSpPr bwMode="auto">
              <a:xfrm>
                <a:off x="0" y="461"/>
                <a:ext cx="744" cy="403"/>
                <a:chOff x="0" y="461"/>
                <a:chExt cx="744" cy="403"/>
              </a:xfrm>
            </p:grpSpPr>
            <p:sp>
              <p:nvSpPr>
                <p:cNvPr id="55319" name="Rectangle 23"/>
                <p:cNvSpPr>
                  <a:spLocks noChangeArrowheads="1"/>
                </p:cNvSpPr>
                <p:nvPr/>
              </p:nvSpPr>
              <p:spPr bwMode="auto">
                <a:xfrm>
                  <a:off x="32" y="461"/>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ملوك على</a:t>
                  </a:r>
                  <a:endParaRPr kumimoji="0" lang="en-US"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537" name="Rectangle 24"/>
                <p:cNvSpPr>
                  <a:spLocks noChangeArrowheads="1"/>
                </p:cNvSpPr>
                <p:nvPr/>
              </p:nvSpPr>
              <p:spPr bwMode="auto">
                <a:xfrm>
                  <a:off x="0" y="461"/>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396" name="Group 25"/>
            <p:cNvGrpSpPr>
              <a:grpSpLocks/>
            </p:cNvGrpSpPr>
            <p:nvPr/>
          </p:nvGrpSpPr>
          <p:grpSpPr bwMode="auto">
            <a:xfrm>
              <a:off x="744" y="461"/>
              <a:ext cx="1328" cy="403"/>
              <a:chOff x="744" y="461"/>
              <a:chExt cx="1328" cy="403"/>
            </a:xfrm>
          </p:grpSpPr>
          <p:sp>
            <p:nvSpPr>
              <p:cNvPr id="272532" name="Rectangle 26"/>
              <p:cNvSpPr>
                <a:spLocks noChangeArrowheads="1"/>
              </p:cNvSpPr>
              <p:nvPr/>
            </p:nvSpPr>
            <p:spPr bwMode="auto">
              <a:xfrm>
                <a:off x="776" y="461"/>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إسرائيل ويهوذا</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33" name="Rectangle 27"/>
              <p:cNvSpPr>
                <a:spLocks noChangeArrowheads="1"/>
              </p:cNvSpPr>
              <p:nvPr/>
            </p:nvSpPr>
            <p:spPr bwMode="auto">
              <a:xfrm>
                <a:off x="744" y="461"/>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397" name="Group 28"/>
            <p:cNvGrpSpPr>
              <a:grpSpLocks/>
            </p:cNvGrpSpPr>
            <p:nvPr/>
          </p:nvGrpSpPr>
          <p:grpSpPr bwMode="auto">
            <a:xfrm>
              <a:off x="2072" y="461"/>
              <a:ext cx="1720" cy="403"/>
              <a:chOff x="2072" y="461"/>
              <a:chExt cx="1720" cy="403"/>
            </a:xfrm>
          </p:grpSpPr>
          <p:sp>
            <p:nvSpPr>
              <p:cNvPr id="272530" name="Rectangle 29"/>
              <p:cNvSpPr>
                <a:spLocks noChangeArrowheads="1"/>
              </p:cNvSpPr>
              <p:nvPr/>
            </p:nvSpPr>
            <p:spPr bwMode="auto">
              <a:xfrm>
                <a:off x="2104" y="461"/>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يهوذا (بشكل حصري)</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31" name="Rectangle 30"/>
              <p:cNvSpPr>
                <a:spLocks noChangeArrowheads="1"/>
              </p:cNvSpPr>
              <p:nvPr/>
            </p:nvSpPr>
            <p:spPr bwMode="auto">
              <a:xfrm>
                <a:off x="2072" y="461"/>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398" name="Group 31"/>
            <p:cNvGrpSpPr>
              <a:grpSpLocks/>
            </p:cNvGrpSpPr>
            <p:nvPr/>
          </p:nvGrpSpPr>
          <p:grpSpPr bwMode="auto">
            <a:xfrm>
              <a:off x="0" y="864"/>
              <a:ext cx="744" cy="403"/>
              <a:chOff x="0" y="864"/>
              <a:chExt cx="744" cy="403"/>
            </a:xfrm>
          </p:grpSpPr>
          <p:sp>
            <p:nvSpPr>
              <p:cNvPr id="272526" name="Rectangle 32"/>
              <p:cNvSpPr>
                <a:spLocks noChangeArrowheads="1"/>
              </p:cNvSpPr>
              <p:nvPr/>
            </p:nvSpPr>
            <p:spPr bwMode="auto">
              <a:xfrm>
                <a:off x="0" y="864"/>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527" name="Group 33"/>
              <p:cNvGrpSpPr>
                <a:grpSpLocks/>
              </p:cNvGrpSpPr>
              <p:nvPr/>
            </p:nvGrpSpPr>
            <p:grpSpPr bwMode="auto">
              <a:xfrm>
                <a:off x="0" y="864"/>
                <a:ext cx="744" cy="403"/>
                <a:chOff x="0" y="864"/>
                <a:chExt cx="744" cy="403"/>
              </a:xfrm>
            </p:grpSpPr>
            <p:sp>
              <p:nvSpPr>
                <p:cNvPr id="55330" name="Rectangle 34"/>
                <p:cNvSpPr>
                  <a:spLocks noChangeArrowheads="1"/>
                </p:cNvSpPr>
                <p:nvPr/>
              </p:nvSpPr>
              <p:spPr bwMode="auto">
                <a:xfrm>
                  <a:off x="32" y="866"/>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العناصر</a:t>
                  </a:r>
                  <a:endParaRPr kumimoji="0" lang="en-US"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529" name="Rectangle 35"/>
                <p:cNvSpPr>
                  <a:spLocks noChangeArrowheads="1"/>
                </p:cNvSpPr>
                <p:nvPr/>
              </p:nvSpPr>
              <p:spPr bwMode="auto">
                <a:xfrm>
                  <a:off x="0" y="864"/>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399" name="Group 36"/>
            <p:cNvGrpSpPr>
              <a:grpSpLocks/>
            </p:cNvGrpSpPr>
            <p:nvPr/>
          </p:nvGrpSpPr>
          <p:grpSpPr bwMode="auto">
            <a:xfrm>
              <a:off x="744" y="864"/>
              <a:ext cx="1328" cy="403"/>
              <a:chOff x="744" y="864"/>
              <a:chExt cx="1328" cy="403"/>
            </a:xfrm>
          </p:grpSpPr>
          <p:sp>
            <p:nvSpPr>
              <p:cNvPr id="272524" name="Rectangle 37"/>
              <p:cNvSpPr>
                <a:spLocks noChangeArrowheads="1"/>
              </p:cNvSpPr>
              <p:nvPr/>
            </p:nvSpPr>
            <p:spPr bwMode="auto">
              <a:xfrm>
                <a:off x="776" y="864"/>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ملكي/نبوي</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25" name="Rectangle 38"/>
              <p:cNvSpPr>
                <a:spLocks noChangeArrowheads="1"/>
              </p:cNvSpPr>
              <p:nvPr/>
            </p:nvSpPr>
            <p:spPr bwMode="auto">
              <a:xfrm>
                <a:off x="744" y="864"/>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00" name="Group 39"/>
            <p:cNvGrpSpPr>
              <a:grpSpLocks/>
            </p:cNvGrpSpPr>
            <p:nvPr/>
          </p:nvGrpSpPr>
          <p:grpSpPr bwMode="auto">
            <a:xfrm>
              <a:off x="2072" y="864"/>
              <a:ext cx="1720" cy="403"/>
              <a:chOff x="2072" y="864"/>
              <a:chExt cx="1720" cy="403"/>
            </a:xfrm>
          </p:grpSpPr>
          <p:sp>
            <p:nvSpPr>
              <p:cNvPr id="272522" name="Rectangle 40"/>
              <p:cNvSpPr>
                <a:spLocks noChangeArrowheads="1"/>
              </p:cNvSpPr>
              <p:nvPr/>
            </p:nvSpPr>
            <p:spPr bwMode="auto">
              <a:xfrm>
                <a:off x="2104" y="864"/>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كهنوتي (الهيكل/العبادة)</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23" name="Rectangle 41"/>
              <p:cNvSpPr>
                <a:spLocks noChangeArrowheads="1"/>
              </p:cNvSpPr>
              <p:nvPr/>
            </p:nvSpPr>
            <p:spPr bwMode="auto">
              <a:xfrm>
                <a:off x="2072" y="864"/>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01" name="Group 42"/>
            <p:cNvGrpSpPr>
              <a:grpSpLocks/>
            </p:cNvGrpSpPr>
            <p:nvPr/>
          </p:nvGrpSpPr>
          <p:grpSpPr bwMode="auto">
            <a:xfrm>
              <a:off x="0" y="1267"/>
              <a:ext cx="744" cy="403"/>
              <a:chOff x="0" y="1267"/>
              <a:chExt cx="744" cy="403"/>
            </a:xfrm>
          </p:grpSpPr>
          <p:sp>
            <p:nvSpPr>
              <p:cNvPr id="272518" name="Rectangle 43"/>
              <p:cNvSpPr>
                <a:spLocks noChangeArrowheads="1"/>
              </p:cNvSpPr>
              <p:nvPr/>
            </p:nvSpPr>
            <p:spPr bwMode="auto">
              <a:xfrm>
                <a:off x="0" y="1267"/>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519" name="Group 44"/>
              <p:cNvGrpSpPr>
                <a:grpSpLocks/>
              </p:cNvGrpSpPr>
              <p:nvPr/>
            </p:nvGrpSpPr>
            <p:grpSpPr bwMode="auto">
              <a:xfrm>
                <a:off x="0" y="1267"/>
                <a:ext cx="744" cy="403"/>
                <a:chOff x="0" y="1267"/>
                <a:chExt cx="744" cy="403"/>
              </a:xfrm>
            </p:grpSpPr>
            <p:sp>
              <p:nvSpPr>
                <p:cNvPr id="55341" name="Rectangle 45"/>
                <p:cNvSpPr>
                  <a:spLocks noChangeArrowheads="1"/>
                </p:cNvSpPr>
                <p:nvPr/>
              </p:nvSpPr>
              <p:spPr bwMode="auto">
                <a:xfrm>
                  <a:off x="32" y="1267"/>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التقييم</a:t>
                  </a:r>
                  <a:endParaRPr kumimoji="0" lang="en-US"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521" name="Rectangle 46"/>
                <p:cNvSpPr>
                  <a:spLocks noChangeArrowheads="1"/>
                </p:cNvSpPr>
                <p:nvPr/>
              </p:nvSpPr>
              <p:spPr bwMode="auto">
                <a:xfrm>
                  <a:off x="0" y="1267"/>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402" name="Group 47"/>
            <p:cNvGrpSpPr>
              <a:grpSpLocks/>
            </p:cNvGrpSpPr>
            <p:nvPr/>
          </p:nvGrpSpPr>
          <p:grpSpPr bwMode="auto">
            <a:xfrm>
              <a:off x="744" y="1267"/>
              <a:ext cx="1328" cy="403"/>
              <a:chOff x="744" y="1267"/>
              <a:chExt cx="1328" cy="403"/>
            </a:xfrm>
          </p:grpSpPr>
          <p:sp>
            <p:nvSpPr>
              <p:cNvPr id="272516" name="Rectangle 48"/>
              <p:cNvSpPr>
                <a:spLocks noChangeArrowheads="1"/>
              </p:cNvSpPr>
              <p:nvPr/>
            </p:nvSpPr>
            <p:spPr bwMode="auto">
              <a:xfrm>
                <a:off x="776" y="1267"/>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مرتكز على الناموس الموسوي</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17" name="Rectangle 49"/>
              <p:cNvSpPr>
                <a:spLocks noChangeArrowheads="1"/>
              </p:cNvSpPr>
              <p:nvPr/>
            </p:nvSpPr>
            <p:spPr bwMode="auto">
              <a:xfrm>
                <a:off x="744" y="1267"/>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03" name="Group 50"/>
            <p:cNvGrpSpPr>
              <a:grpSpLocks/>
            </p:cNvGrpSpPr>
            <p:nvPr/>
          </p:nvGrpSpPr>
          <p:grpSpPr bwMode="auto">
            <a:xfrm>
              <a:off x="2072" y="1267"/>
              <a:ext cx="1720" cy="403"/>
              <a:chOff x="2072" y="1267"/>
              <a:chExt cx="1720" cy="403"/>
            </a:xfrm>
          </p:grpSpPr>
          <p:sp>
            <p:nvSpPr>
              <p:cNvPr id="272514" name="Rectangle 51"/>
              <p:cNvSpPr>
                <a:spLocks noChangeArrowheads="1"/>
              </p:cNvSpPr>
              <p:nvPr/>
            </p:nvSpPr>
            <p:spPr bwMode="auto">
              <a:xfrm>
                <a:off x="2104" y="1267"/>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يرتكز على داود/عبادة يهوه</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15" name="Rectangle 52"/>
              <p:cNvSpPr>
                <a:spLocks noChangeArrowheads="1"/>
              </p:cNvSpPr>
              <p:nvPr/>
            </p:nvSpPr>
            <p:spPr bwMode="auto">
              <a:xfrm>
                <a:off x="2072" y="1267"/>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04" name="Group 53"/>
            <p:cNvGrpSpPr>
              <a:grpSpLocks/>
            </p:cNvGrpSpPr>
            <p:nvPr/>
          </p:nvGrpSpPr>
          <p:grpSpPr bwMode="auto">
            <a:xfrm>
              <a:off x="0" y="1670"/>
              <a:ext cx="744" cy="403"/>
              <a:chOff x="0" y="1670"/>
              <a:chExt cx="744" cy="403"/>
            </a:xfrm>
          </p:grpSpPr>
          <p:sp>
            <p:nvSpPr>
              <p:cNvPr id="272510" name="Rectangle 54"/>
              <p:cNvSpPr>
                <a:spLocks noChangeArrowheads="1"/>
              </p:cNvSpPr>
              <p:nvPr/>
            </p:nvSpPr>
            <p:spPr bwMode="auto">
              <a:xfrm>
                <a:off x="0" y="1670"/>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511" name="Group 55"/>
              <p:cNvGrpSpPr>
                <a:grpSpLocks/>
              </p:cNvGrpSpPr>
              <p:nvPr/>
            </p:nvGrpSpPr>
            <p:grpSpPr bwMode="auto">
              <a:xfrm>
                <a:off x="0" y="1670"/>
                <a:ext cx="744" cy="403"/>
                <a:chOff x="0" y="1670"/>
                <a:chExt cx="744" cy="403"/>
              </a:xfrm>
            </p:grpSpPr>
            <p:sp>
              <p:nvSpPr>
                <p:cNvPr id="55352" name="Rectangle 56"/>
                <p:cNvSpPr>
                  <a:spLocks noChangeArrowheads="1"/>
                </p:cNvSpPr>
                <p:nvPr/>
              </p:nvSpPr>
              <p:spPr bwMode="auto">
                <a:xfrm>
                  <a:off x="32" y="1670"/>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الهدف</a:t>
                  </a:r>
                  <a:endParaRPr kumimoji="0" lang="en-US"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513" name="Rectangle 57"/>
                <p:cNvSpPr>
                  <a:spLocks noChangeArrowheads="1"/>
                </p:cNvSpPr>
                <p:nvPr/>
              </p:nvSpPr>
              <p:spPr bwMode="auto">
                <a:xfrm>
                  <a:off x="0" y="1670"/>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405" name="Group 58"/>
            <p:cNvGrpSpPr>
              <a:grpSpLocks/>
            </p:cNvGrpSpPr>
            <p:nvPr/>
          </p:nvGrpSpPr>
          <p:grpSpPr bwMode="auto">
            <a:xfrm>
              <a:off x="744" y="1670"/>
              <a:ext cx="1328" cy="403"/>
              <a:chOff x="744" y="1670"/>
              <a:chExt cx="1328" cy="403"/>
            </a:xfrm>
          </p:grpSpPr>
          <p:sp>
            <p:nvSpPr>
              <p:cNvPr id="272508" name="Rectangle 59"/>
              <p:cNvSpPr>
                <a:spLocks noChangeArrowheads="1"/>
              </p:cNvSpPr>
              <p:nvPr/>
            </p:nvSpPr>
            <p:spPr bwMode="auto">
              <a:xfrm>
                <a:off x="776" y="1670"/>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أخلاقي : دينونة الأمتين</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09" name="Rectangle 60"/>
              <p:cNvSpPr>
                <a:spLocks noChangeArrowheads="1"/>
              </p:cNvSpPr>
              <p:nvPr/>
            </p:nvSpPr>
            <p:spPr bwMode="auto">
              <a:xfrm>
                <a:off x="744" y="1670"/>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06" name="Group 61"/>
            <p:cNvGrpSpPr>
              <a:grpSpLocks/>
            </p:cNvGrpSpPr>
            <p:nvPr/>
          </p:nvGrpSpPr>
          <p:grpSpPr bwMode="auto">
            <a:xfrm>
              <a:off x="2072" y="1670"/>
              <a:ext cx="1720" cy="403"/>
              <a:chOff x="2072" y="1670"/>
              <a:chExt cx="1720" cy="403"/>
            </a:xfrm>
          </p:grpSpPr>
          <p:sp>
            <p:nvSpPr>
              <p:cNvPr id="272506" name="Rectangle 62"/>
              <p:cNvSpPr>
                <a:spLocks noChangeArrowheads="1"/>
              </p:cNvSpPr>
              <p:nvPr/>
            </p:nvSpPr>
            <p:spPr bwMode="auto">
              <a:xfrm>
                <a:off x="2104" y="1670"/>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العهد / بركة يهوذا بسبب داود</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07" name="Rectangle 63"/>
              <p:cNvSpPr>
                <a:spLocks noChangeArrowheads="1"/>
              </p:cNvSpPr>
              <p:nvPr/>
            </p:nvSpPr>
            <p:spPr bwMode="auto">
              <a:xfrm>
                <a:off x="2072" y="1670"/>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07" name="Group 64"/>
            <p:cNvGrpSpPr>
              <a:grpSpLocks/>
            </p:cNvGrpSpPr>
            <p:nvPr/>
          </p:nvGrpSpPr>
          <p:grpSpPr bwMode="auto">
            <a:xfrm>
              <a:off x="0" y="2073"/>
              <a:ext cx="744" cy="403"/>
              <a:chOff x="0" y="2073"/>
              <a:chExt cx="744" cy="403"/>
            </a:xfrm>
          </p:grpSpPr>
          <p:sp>
            <p:nvSpPr>
              <p:cNvPr id="272502" name="Rectangle 65"/>
              <p:cNvSpPr>
                <a:spLocks noChangeArrowheads="1"/>
              </p:cNvSpPr>
              <p:nvPr/>
            </p:nvSpPr>
            <p:spPr bwMode="auto">
              <a:xfrm>
                <a:off x="0" y="2073"/>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503" name="Group 66"/>
              <p:cNvGrpSpPr>
                <a:grpSpLocks/>
              </p:cNvGrpSpPr>
              <p:nvPr/>
            </p:nvGrpSpPr>
            <p:grpSpPr bwMode="auto">
              <a:xfrm>
                <a:off x="0" y="2073"/>
                <a:ext cx="744" cy="403"/>
                <a:chOff x="0" y="2073"/>
                <a:chExt cx="744" cy="403"/>
              </a:xfrm>
            </p:grpSpPr>
            <p:sp>
              <p:nvSpPr>
                <p:cNvPr id="55363" name="Rectangle 67"/>
                <p:cNvSpPr>
                  <a:spLocks noChangeArrowheads="1"/>
                </p:cNvSpPr>
                <p:nvPr/>
              </p:nvSpPr>
              <p:spPr bwMode="auto">
                <a:xfrm>
                  <a:off x="32" y="2069"/>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المؤلف</a:t>
                  </a:r>
                  <a:endParaRPr kumimoji="0" lang="en-US"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505" name="Rectangle 68"/>
                <p:cNvSpPr>
                  <a:spLocks noChangeArrowheads="1"/>
                </p:cNvSpPr>
                <p:nvPr/>
              </p:nvSpPr>
              <p:spPr bwMode="auto">
                <a:xfrm>
                  <a:off x="0" y="2073"/>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408" name="Group 69"/>
            <p:cNvGrpSpPr>
              <a:grpSpLocks/>
            </p:cNvGrpSpPr>
            <p:nvPr/>
          </p:nvGrpSpPr>
          <p:grpSpPr bwMode="auto">
            <a:xfrm>
              <a:off x="744" y="2073"/>
              <a:ext cx="1328" cy="403"/>
              <a:chOff x="744" y="2073"/>
              <a:chExt cx="1328" cy="403"/>
            </a:xfrm>
          </p:grpSpPr>
          <p:sp>
            <p:nvSpPr>
              <p:cNvPr id="272500" name="Rectangle 70"/>
              <p:cNvSpPr>
                <a:spLocks noChangeArrowheads="1"/>
              </p:cNvSpPr>
              <p:nvPr/>
            </p:nvSpPr>
            <p:spPr bwMode="auto">
              <a:xfrm>
                <a:off x="776" y="2073"/>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إرميا النبي/الكاهن</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01" name="Rectangle 71"/>
              <p:cNvSpPr>
                <a:spLocks noChangeArrowheads="1"/>
              </p:cNvSpPr>
              <p:nvPr/>
            </p:nvSpPr>
            <p:spPr bwMode="auto">
              <a:xfrm>
                <a:off x="744" y="2073"/>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09" name="Group 72"/>
            <p:cNvGrpSpPr>
              <a:grpSpLocks/>
            </p:cNvGrpSpPr>
            <p:nvPr/>
          </p:nvGrpSpPr>
          <p:grpSpPr bwMode="auto">
            <a:xfrm>
              <a:off x="2072" y="2073"/>
              <a:ext cx="1720" cy="403"/>
              <a:chOff x="2072" y="2073"/>
              <a:chExt cx="1720" cy="403"/>
            </a:xfrm>
          </p:grpSpPr>
          <p:sp>
            <p:nvSpPr>
              <p:cNvPr id="272498" name="Rectangle 73"/>
              <p:cNvSpPr>
                <a:spLocks noChangeArrowheads="1"/>
              </p:cNvSpPr>
              <p:nvPr/>
            </p:nvSpPr>
            <p:spPr bwMode="auto">
              <a:xfrm>
                <a:off x="2104" y="2073"/>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عزرا الكاهن</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99" name="Rectangle 74"/>
              <p:cNvSpPr>
                <a:spLocks noChangeArrowheads="1"/>
              </p:cNvSpPr>
              <p:nvPr/>
            </p:nvSpPr>
            <p:spPr bwMode="auto">
              <a:xfrm>
                <a:off x="2072" y="2073"/>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10" name="Group 75"/>
            <p:cNvGrpSpPr>
              <a:grpSpLocks/>
            </p:cNvGrpSpPr>
            <p:nvPr/>
          </p:nvGrpSpPr>
          <p:grpSpPr bwMode="auto">
            <a:xfrm>
              <a:off x="0" y="2476"/>
              <a:ext cx="744" cy="403"/>
              <a:chOff x="0" y="2476"/>
              <a:chExt cx="744" cy="403"/>
            </a:xfrm>
          </p:grpSpPr>
          <p:sp>
            <p:nvSpPr>
              <p:cNvPr id="272494" name="Rectangle 76"/>
              <p:cNvSpPr>
                <a:spLocks noChangeArrowheads="1"/>
              </p:cNvSpPr>
              <p:nvPr/>
            </p:nvSpPr>
            <p:spPr bwMode="auto">
              <a:xfrm>
                <a:off x="0" y="2476"/>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495" name="Group 77"/>
              <p:cNvGrpSpPr>
                <a:grpSpLocks/>
              </p:cNvGrpSpPr>
              <p:nvPr/>
            </p:nvGrpSpPr>
            <p:grpSpPr bwMode="auto">
              <a:xfrm>
                <a:off x="0" y="2476"/>
                <a:ext cx="744" cy="403"/>
                <a:chOff x="0" y="2476"/>
                <a:chExt cx="744" cy="403"/>
              </a:xfrm>
            </p:grpSpPr>
            <p:sp>
              <p:nvSpPr>
                <p:cNvPr id="55374" name="Rectangle 78"/>
                <p:cNvSpPr>
                  <a:spLocks noChangeArrowheads="1"/>
                </p:cNvSpPr>
                <p:nvPr/>
              </p:nvSpPr>
              <p:spPr bwMode="auto">
                <a:xfrm>
                  <a:off x="32" y="2476"/>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الأمانة</a:t>
                  </a:r>
                  <a:endParaRPr kumimoji="0" lang="en-US"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497" name="Rectangle 79"/>
                <p:cNvSpPr>
                  <a:spLocks noChangeArrowheads="1"/>
                </p:cNvSpPr>
                <p:nvPr/>
              </p:nvSpPr>
              <p:spPr bwMode="auto">
                <a:xfrm>
                  <a:off x="0" y="2476"/>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411" name="Group 80"/>
            <p:cNvGrpSpPr>
              <a:grpSpLocks/>
            </p:cNvGrpSpPr>
            <p:nvPr/>
          </p:nvGrpSpPr>
          <p:grpSpPr bwMode="auto">
            <a:xfrm>
              <a:off x="744" y="2476"/>
              <a:ext cx="1328" cy="403"/>
              <a:chOff x="744" y="2476"/>
              <a:chExt cx="1328" cy="403"/>
            </a:xfrm>
          </p:grpSpPr>
          <p:sp>
            <p:nvSpPr>
              <p:cNvPr id="272492" name="Rectangle 81"/>
              <p:cNvSpPr>
                <a:spLocks noChangeArrowheads="1"/>
              </p:cNvSpPr>
              <p:nvPr/>
            </p:nvSpPr>
            <p:spPr bwMode="auto">
              <a:xfrm>
                <a:off x="776" y="2476"/>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عدم أمانة الإنسان</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93" name="Rectangle 82"/>
              <p:cNvSpPr>
                <a:spLocks noChangeArrowheads="1"/>
              </p:cNvSpPr>
              <p:nvPr/>
            </p:nvSpPr>
            <p:spPr bwMode="auto">
              <a:xfrm>
                <a:off x="744" y="2476"/>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12" name="Group 83"/>
            <p:cNvGrpSpPr>
              <a:grpSpLocks/>
            </p:cNvGrpSpPr>
            <p:nvPr/>
          </p:nvGrpSpPr>
          <p:grpSpPr bwMode="auto">
            <a:xfrm>
              <a:off x="2072" y="2476"/>
              <a:ext cx="1720" cy="403"/>
              <a:chOff x="2072" y="2476"/>
              <a:chExt cx="1720" cy="403"/>
            </a:xfrm>
          </p:grpSpPr>
          <p:sp>
            <p:nvSpPr>
              <p:cNvPr id="272490" name="Rectangle 84"/>
              <p:cNvSpPr>
                <a:spLocks noChangeArrowheads="1"/>
              </p:cNvSpPr>
              <p:nvPr/>
            </p:nvSpPr>
            <p:spPr bwMode="auto">
              <a:xfrm>
                <a:off x="2104" y="2476"/>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أمانة الله</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91" name="Rectangle 85"/>
              <p:cNvSpPr>
                <a:spLocks noChangeArrowheads="1"/>
              </p:cNvSpPr>
              <p:nvPr/>
            </p:nvSpPr>
            <p:spPr bwMode="auto">
              <a:xfrm>
                <a:off x="2072" y="2476"/>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13" name="Group 86"/>
            <p:cNvGrpSpPr>
              <a:grpSpLocks/>
            </p:cNvGrpSpPr>
            <p:nvPr/>
          </p:nvGrpSpPr>
          <p:grpSpPr bwMode="auto">
            <a:xfrm>
              <a:off x="0" y="2879"/>
              <a:ext cx="744" cy="403"/>
              <a:chOff x="0" y="2879"/>
              <a:chExt cx="744" cy="403"/>
            </a:xfrm>
          </p:grpSpPr>
          <p:sp>
            <p:nvSpPr>
              <p:cNvPr id="272486" name="Rectangle 87"/>
              <p:cNvSpPr>
                <a:spLocks noChangeArrowheads="1"/>
              </p:cNvSpPr>
              <p:nvPr/>
            </p:nvSpPr>
            <p:spPr bwMode="auto">
              <a:xfrm>
                <a:off x="0" y="2879"/>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487" name="Group 88"/>
              <p:cNvGrpSpPr>
                <a:grpSpLocks/>
              </p:cNvGrpSpPr>
              <p:nvPr/>
            </p:nvGrpSpPr>
            <p:grpSpPr bwMode="auto">
              <a:xfrm>
                <a:off x="0" y="2879"/>
                <a:ext cx="744" cy="403"/>
                <a:chOff x="0" y="2879"/>
                <a:chExt cx="744" cy="403"/>
              </a:xfrm>
            </p:grpSpPr>
            <p:sp>
              <p:nvSpPr>
                <p:cNvPr id="55385" name="Rectangle 89"/>
                <p:cNvSpPr>
                  <a:spLocks noChangeArrowheads="1"/>
                </p:cNvSpPr>
                <p:nvPr/>
              </p:nvSpPr>
              <p:spPr bwMode="auto">
                <a:xfrm>
                  <a:off x="32" y="2873"/>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المظهر الخارجي</a:t>
                  </a:r>
                  <a:endParaRPr kumimoji="0" lang="en-US"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489" name="Rectangle 90"/>
                <p:cNvSpPr>
                  <a:spLocks noChangeArrowheads="1"/>
                </p:cNvSpPr>
                <p:nvPr/>
              </p:nvSpPr>
              <p:spPr bwMode="auto">
                <a:xfrm>
                  <a:off x="0" y="2879"/>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414" name="Group 91"/>
            <p:cNvGrpSpPr>
              <a:grpSpLocks/>
            </p:cNvGrpSpPr>
            <p:nvPr/>
          </p:nvGrpSpPr>
          <p:grpSpPr bwMode="auto">
            <a:xfrm>
              <a:off x="744" y="2879"/>
              <a:ext cx="1328" cy="403"/>
              <a:chOff x="744" y="2879"/>
              <a:chExt cx="1328" cy="403"/>
            </a:xfrm>
          </p:grpSpPr>
          <p:sp>
            <p:nvSpPr>
              <p:cNvPr id="272484" name="Rectangle 92"/>
              <p:cNvSpPr>
                <a:spLocks noChangeArrowheads="1"/>
              </p:cNvSpPr>
              <p:nvPr/>
            </p:nvSpPr>
            <p:spPr bwMode="auto">
              <a:xfrm>
                <a:off x="776" y="2879"/>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سلبي : تمرد/مأساة</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85" name="Rectangle 93"/>
              <p:cNvSpPr>
                <a:spLocks noChangeArrowheads="1"/>
              </p:cNvSpPr>
              <p:nvPr/>
            </p:nvSpPr>
            <p:spPr bwMode="auto">
              <a:xfrm>
                <a:off x="744" y="2879"/>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15" name="Group 94"/>
            <p:cNvGrpSpPr>
              <a:grpSpLocks/>
            </p:cNvGrpSpPr>
            <p:nvPr/>
          </p:nvGrpSpPr>
          <p:grpSpPr bwMode="auto">
            <a:xfrm>
              <a:off x="2072" y="2879"/>
              <a:ext cx="1720" cy="403"/>
              <a:chOff x="2072" y="2879"/>
              <a:chExt cx="1720" cy="403"/>
            </a:xfrm>
          </p:grpSpPr>
          <p:sp>
            <p:nvSpPr>
              <p:cNvPr id="272482" name="Rectangle 95"/>
              <p:cNvSpPr>
                <a:spLocks noChangeArrowheads="1"/>
              </p:cNvSpPr>
              <p:nvPr/>
            </p:nvSpPr>
            <p:spPr bwMode="auto">
              <a:xfrm>
                <a:off x="2104" y="2879"/>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إيجابي : رجاء رغم الإرتداد/المأساة</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83" name="Rectangle 96"/>
              <p:cNvSpPr>
                <a:spLocks noChangeArrowheads="1"/>
              </p:cNvSpPr>
              <p:nvPr/>
            </p:nvSpPr>
            <p:spPr bwMode="auto">
              <a:xfrm>
                <a:off x="2072" y="2879"/>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16" name="Group 97"/>
            <p:cNvGrpSpPr>
              <a:grpSpLocks/>
            </p:cNvGrpSpPr>
            <p:nvPr/>
          </p:nvGrpSpPr>
          <p:grpSpPr bwMode="auto">
            <a:xfrm>
              <a:off x="0" y="3282"/>
              <a:ext cx="744" cy="403"/>
              <a:chOff x="0" y="3282"/>
              <a:chExt cx="744" cy="403"/>
            </a:xfrm>
          </p:grpSpPr>
          <p:sp>
            <p:nvSpPr>
              <p:cNvPr id="272478" name="Rectangle 98"/>
              <p:cNvSpPr>
                <a:spLocks noChangeArrowheads="1"/>
              </p:cNvSpPr>
              <p:nvPr/>
            </p:nvSpPr>
            <p:spPr bwMode="auto">
              <a:xfrm>
                <a:off x="0" y="3282"/>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479" name="Group 99"/>
              <p:cNvGrpSpPr>
                <a:grpSpLocks/>
              </p:cNvGrpSpPr>
              <p:nvPr/>
            </p:nvGrpSpPr>
            <p:grpSpPr bwMode="auto">
              <a:xfrm>
                <a:off x="0" y="3282"/>
                <a:ext cx="744" cy="403"/>
                <a:chOff x="0" y="3282"/>
                <a:chExt cx="744" cy="403"/>
              </a:xfrm>
            </p:grpSpPr>
            <p:sp>
              <p:nvSpPr>
                <p:cNvPr id="55396" name="Rectangle 100"/>
                <p:cNvSpPr>
                  <a:spLocks noChangeArrowheads="1"/>
                </p:cNvSpPr>
                <p:nvPr/>
              </p:nvSpPr>
              <p:spPr bwMode="auto">
                <a:xfrm>
                  <a:off x="32" y="3282"/>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المستلمين</a:t>
                  </a:r>
                  <a:endParaRPr kumimoji="0" lang="en-US"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481" name="Rectangle 101"/>
                <p:cNvSpPr>
                  <a:spLocks noChangeArrowheads="1"/>
                </p:cNvSpPr>
                <p:nvPr/>
              </p:nvSpPr>
              <p:spPr bwMode="auto">
                <a:xfrm>
                  <a:off x="0" y="3282"/>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417" name="Group 102"/>
            <p:cNvGrpSpPr>
              <a:grpSpLocks/>
            </p:cNvGrpSpPr>
            <p:nvPr/>
          </p:nvGrpSpPr>
          <p:grpSpPr bwMode="auto">
            <a:xfrm>
              <a:off x="744" y="3282"/>
              <a:ext cx="1328" cy="403"/>
              <a:chOff x="744" y="3282"/>
              <a:chExt cx="1328" cy="403"/>
            </a:xfrm>
          </p:grpSpPr>
          <p:sp>
            <p:nvSpPr>
              <p:cNvPr id="272476" name="Rectangle 103"/>
              <p:cNvSpPr>
                <a:spLocks noChangeArrowheads="1"/>
              </p:cNvSpPr>
              <p:nvPr/>
            </p:nvSpPr>
            <p:spPr bwMode="auto">
              <a:xfrm>
                <a:off x="776" y="3282"/>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يهود السبي (550 ق.م)</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77" name="Rectangle 104"/>
              <p:cNvSpPr>
                <a:spLocks noChangeArrowheads="1"/>
              </p:cNvSpPr>
              <p:nvPr/>
            </p:nvSpPr>
            <p:spPr bwMode="auto">
              <a:xfrm>
                <a:off x="744" y="3282"/>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18" name="Group 105"/>
            <p:cNvGrpSpPr>
              <a:grpSpLocks/>
            </p:cNvGrpSpPr>
            <p:nvPr/>
          </p:nvGrpSpPr>
          <p:grpSpPr bwMode="auto">
            <a:xfrm>
              <a:off x="2072" y="3282"/>
              <a:ext cx="1720" cy="403"/>
              <a:chOff x="2072" y="3282"/>
              <a:chExt cx="1720" cy="403"/>
            </a:xfrm>
          </p:grpSpPr>
          <p:sp>
            <p:nvSpPr>
              <p:cNvPr id="272474" name="Rectangle 106"/>
              <p:cNvSpPr>
                <a:spLocks noChangeArrowheads="1"/>
              </p:cNvSpPr>
              <p:nvPr/>
            </p:nvSpPr>
            <p:spPr bwMode="auto">
              <a:xfrm>
                <a:off x="2104" y="3282"/>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يهود ما بعد السبي (440 ق.م)</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75" name="Rectangle 107"/>
              <p:cNvSpPr>
                <a:spLocks noChangeArrowheads="1"/>
              </p:cNvSpPr>
              <p:nvPr/>
            </p:nvSpPr>
            <p:spPr bwMode="auto">
              <a:xfrm>
                <a:off x="2072" y="3282"/>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19" name="Group 108"/>
            <p:cNvGrpSpPr>
              <a:grpSpLocks/>
            </p:cNvGrpSpPr>
            <p:nvPr/>
          </p:nvGrpSpPr>
          <p:grpSpPr bwMode="auto">
            <a:xfrm>
              <a:off x="0" y="3685"/>
              <a:ext cx="744" cy="403"/>
              <a:chOff x="0" y="3685"/>
              <a:chExt cx="744" cy="403"/>
            </a:xfrm>
          </p:grpSpPr>
          <p:sp>
            <p:nvSpPr>
              <p:cNvPr id="272470" name="Rectangle 109"/>
              <p:cNvSpPr>
                <a:spLocks noChangeArrowheads="1"/>
              </p:cNvSpPr>
              <p:nvPr/>
            </p:nvSpPr>
            <p:spPr bwMode="auto">
              <a:xfrm>
                <a:off x="0" y="3685"/>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471" name="Group 110"/>
              <p:cNvGrpSpPr>
                <a:grpSpLocks/>
              </p:cNvGrpSpPr>
              <p:nvPr/>
            </p:nvGrpSpPr>
            <p:grpSpPr bwMode="auto">
              <a:xfrm>
                <a:off x="0" y="3685"/>
                <a:ext cx="744" cy="403"/>
                <a:chOff x="0" y="3685"/>
                <a:chExt cx="744" cy="403"/>
              </a:xfrm>
            </p:grpSpPr>
            <p:sp>
              <p:nvSpPr>
                <p:cNvPr id="55407" name="Rectangle 111"/>
                <p:cNvSpPr>
                  <a:spLocks noChangeArrowheads="1"/>
                </p:cNvSpPr>
                <p:nvPr/>
              </p:nvSpPr>
              <p:spPr bwMode="auto">
                <a:xfrm>
                  <a:off x="32" y="3689"/>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السجل الزمني</a:t>
                  </a:r>
                  <a:endParaRPr kumimoji="0" lang="en-US"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473" name="Rectangle 112"/>
                <p:cNvSpPr>
                  <a:spLocks noChangeArrowheads="1"/>
                </p:cNvSpPr>
                <p:nvPr/>
              </p:nvSpPr>
              <p:spPr bwMode="auto">
                <a:xfrm>
                  <a:off x="0" y="3685"/>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420" name="Group 113"/>
            <p:cNvGrpSpPr>
              <a:grpSpLocks/>
            </p:cNvGrpSpPr>
            <p:nvPr/>
          </p:nvGrpSpPr>
          <p:grpSpPr bwMode="auto">
            <a:xfrm>
              <a:off x="744" y="3685"/>
              <a:ext cx="1328" cy="403"/>
              <a:chOff x="744" y="3685"/>
              <a:chExt cx="1328" cy="403"/>
            </a:xfrm>
          </p:grpSpPr>
          <p:sp>
            <p:nvSpPr>
              <p:cNvPr id="272468" name="Rectangle 114"/>
              <p:cNvSpPr>
                <a:spLocks noChangeArrowheads="1"/>
              </p:cNvSpPr>
              <p:nvPr/>
            </p:nvSpPr>
            <p:spPr bwMode="auto">
              <a:xfrm>
                <a:off x="776" y="3685"/>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971-586 ق.م</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69" name="Rectangle 115"/>
              <p:cNvSpPr>
                <a:spLocks noChangeArrowheads="1"/>
              </p:cNvSpPr>
              <p:nvPr/>
            </p:nvSpPr>
            <p:spPr bwMode="auto">
              <a:xfrm>
                <a:off x="744" y="3685"/>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21" name="Group 116"/>
            <p:cNvGrpSpPr>
              <a:grpSpLocks/>
            </p:cNvGrpSpPr>
            <p:nvPr/>
          </p:nvGrpSpPr>
          <p:grpSpPr bwMode="auto">
            <a:xfrm>
              <a:off x="2072" y="3685"/>
              <a:ext cx="1720" cy="403"/>
              <a:chOff x="2072" y="3685"/>
              <a:chExt cx="1720" cy="403"/>
            </a:xfrm>
          </p:grpSpPr>
          <p:sp>
            <p:nvSpPr>
              <p:cNvPr id="272466" name="Rectangle 117"/>
              <p:cNvSpPr>
                <a:spLocks noChangeArrowheads="1"/>
              </p:cNvSpPr>
              <p:nvPr/>
            </p:nvSpPr>
            <p:spPr bwMode="auto">
              <a:xfrm>
                <a:off x="2104" y="3685"/>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1011-538 ق.م</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67" name="Rectangle 118"/>
              <p:cNvSpPr>
                <a:spLocks noChangeArrowheads="1"/>
              </p:cNvSpPr>
              <p:nvPr/>
            </p:nvSpPr>
            <p:spPr bwMode="auto">
              <a:xfrm>
                <a:off x="2072" y="3685"/>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22" name="Group 119"/>
            <p:cNvGrpSpPr>
              <a:grpSpLocks/>
            </p:cNvGrpSpPr>
            <p:nvPr/>
          </p:nvGrpSpPr>
          <p:grpSpPr bwMode="auto">
            <a:xfrm>
              <a:off x="0" y="4088"/>
              <a:ext cx="744" cy="518"/>
              <a:chOff x="0" y="4088"/>
              <a:chExt cx="744" cy="518"/>
            </a:xfrm>
          </p:grpSpPr>
          <p:sp>
            <p:nvSpPr>
              <p:cNvPr id="272462" name="Rectangle 120"/>
              <p:cNvSpPr>
                <a:spLocks noChangeArrowheads="1"/>
              </p:cNvSpPr>
              <p:nvPr/>
            </p:nvSpPr>
            <p:spPr bwMode="auto">
              <a:xfrm>
                <a:off x="0" y="4088"/>
                <a:ext cx="744" cy="518"/>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463" name="Group 121"/>
              <p:cNvGrpSpPr>
                <a:grpSpLocks/>
              </p:cNvGrpSpPr>
              <p:nvPr/>
            </p:nvGrpSpPr>
            <p:grpSpPr bwMode="auto">
              <a:xfrm>
                <a:off x="0" y="4088"/>
                <a:ext cx="744" cy="518"/>
                <a:chOff x="0" y="4088"/>
                <a:chExt cx="744" cy="518"/>
              </a:xfrm>
            </p:grpSpPr>
            <p:sp>
              <p:nvSpPr>
                <p:cNvPr id="55418" name="Rectangle 122"/>
                <p:cNvSpPr>
                  <a:spLocks noChangeArrowheads="1"/>
                </p:cNvSpPr>
                <p:nvPr/>
              </p:nvSpPr>
              <p:spPr bwMode="auto">
                <a:xfrm>
                  <a:off x="32" y="4088"/>
                  <a:ext cx="679" cy="518"/>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التركيز</a:t>
                  </a:r>
                  <a:endParaRPr kumimoji="0" lang="en-US"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465" name="Rectangle 123"/>
                <p:cNvSpPr>
                  <a:spLocks noChangeArrowheads="1"/>
                </p:cNvSpPr>
                <p:nvPr/>
              </p:nvSpPr>
              <p:spPr bwMode="auto">
                <a:xfrm>
                  <a:off x="0" y="4088"/>
                  <a:ext cx="74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423" name="Group 124"/>
            <p:cNvGrpSpPr>
              <a:grpSpLocks/>
            </p:cNvGrpSpPr>
            <p:nvPr/>
          </p:nvGrpSpPr>
          <p:grpSpPr bwMode="auto">
            <a:xfrm>
              <a:off x="744" y="4088"/>
              <a:ext cx="1328" cy="518"/>
              <a:chOff x="744" y="4088"/>
              <a:chExt cx="1328" cy="518"/>
            </a:xfrm>
          </p:grpSpPr>
          <p:sp>
            <p:nvSpPr>
              <p:cNvPr id="272460" name="Rectangle 125"/>
              <p:cNvSpPr>
                <a:spLocks noChangeArrowheads="1"/>
              </p:cNvSpPr>
              <p:nvPr/>
            </p:nvSpPr>
            <p:spPr bwMode="auto">
              <a:xfrm>
                <a:off x="776" y="4088"/>
                <a:ext cx="126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9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سياسي : التركيز على العرش</a:t>
                </a:r>
                <a:endParaRPr kumimoji="0" lang="en-US" altLang="zh-CN" sz="19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61" name="Rectangle 126"/>
              <p:cNvSpPr>
                <a:spLocks noChangeArrowheads="1"/>
              </p:cNvSpPr>
              <p:nvPr/>
            </p:nvSpPr>
            <p:spPr bwMode="auto">
              <a:xfrm>
                <a:off x="744" y="4088"/>
                <a:ext cx="13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24" name="Group 127"/>
            <p:cNvGrpSpPr>
              <a:grpSpLocks/>
            </p:cNvGrpSpPr>
            <p:nvPr/>
          </p:nvGrpSpPr>
          <p:grpSpPr bwMode="auto">
            <a:xfrm>
              <a:off x="2072" y="4088"/>
              <a:ext cx="1720" cy="518"/>
              <a:chOff x="2072" y="4088"/>
              <a:chExt cx="1720" cy="518"/>
            </a:xfrm>
          </p:grpSpPr>
          <p:sp>
            <p:nvSpPr>
              <p:cNvPr id="272458" name="Rectangle 128"/>
              <p:cNvSpPr>
                <a:spLocks noChangeArrowheads="1"/>
              </p:cNvSpPr>
              <p:nvPr/>
            </p:nvSpPr>
            <p:spPr bwMode="auto">
              <a:xfrm>
                <a:off x="2104" y="4088"/>
                <a:ext cx="165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روحي : التركيز على الهيكل</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59" name="Rectangle 129"/>
              <p:cNvSpPr>
                <a:spLocks noChangeArrowheads="1"/>
              </p:cNvSpPr>
              <p:nvPr/>
            </p:nvSpPr>
            <p:spPr bwMode="auto">
              <a:xfrm>
                <a:off x="2072" y="4088"/>
                <a:ext cx="1720"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25" name="Group 130"/>
            <p:cNvGrpSpPr>
              <a:grpSpLocks/>
            </p:cNvGrpSpPr>
            <p:nvPr/>
          </p:nvGrpSpPr>
          <p:grpSpPr bwMode="auto">
            <a:xfrm>
              <a:off x="0" y="4606"/>
              <a:ext cx="744" cy="403"/>
              <a:chOff x="0" y="4606"/>
              <a:chExt cx="744" cy="403"/>
            </a:xfrm>
          </p:grpSpPr>
          <p:sp>
            <p:nvSpPr>
              <p:cNvPr id="272454" name="Rectangle 131"/>
              <p:cNvSpPr>
                <a:spLocks noChangeArrowheads="1"/>
              </p:cNvSpPr>
              <p:nvPr/>
            </p:nvSpPr>
            <p:spPr bwMode="auto">
              <a:xfrm>
                <a:off x="0" y="4606"/>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455" name="Group 132"/>
              <p:cNvGrpSpPr>
                <a:grpSpLocks/>
              </p:cNvGrpSpPr>
              <p:nvPr/>
            </p:nvGrpSpPr>
            <p:grpSpPr bwMode="auto">
              <a:xfrm>
                <a:off x="0" y="4606"/>
                <a:ext cx="744" cy="403"/>
                <a:chOff x="0" y="4606"/>
                <a:chExt cx="744" cy="403"/>
              </a:xfrm>
            </p:grpSpPr>
            <p:sp>
              <p:nvSpPr>
                <p:cNvPr id="55429" name="Rectangle 133"/>
                <p:cNvSpPr>
                  <a:spLocks noChangeArrowheads="1"/>
                </p:cNvSpPr>
                <p:nvPr/>
              </p:nvSpPr>
              <p:spPr bwMode="auto">
                <a:xfrm>
                  <a:off x="32" y="4604"/>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المحتوى</a:t>
                  </a:r>
                  <a:endParaRPr kumimoji="0" lang="en-US"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457" name="Rectangle 134"/>
                <p:cNvSpPr>
                  <a:spLocks noChangeArrowheads="1"/>
                </p:cNvSpPr>
                <p:nvPr/>
              </p:nvSpPr>
              <p:spPr bwMode="auto">
                <a:xfrm>
                  <a:off x="0" y="4606"/>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426" name="Group 135"/>
            <p:cNvGrpSpPr>
              <a:grpSpLocks/>
            </p:cNvGrpSpPr>
            <p:nvPr/>
          </p:nvGrpSpPr>
          <p:grpSpPr bwMode="auto">
            <a:xfrm>
              <a:off x="744" y="4606"/>
              <a:ext cx="1328" cy="403"/>
              <a:chOff x="744" y="4606"/>
              <a:chExt cx="1328" cy="403"/>
            </a:xfrm>
          </p:grpSpPr>
          <p:sp>
            <p:nvSpPr>
              <p:cNvPr id="272452" name="Rectangle 136"/>
              <p:cNvSpPr>
                <a:spLocks noChangeArrowheads="1"/>
              </p:cNvSpPr>
              <p:nvPr/>
            </p:nvSpPr>
            <p:spPr bwMode="auto">
              <a:xfrm>
                <a:off x="776" y="4606"/>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تاريخي</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53" name="Rectangle 137"/>
              <p:cNvSpPr>
                <a:spLocks noChangeArrowheads="1"/>
              </p:cNvSpPr>
              <p:nvPr/>
            </p:nvSpPr>
            <p:spPr bwMode="auto">
              <a:xfrm>
                <a:off x="744" y="4606"/>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27" name="Group 138"/>
            <p:cNvGrpSpPr>
              <a:grpSpLocks/>
            </p:cNvGrpSpPr>
            <p:nvPr/>
          </p:nvGrpSpPr>
          <p:grpSpPr bwMode="auto">
            <a:xfrm>
              <a:off x="2072" y="4606"/>
              <a:ext cx="1720" cy="403"/>
              <a:chOff x="2072" y="4606"/>
              <a:chExt cx="1720" cy="403"/>
            </a:xfrm>
          </p:grpSpPr>
          <p:sp>
            <p:nvSpPr>
              <p:cNvPr id="272450" name="Rectangle 139"/>
              <p:cNvSpPr>
                <a:spLocks noChangeArrowheads="1"/>
              </p:cNvSpPr>
              <p:nvPr/>
            </p:nvSpPr>
            <p:spPr bwMode="auto">
              <a:xfrm>
                <a:off x="2104" y="4606"/>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لاهوتي</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51" name="Rectangle 140"/>
              <p:cNvSpPr>
                <a:spLocks noChangeArrowheads="1"/>
              </p:cNvSpPr>
              <p:nvPr/>
            </p:nvSpPr>
            <p:spPr bwMode="auto">
              <a:xfrm>
                <a:off x="2072" y="4606"/>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28" name="Group 141"/>
            <p:cNvGrpSpPr>
              <a:grpSpLocks/>
            </p:cNvGrpSpPr>
            <p:nvPr/>
          </p:nvGrpSpPr>
          <p:grpSpPr bwMode="auto">
            <a:xfrm>
              <a:off x="0" y="5009"/>
              <a:ext cx="744" cy="403"/>
              <a:chOff x="0" y="5009"/>
              <a:chExt cx="744" cy="403"/>
            </a:xfrm>
          </p:grpSpPr>
          <p:sp>
            <p:nvSpPr>
              <p:cNvPr id="272446" name="Rectangle 142"/>
              <p:cNvSpPr>
                <a:spLocks noChangeArrowheads="1"/>
              </p:cNvSpPr>
              <p:nvPr/>
            </p:nvSpPr>
            <p:spPr bwMode="auto">
              <a:xfrm>
                <a:off x="0" y="5009"/>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447" name="Group 143"/>
              <p:cNvGrpSpPr>
                <a:grpSpLocks/>
              </p:cNvGrpSpPr>
              <p:nvPr/>
            </p:nvGrpSpPr>
            <p:grpSpPr bwMode="auto">
              <a:xfrm>
                <a:off x="0" y="5009"/>
                <a:ext cx="744" cy="403"/>
                <a:chOff x="0" y="5009"/>
                <a:chExt cx="744" cy="403"/>
              </a:xfrm>
            </p:grpSpPr>
            <p:sp>
              <p:nvSpPr>
                <p:cNvPr id="55440" name="Rectangle 144"/>
                <p:cNvSpPr>
                  <a:spLocks noChangeArrowheads="1"/>
                </p:cNvSpPr>
                <p:nvPr/>
              </p:nvSpPr>
              <p:spPr bwMode="auto">
                <a:xfrm>
                  <a:off x="32" y="5009"/>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الصفات</a:t>
                  </a:r>
                  <a:endParaRPr kumimoji="0" lang="en-US"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449" name="Rectangle 145"/>
                <p:cNvSpPr>
                  <a:spLocks noChangeArrowheads="1"/>
                </p:cNvSpPr>
                <p:nvPr/>
              </p:nvSpPr>
              <p:spPr bwMode="auto">
                <a:xfrm>
                  <a:off x="0" y="5009"/>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429" name="Group 146"/>
            <p:cNvGrpSpPr>
              <a:grpSpLocks/>
            </p:cNvGrpSpPr>
            <p:nvPr/>
          </p:nvGrpSpPr>
          <p:grpSpPr bwMode="auto">
            <a:xfrm>
              <a:off x="744" y="5009"/>
              <a:ext cx="1328" cy="403"/>
              <a:chOff x="744" y="5009"/>
              <a:chExt cx="1328" cy="403"/>
            </a:xfrm>
          </p:grpSpPr>
          <p:sp>
            <p:nvSpPr>
              <p:cNvPr id="272444" name="Rectangle 147"/>
              <p:cNvSpPr>
                <a:spLocks noChangeArrowheads="1"/>
              </p:cNvSpPr>
              <p:nvPr/>
            </p:nvSpPr>
            <p:spPr bwMode="auto">
              <a:xfrm>
                <a:off x="776" y="5009"/>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عدالة الله</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45" name="Rectangle 148"/>
              <p:cNvSpPr>
                <a:spLocks noChangeArrowheads="1"/>
              </p:cNvSpPr>
              <p:nvPr/>
            </p:nvSpPr>
            <p:spPr bwMode="auto">
              <a:xfrm>
                <a:off x="744" y="5009"/>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30" name="Group 149"/>
            <p:cNvGrpSpPr>
              <a:grpSpLocks/>
            </p:cNvGrpSpPr>
            <p:nvPr/>
          </p:nvGrpSpPr>
          <p:grpSpPr bwMode="auto">
            <a:xfrm>
              <a:off x="2072" y="5009"/>
              <a:ext cx="1720" cy="403"/>
              <a:chOff x="2072" y="5009"/>
              <a:chExt cx="1720" cy="403"/>
            </a:xfrm>
          </p:grpSpPr>
          <p:sp>
            <p:nvSpPr>
              <p:cNvPr id="272442" name="Rectangle 150"/>
              <p:cNvSpPr>
                <a:spLocks noChangeArrowheads="1"/>
              </p:cNvSpPr>
              <p:nvPr/>
            </p:nvSpPr>
            <p:spPr bwMode="auto">
              <a:xfrm>
                <a:off x="2104" y="5009"/>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نعمة الله</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43" name="Rectangle 151"/>
              <p:cNvSpPr>
                <a:spLocks noChangeArrowheads="1"/>
              </p:cNvSpPr>
              <p:nvPr/>
            </p:nvSpPr>
            <p:spPr bwMode="auto">
              <a:xfrm>
                <a:off x="2072" y="5009"/>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31" name="Group 152"/>
            <p:cNvGrpSpPr>
              <a:grpSpLocks/>
            </p:cNvGrpSpPr>
            <p:nvPr/>
          </p:nvGrpSpPr>
          <p:grpSpPr bwMode="auto">
            <a:xfrm>
              <a:off x="0" y="5412"/>
              <a:ext cx="744" cy="403"/>
              <a:chOff x="0" y="5412"/>
              <a:chExt cx="744" cy="403"/>
            </a:xfrm>
          </p:grpSpPr>
          <p:sp>
            <p:nvSpPr>
              <p:cNvPr id="272438" name="Rectangle 153"/>
              <p:cNvSpPr>
                <a:spLocks noChangeArrowheads="1"/>
              </p:cNvSpPr>
              <p:nvPr/>
            </p:nvSpPr>
            <p:spPr bwMode="auto">
              <a:xfrm>
                <a:off x="0" y="5412"/>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439" name="Group 154"/>
              <p:cNvGrpSpPr>
                <a:grpSpLocks/>
              </p:cNvGrpSpPr>
              <p:nvPr/>
            </p:nvGrpSpPr>
            <p:grpSpPr bwMode="auto">
              <a:xfrm>
                <a:off x="0" y="5412"/>
                <a:ext cx="744" cy="403"/>
                <a:chOff x="0" y="5412"/>
                <a:chExt cx="744" cy="403"/>
              </a:xfrm>
            </p:grpSpPr>
            <p:sp>
              <p:nvSpPr>
                <p:cNvPr id="55451" name="Rectangle 155"/>
                <p:cNvSpPr>
                  <a:spLocks noChangeArrowheads="1"/>
                </p:cNvSpPr>
                <p:nvPr/>
              </p:nvSpPr>
              <p:spPr bwMode="auto">
                <a:xfrm>
                  <a:off x="32" y="5408"/>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بطل الرواية</a:t>
                  </a:r>
                  <a:endParaRPr kumimoji="0" lang="en-US" altLang="zh-CN"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441" name="Rectangle 156"/>
                <p:cNvSpPr>
                  <a:spLocks noChangeArrowheads="1"/>
                </p:cNvSpPr>
                <p:nvPr/>
              </p:nvSpPr>
              <p:spPr bwMode="auto">
                <a:xfrm>
                  <a:off x="0" y="5412"/>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432" name="Group 157"/>
            <p:cNvGrpSpPr>
              <a:grpSpLocks/>
            </p:cNvGrpSpPr>
            <p:nvPr/>
          </p:nvGrpSpPr>
          <p:grpSpPr bwMode="auto">
            <a:xfrm>
              <a:off x="744" y="5412"/>
              <a:ext cx="1328" cy="403"/>
              <a:chOff x="744" y="5412"/>
              <a:chExt cx="1328" cy="403"/>
            </a:xfrm>
          </p:grpSpPr>
          <p:sp>
            <p:nvSpPr>
              <p:cNvPr id="272436" name="Rectangle 158"/>
              <p:cNvSpPr>
                <a:spLocks noChangeArrowheads="1"/>
              </p:cNvSpPr>
              <p:nvPr/>
            </p:nvSpPr>
            <p:spPr bwMode="auto">
              <a:xfrm>
                <a:off x="776" y="5412"/>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مسؤولية البشر</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37" name="Rectangle 159"/>
              <p:cNvSpPr>
                <a:spLocks noChangeArrowheads="1"/>
              </p:cNvSpPr>
              <p:nvPr/>
            </p:nvSpPr>
            <p:spPr bwMode="auto">
              <a:xfrm>
                <a:off x="744" y="5412"/>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33" name="Group 160"/>
            <p:cNvGrpSpPr>
              <a:grpSpLocks/>
            </p:cNvGrpSpPr>
            <p:nvPr/>
          </p:nvGrpSpPr>
          <p:grpSpPr bwMode="auto">
            <a:xfrm>
              <a:off x="2072" y="5412"/>
              <a:ext cx="1720" cy="403"/>
              <a:chOff x="2072" y="5412"/>
              <a:chExt cx="1720" cy="403"/>
            </a:xfrm>
          </p:grpSpPr>
          <p:sp>
            <p:nvSpPr>
              <p:cNvPr id="272434" name="Rectangle 161"/>
              <p:cNvSpPr>
                <a:spLocks noChangeArrowheads="1"/>
              </p:cNvSpPr>
              <p:nvPr/>
            </p:nvSpPr>
            <p:spPr bwMode="auto">
              <a:xfrm>
                <a:off x="2104" y="5412"/>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السيادة الإلهية</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35" name="Rectangle 162"/>
              <p:cNvSpPr>
                <a:spLocks noChangeArrowheads="1"/>
              </p:cNvSpPr>
              <p:nvPr/>
            </p:nvSpPr>
            <p:spPr bwMode="auto">
              <a:xfrm>
                <a:off x="2072" y="5412"/>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55459" name="WordArt 163"/>
          <p:cNvSpPr>
            <a:spLocks noChangeArrowheads="1" noChangeShapeType="1" noTextEdit="1"/>
          </p:cNvSpPr>
          <p:nvPr/>
        </p:nvSpPr>
        <p:spPr bwMode="auto">
          <a:xfrm>
            <a:off x="2743200" y="1371600"/>
            <a:ext cx="1143000" cy="981075"/>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3600" b="1"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الملوك</a:t>
            </a:r>
            <a:endParaRPr kumimoji="1" lang="en-US" sz="3600" b="1"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endParaRPr>
          </a:p>
        </p:txBody>
      </p:sp>
      <p:sp>
        <p:nvSpPr>
          <p:cNvPr id="55460" name="WordArt 164"/>
          <p:cNvSpPr>
            <a:spLocks noChangeArrowheads="1" noChangeShapeType="1" noTextEdit="1"/>
          </p:cNvSpPr>
          <p:nvPr/>
        </p:nvSpPr>
        <p:spPr bwMode="auto">
          <a:xfrm>
            <a:off x="6019800" y="1600200"/>
            <a:ext cx="2041525" cy="5715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3600" b="1" i="0" u="none" strike="noStrike" kern="10" cap="none" spc="0" normalizeH="0" baseline="0" noProof="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uLnTx/>
                <a:uFillTx/>
                <a:latin typeface="Impact"/>
                <a:ea typeface="Impact"/>
                <a:cs typeface="Impact"/>
              </a:rPr>
              <a:t>أخبار الأيام</a:t>
            </a:r>
            <a:endParaRPr kumimoji="1" lang="en-US" sz="3600" b="1" i="0" u="none" strike="noStrike" kern="10" cap="none" spc="0" normalizeH="0" baseline="0" noProof="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166" name="Rectangle 3"/>
          <p:cNvSpPr txBox="1">
            <a:spLocks noChangeArrowheads="1"/>
          </p:cNvSpPr>
          <p:nvPr/>
        </p:nvSpPr>
        <p:spPr bwMode="auto">
          <a:xfrm>
            <a:off x="0" y="685800"/>
            <a:ext cx="9144000" cy="1143000"/>
          </a:xfrm>
          <a:prstGeom prst="rect">
            <a:avLst/>
          </a:prstGeom>
          <a:noFill/>
          <a:ln w="9525">
            <a:noFill/>
            <a:miter lim="800000"/>
            <a:headEnd/>
            <a:tailEnd/>
          </a:ln>
        </p:spPr>
        <p:txBody>
          <a:bodyPr/>
          <a:lstStyle/>
          <a:p>
            <a:pPr marL="533400" marR="0" lvl="0" indent="-533400" algn="r" defTabSz="914400" rtl="0" eaLnBrk="1" fontAlgn="base" latinLnBrk="0" hangingPunct="1">
              <a:lnSpc>
                <a:spcPct val="100000"/>
              </a:lnSpc>
              <a:spcBef>
                <a:spcPct val="20000"/>
              </a:spcBef>
              <a:spcAft>
                <a:spcPct val="0"/>
              </a:spcAft>
              <a:buClrTx/>
              <a:buSzTx/>
              <a:buFontTx/>
              <a:buNone/>
              <a:tabLst/>
              <a:defRPr/>
            </a:pPr>
            <a:r>
              <a:rPr kumimoji="1"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بينما تتداخل الملوك والسجلات في تسجيل عصر المملكة، يمكن الإستشهاد ببعض الإختلافات الملحوظة:</a:t>
            </a:r>
            <a:endParaRPr kumimoji="1" lang="en-US" altLang="zh-CN" sz="2800" b="1" u="none" strike="noStrike" kern="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endParaRPr>
          </a:p>
        </p:txBody>
      </p:sp>
      <p:sp>
        <p:nvSpPr>
          <p:cNvPr id="272391" name="Text Box 3"/>
          <p:cNvSpPr txBox="1">
            <a:spLocks noChangeArrowheads="1"/>
          </p:cNvSpPr>
          <p:nvPr/>
        </p:nvSpPr>
        <p:spPr bwMode="auto">
          <a:xfrm>
            <a:off x="8243888" y="0"/>
            <a:ext cx="900112"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264</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88622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5459"/>
                                        </p:tgtEl>
                                        <p:attrNameLst>
                                          <p:attrName>style.visibility</p:attrName>
                                        </p:attrNameLst>
                                      </p:cBhvr>
                                      <p:to>
                                        <p:strVal val="visible"/>
                                      </p:to>
                                    </p:set>
                                    <p:animEffect transition="in" filter="checkerboard(across)">
                                      <p:cBhvr>
                                        <p:cTn id="7" dur="500"/>
                                        <p:tgtEl>
                                          <p:spTgt spid="55459"/>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55460"/>
                                        </p:tgtEl>
                                        <p:attrNameLst>
                                          <p:attrName>style.visibility</p:attrName>
                                        </p:attrNameLst>
                                      </p:cBhvr>
                                      <p:to>
                                        <p:strVal val="visible"/>
                                      </p:to>
                                    </p:set>
                                    <p:animEffect transition="in" filter="checkerboard(across)">
                                      <p:cBhvr>
                                        <p:cTn id="11" dur="500"/>
                                        <p:tgtEl>
                                          <p:spTgt spid="55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459" grpId="0" animBg="1"/>
      <p:bldP spid="55460"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1447800" y="152400"/>
            <a:ext cx="5943600" cy="609600"/>
          </a:xfrm>
          <a:solidFill>
            <a:schemeClr val="tx1"/>
          </a:solidFill>
          <a:ln>
            <a:solidFill>
              <a:schemeClr val="tx1"/>
            </a:solidFill>
            <a:miter lim="800000"/>
            <a:headEnd/>
            <a:tailEnd/>
          </a:ln>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الخصائص</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228600" y="1143000"/>
            <a:ext cx="87630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568325" indent="-568325" eaLnBrk="0" hangingPunct="0">
              <a:defRPr sz="2400">
                <a:solidFill>
                  <a:schemeClr val="tx1"/>
                </a:solidFill>
                <a:latin typeface="Times New Roman" charset="0"/>
                <a:ea typeface="ＭＳ Ｐゴシック" charset="0"/>
                <a:cs typeface="ＭＳ Ｐゴシック" charset="0"/>
              </a:defRPr>
            </a:lvl1pPr>
            <a:lvl2pPr marL="682625" indent="55563"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1" algn="r" eaLnBrk="1" hangingPunct="1">
              <a:lnSpc>
                <a:spcPct val="90000"/>
              </a:lnSpc>
              <a:spcBef>
                <a:spcPct val="20000"/>
              </a:spcBef>
            </a:pPr>
            <a:r>
              <a:rPr lang="ar-JO" altLang="zh-CN" sz="2800" b="1" dirty="0">
                <a:solidFill>
                  <a:srgbClr val="FFFFFF"/>
                </a:solidFill>
                <a:latin typeface="Arial" panose="020B0604020202020204" pitchFamily="34" charset="0"/>
                <a:ea typeface="宋体" charset="0"/>
                <a:cs typeface="Arial" panose="020B0604020202020204" pitchFamily="34" charset="0"/>
              </a:rPr>
              <a:t>* متى تم إضافة هذه الأجزاء معاً :</a:t>
            </a:r>
          </a:p>
          <a:p>
            <a:pPr lvl="1" algn="r" eaLnBrk="1" hangingPunct="1">
              <a:lnSpc>
                <a:spcPct val="90000"/>
              </a:lnSpc>
              <a:spcBef>
                <a:spcPct val="20000"/>
              </a:spcBef>
            </a:pPr>
            <a:r>
              <a:rPr lang="ar-JO" altLang="zh-CN" sz="2800" b="1" dirty="0">
                <a:solidFill>
                  <a:srgbClr val="FFFFFF"/>
                </a:solidFill>
                <a:latin typeface="Arial" panose="020B0604020202020204" pitchFamily="34" charset="0"/>
                <a:ea typeface="宋体" charset="0"/>
                <a:cs typeface="Arial" panose="020B0604020202020204" pitchFamily="34" charset="0"/>
              </a:rPr>
              <a:t>  - سجل الأنساب (1 أخ 1-9 بدأت 4143 ق.م ) </a:t>
            </a:r>
          </a:p>
          <a:p>
            <a:pPr lvl="1" algn="r" eaLnBrk="1" hangingPunct="1">
              <a:lnSpc>
                <a:spcPct val="90000"/>
              </a:lnSpc>
              <a:spcBef>
                <a:spcPct val="20000"/>
              </a:spcBef>
            </a:pPr>
            <a:r>
              <a:rPr lang="ar-JO" altLang="zh-CN" sz="2800" b="1" dirty="0">
                <a:solidFill>
                  <a:srgbClr val="FFFFFF"/>
                </a:solidFill>
                <a:latin typeface="Arial" panose="020B0604020202020204" pitchFamily="34" charset="0"/>
                <a:ea typeface="宋体" charset="0"/>
                <a:cs typeface="Arial" panose="020B0604020202020204" pitchFamily="34" charset="0"/>
              </a:rPr>
              <a:t>  - الرواية (1 أخ 10 – 2 أخ 36 ينتهي 538 ق.م</a:t>
            </a:r>
          </a:p>
          <a:p>
            <a:pPr lvl="1" algn="r" eaLnBrk="1" hangingPunct="1">
              <a:lnSpc>
                <a:spcPct val="90000"/>
              </a:lnSpc>
              <a:spcBef>
                <a:spcPct val="20000"/>
              </a:spcBef>
            </a:pPr>
            <a:r>
              <a:rPr lang="ar-JO" altLang="zh-CN" sz="2800" b="1" dirty="0">
                <a:solidFill>
                  <a:srgbClr val="FFFFFF"/>
                </a:solidFill>
                <a:latin typeface="Arial" panose="020B0604020202020204" pitchFamily="34" charset="0"/>
                <a:ea typeface="宋体" charset="0"/>
                <a:cs typeface="Arial" panose="020B0604020202020204" pitchFamily="34" charset="0"/>
              </a:rPr>
              <a:t>  - يغطي النص الأصلي لسفر أخبار الأيام فترة زمنية أطول من أي </a:t>
            </a:r>
          </a:p>
          <a:p>
            <a:pPr lvl="1" algn="r" eaLnBrk="1" hangingPunct="1">
              <a:lnSpc>
                <a:spcPct val="90000"/>
              </a:lnSpc>
              <a:spcBef>
                <a:spcPct val="20000"/>
              </a:spcBef>
            </a:pPr>
            <a:r>
              <a:rPr lang="ar-JO" altLang="zh-CN" sz="2800" b="1" dirty="0">
                <a:solidFill>
                  <a:srgbClr val="FFFFFF"/>
                </a:solidFill>
                <a:latin typeface="Arial" panose="020B0604020202020204" pitchFamily="34" charset="0"/>
                <a:ea typeface="宋体" charset="0"/>
                <a:cs typeface="Arial" panose="020B0604020202020204" pitchFamily="34" charset="0"/>
              </a:rPr>
              <a:t>    سفر آخر في الكتاب المقدس (3606 سنة)</a:t>
            </a:r>
            <a:endParaRPr lang="en-US" altLang="zh-CN" sz="2800" b="1" dirty="0">
              <a:solidFill>
                <a:srgbClr val="FFFFFF"/>
              </a:solidFill>
              <a:latin typeface="Arial" panose="020B0604020202020204" pitchFamily="34" charset="0"/>
              <a:ea typeface="宋体" charset="0"/>
              <a:cs typeface="Arial" panose="020B0604020202020204" pitchFamily="34" charset="0"/>
            </a:endParaRPr>
          </a:p>
          <a:p>
            <a:pPr eaLnBrk="1" hangingPunct="1">
              <a:lnSpc>
                <a:spcPct val="90000"/>
              </a:lnSpc>
              <a:spcBef>
                <a:spcPct val="20000"/>
              </a:spcBef>
            </a:pPr>
            <a:endParaRPr lang="en-US" altLang="zh-CN" sz="3200" b="1" dirty="0">
              <a:solidFill>
                <a:srgbClr val="FFFFFF"/>
              </a:solidFill>
              <a:latin typeface="Arial" panose="020B0604020202020204" pitchFamily="34" charset="0"/>
              <a:ea typeface="宋体" charset="0"/>
              <a:cs typeface="Arial" panose="020B0604020202020204" pitchFamily="34" charset="0"/>
            </a:endParaRPr>
          </a:p>
          <a:p>
            <a:pPr algn="r" eaLnBrk="1" hangingPunct="1">
              <a:lnSpc>
                <a:spcPct val="90000"/>
              </a:lnSpc>
              <a:spcBef>
                <a:spcPct val="20000"/>
              </a:spcBef>
            </a:pPr>
            <a:r>
              <a:rPr lang="ar-JO" altLang="zh-CN" sz="3200" b="1" dirty="0">
                <a:solidFill>
                  <a:srgbClr val="FFFFFF"/>
                </a:solidFill>
                <a:latin typeface="Arial" panose="020B0604020202020204" pitchFamily="34" charset="0"/>
                <a:ea typeface="宋体" charset="0"/>
                <a:cs typeface="Arial" panose="020B0604020202020204" pitchFamily="34" charset="0"/>
              </a:rPr>
              <a:t>* يتميز سفر أخبار الأيام بأنه يحتوي أكبر سجل أنساب في الكتاب المقدس (1 أخ 1-9)</a:t>
            </a:r>
            <a:r>
              <a:rPr lang="en-US" altLang="zh-CN" sz="3200" b="1" dirty="0">
                <a:solidFill>
                  <a:srgbClr val="FFFFFF"/>
                </a:solidFill>
                <a:latin typeface="Arial" panose="020B0604020202020204" pitchFamily="34" charset="0"/>
                <a:ea typeface="宋体" charset="0"/>
                <a:cs typeface="Arial" panose="020B0604020202020204" pitchFamily="34" charset="0"/>
              </a:rPr>
              <a:t> </a:t>
            </a:r>
          </a:p>
          <a:p>
            <a:pPr eaLnBrk="1" hangingPunct="1">
              <a:lnSpc>
                <a:spcPct val="90000"/>
              </a:lnSpc>
              <a:spcBef>
                <a:spcPct val="20000"/>
              </a:spcBef>
            </a:pPr>
            <a:endParaRPr lang="en-US" altLang="zh-CN" sz="3200" b="1" dirty="0">
              <a:solidFill>
                <a:srgbClr val="FFFFFF"/>
              </a:solidFill>
              <a:latin typeface="Arial" panose="020B0604020202020204" pitchFamily="34" charset="0"/>
              <a:ea typeface="宋体" charset="0"/>
              <a:cs typeface="Arial" panose="020B0604020202020204" pitchFamily="34" charset="0"/>
            </a:endParaRPr>
          </a:p>
          <a:p>
            <a:pPr algn="r" eaLnBrk="1" hangingPunct="1">
              <a:lnSpc>
                <a:spcPct val="90000"/>
              </a:lnSpc>
              <a:spcBef>
                <a:spcPct val="20000"/>
              </a:spcBef>
            </a:pPr>
            <a:r>
              <a:rPr lang="ar-JO" altLang="zh-CN" sz="3200" b="1" dirty="0">
                <a:solidFill>
                  <a:srgbClr val="FFFFFF"/>
                </a:solidFill>
                <a:latin typeface="Arial" panose="020B0604020202020204" pitchFamily="34" charset="0"/>
                <a:ea typeface="宋体" charset="0"/>
                <a:cs typeface="Arial" panose="020B0604020202020204" pitchFamily="34" charset="0"/>
              </a:rPr>
              <a:t>* يأتي سفر أخبار الأيام في نهاية الكتاب المقدس العبري</a:t>
            </a:r>
            <a:endParaRPr lang="en-US" altLang="zh-CN" sz="3200" b="1" dirty="0">
              <a:solidFill>
                <a:srgbClr val="FFFFFF"/>
              </a:solidFill>
              <a:latin typeface="Arial" panose="020B0604020202020204" pitchFamily="34" charset="0"/>
              <a:ea typeface="宋体" charset="0"/>
              <a:cs typeface="Arial" panose="020B0604020202020204" pitchFamily="34" charset="0"/>
            </a:endParaRPr>
          </a:p>
        </p:txBody>
      </p:sp>
      <p:sp>
        <p:nvSpPr>
          <p:cNvPr id="69636" name="Text Box 3"/>
          <p:cNvSpPr txBox="1">
            <a:spLocks noChangeArrowheads="1"/>
          </p:cNvSpPr>
          <p:nvPr/>
        </p:nvSpPr>
        <p:spPr bwMode="auto">
          <a:xfrm>
            <a:off x="8027988" y="92075"/>
            <a:ext cx="1008062" cy="8890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ar-JO" b="1" dirty="0">
                <a:solidFill>
                  <a:srgbClr val="FFFFFF"/>
                </a:solidFill>
                <a:latin typeface="Arial" panose="020B0604020202020204" pitchFamily="34" charset="0"/>
                <a:cs typeface="Arial" panose="020B0604020202020204" pitchFamily="34" charset="0"/>
              </a:rPr>
              <a:t>263-264</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additive="base">
                                        <p:cTn id="23"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 calcmode="lin" valueType="num">
                                      <p:cBhvr additive="base">
                                        <p:cTn id="29" dur="500" fill="hold"/>
                                        <p:tgtEl>
                                          <p:spTgt spid="5">
                                            <p:txEl>
                                              <p:pRg st="6" end="6"/>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 calcmode="lin" valueType="num">
                                      <p:cBhvr additive="base">
                                        <p:cTn id="35" dur="500" fill="hold"/>
                                        <p:tgtEl>
                                          <p:spTgt spid="5">
                                            <p:txEl>
                                              <p:pRg st="8" end="8"/>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5">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a:xfrm>
            <a:off x="1447800" y="152400"/>
            <a:ext cx="5943600" cy="762000"/>
          </a:xfrm>
          <a:solidFill>
            <a:schemeClr val="tx1"/>
          </a:solidFill>
          <a:ln>
            <a:solidFill>
              <a:schemeClr val="tx1"/>
            </a:solidFill>
            <a:miter lim="800000"/>
            <a:headEnd/>
            <a:tailEnd/>
          </a:ln>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الحجة</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914400" y="1143000"/>
            <a:ext cx="80010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533400" indent="-5334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lnSpc>
                <a:spcPct val="90000"/>
              </a:lnSpc>
              <a:spcBef>
                <a:spcPct val="20000"/>
              </a:spcBef>
            </a:pPr>
            <a:r>
              <a:rPr lang="ar-JO" altLang="zh-CN" sz="2800" b="1" dirty="0">
                <a:latin typeface="Arial" panose="020B0604020202020204" pitchFamily="34" charset="0"/>
                <a:ea typeface="宋体" charset="0"/>
                <a:cs typeface="Arial" panose="020B0604020202020204" pitchFamily="34" charset="0"/>
              </a:rPr>
              <a:t>* الفكرة الرئيسية في سفري الأخبار والتي توحد القصة كاملة هي الهيكل .</a:t>
            </a:r>
            <a:endParaRPr lang="en-US" altLang="zh-CN" sz="2800" b="1" dirty="0">
              <a:latin typeface="Arial" panose="020B0604020202020204" pitchFamily="34" charset="0"/>
              <a:ea typeface="宋体" charset="0"/>
              <a:cs typeface="Arial" panose="020B0604020202020204" pitchFamily="34" charset="0"/>
            </a:endParaRPr>
          </a:p>
          <a:p>
            <a:pPr eaLnBrk="1" hangingPunct="1">
              <a:lnSpc>
                <a:spcPct val="90000"/>
              </a:lnSpc>
              <a:spcBef>
                <a:spcPct val="20000"/>
              </a:spcBef>
              <a:buFont typeface="Wingdings" charset="0"/>
              <a:buChar char="Ø"/>
            </a:pPr>
            <a:endParaRPr lang="en-US" altLang="zh-CN" sz="1400" b="1" dirty="0">
              <a:latin typeface="Arial" panose="020B0604020202020204" pitchFamily="34" charset="0"/>
              <a:ea typeface="宋体" charset="0"/>
              <a:cs typeface="Arial" panose="020B0604020202020204" pitchFamily="34" charset="0"/>
            </a:endParaRPr>
          </a:p>
          <a:p>
            <a:pPr algn="r" eaLnBrk="1" hangingPunct="1">
              <a:lnSpc>
                <a:spcPct val="90000"/>
              </a:lnSpc>
              <a:spcBef>
                <a:spcPct val="20000"/>
              </a:spcBef>
            </a:pPr>
            <a:r>
              <a:rPr lang="ar-JO" altLang="zh-CN" sz="2800" b="1" dirty="0">
                <a:latin typeface="Arial" panose="020B0604020202020204" pitchFamily="34" charset="0"/>
                <a:ea typeface="宋体" charset="0"/>
                <a:cs typeface="Arial" panose="020B0604020202020204" pitchFamily="34" charset="0"/>
              </a:rPr>
              <a:t>* إن سبب تأكيد المؤلف على الهيكل هو تشجيع البقية العائدة بمنظور روحي / إلهي أنه في حين أن </a:t>
            </a:r>
            <a:r>
              <a:rPr lang="ar-JO" altLang="zh-CN" sz="2800" b="1" u="sng" dirty="0">
                <a:latin typeface="Arial" panose="020B0604020202020204" pitchFamily="34" charset="0"/>
                <a:ea typeface="宋体" charset="0"/>
                <a:cs typeface="Arial" panose="020B0604020202020204" pitchFamily="34" charset="0"/>
              </a:rPr>
              <a:t>عرش داود ليس بينهم ، فإن سلالة داود والله نفسه هناك</a:t>
            </a:r>
            <a:r>
              <a:rPr lang="ar-JO" altLang="zh-CN" sz="2800" b="1" dirty="0">
                <a:latin typeface="Arial" panose="020B0604020202020204" pitchFamily="34" charset="0"/>
                <a:ea typeface="宋体" charset="0"/>
                <a:cs typeface="Arial" panose="020B0604020202020204" pitchFamily="34" charset="0"/>
              </a:rPr>
              <a:t> (1 أخ 1-9)</a:t>
            </a:r>
            <a:endParaRPr lang="en-US" altLang="zh-CN" sz="2800" b="1" dirty="0">
              <a:latin typeface="Arial" panose="020B0604020202020204" pitchFamily="34" charset="0"/>
              <a:ea typeface="宋体" charset="0"/>
              <a:cs typeface="Arial" panose="020B0604020202020204" pitchFamily="34" charset="0"/>
            </a:endParaRPr>
          </a:p>
          <a:p>
            <a:pPr eaLnBrk="1" hangingPunct="1">
              <a:lnSpc>
                <a:spcPct val="90000"/>
              </a:lnSpc>
              <a:spcBef>
                <a:spcPct val="20000"/>
              </a:spcBef>
            </a:pPr>
            <a:endParaRPr lang="en-US" altLang="zh-CN" sz="2800" b="1" dirty="0">
              <a:latin typeface="Arial" panose="020B0604020202020204" pitchFamily="34" charset="0"/>
              <a:ea typeface="宋体" charset="0"/>
              <a:cs typeface="Arial" panose="020B0604020202020204" pitchFamily="34" charset="0"/>
            </a:endParaRPr>
          </a:p>
          <a:p>
            <a:pPr algn="r" eaLnBrk="1" hangingPunct="1">
              <a:lnSpc>
                <a:spcPct val="90000"/>
              </a:lnSpc>
              <a:spcBef>
                <a:spcPct val="20000"/>
              </a:spcBef>
            </a:pPr>
            <a:r>
              <a:rPr lang="ar-JO" altLang="zh-CN" sz="2800" b="1" dirty="0">
                <a:latin typeface="Arial" panose="020B0604020202020204" pitchFamily="34" charset="0"/>
                <a:ea typeface="宋体" charset="0"/>
                <a:cs typeface="Arial" panose="020B0604020202020204" pitchFamily="34" charset="0"/>
              </a:rPr>
              <a:t>* لذلك يجب أن يتعلم الناس من دينونة وثنية أسلافهم وعبادته بشكل صحيح في الهيكل كمركز لعبادة الأمة.</a:t>
            </a:r>
            <a:r>
              <a:rPr lang="en-US" altLang="zh-CN" sz="2800" b="1" dirty="0">
                <a:latin typeface="Arial" panose="020B0604020202020204" pitchFamily="34" charset="0"/>
                <a:ea typeface="宋体" charset="0"/>
                <a:cs typeface="Arial" panose="020B0604020202020204" pitchFamily="34" charset="0"/>
              </a:rPr>
              <a:t> </a:t>
            </a:r>
          </a:p>
          <a:p>
            <a:pPr algn="r" eaLnBrk="1" hangingPunct="1">
              <a:lnSpc>
                <a:spcPct val="90000"/>
              </a:lnSpc>
              <a:spcBef>
                <a:spcPct val="20000"/>
              </a:spcBef>
            </a:pPr>
            <a:endParaRPr lang="en-US" altLang="zh-CN" sz="2800" b="1" dirty="0">
              <a:latin typeface="Arial" panose="020B0604020202020204" pitchFamily="34" charset="0"/>
              <a:ea typeface="宋体" charset="0"/>
              <a:cs typeface="Arial" panose="020B0604020202020204" pitchFamily="34" charset="0"/>
            </a:endParaRPr>
          </a:p>
        </p:txBody>
      </p:sp>
      <p:sp>
        <p:nvSpPr>
          <p:cNvPr id="71683"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265</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1447800" y="152400"/>
            <a:ext cx="5943600" cy="762000"/>
          </a:xfrm>
          <a:solidFill>
            <a:schemeClr val="tx1"/>
          </a:solidFill>
          <a:ln>
            <a:solidFill>
              <a:schemeClr val="tx1"/>
            </a:solidFill>
            <a:miter lim="800000"/>
            <a:headEnd/>
            <a:tailEnd/>
          </a:ln>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التركيب</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4822" name="Text Box 6"/>
          <p:cNvSpPr txBox="1">
            <a:spLocks noChangeArrowheads="1"/>
          </p:cNvSpPr>
          <p:nvPr/>
        </p:nvSpPr>
        <p:spPr bwMode="auto">
          <a:xfrm>
            <a:off x="179512" y="2950391"/>
            <a:ext cx="6427440" cy="584775"/>
          </a:xfrm>
          <a:prstGeom prst="rect">
            <a:avLst/>
          </a:prstGeom>
          <a:solidFill>
            <a:srgbClr val="FFFFFF"/>
          </a:solidFill>
          <a:ln w="9525">
            <a:solidFill>
              <a:srgbClr val="000000"/>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000000"/>
                </a:solidFill>
                <a:latin typeface="Arial" panose="020B0604020202020204" pitchFamily="34" charset="0"/>
                <a:ea typeface="宋体" charset="0"/>
                <a:cs typeface="Arial" panose="020B0604020202020204" pitchFamily="34" charset="0"/>
              </a:rPr>
              <a:t>1-9 سلسلة نسب النسل الداوودي</a:t>
            </a:r>
            <a:endParaRPr lang="en-US" altLang="zh-CN" sz="3200" b="1" dirty="0">
              <a:solidFill>
                <a:srgbClr val="000000"/>
              </a:solidFill>
              <a:latin typeface="Arial" panose="020B0604020202020204" pitchFamily="34" charset="0"/>
              <a:ea typeface="宋体" charset="0"/>
              <a:cs typeface="Arial" panose="020B0604020202020204" pitchFamily="34" charset="0"/>
            </a:endParaRPr>
          </a:p>
        </p:txBody>
      </p:sp>
      <p:sp>
        <p:nvSpPr>
          <p:cNvPr id="73731" name="Text Box 7"/>
          <p:cNvSpPr txBox="1">
            <a:spLocks noChangeArrowheads="1"/>
          </p:cNvSpPr>
          <p:nvPr/>
        </p:nvSpPr>
        <p:spPr bwMode="auto">
          <a:xfrm>
            <a:off x="179512" y="1392238"/>
            <a:ext cx="7010400" cy="584200"/>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000000"/>
                </a:solidFill>
                <a:latin typeface="Arial" panose="020B0604020202020204" pitchFamily="34" charset="0"/>
                <a:ea typeface="宋体" charset="0"/>
                <a:cs typeface="Arial" panose="020B0604020202020204" pitchFamily="34" charset="0"/>
              </a:rPr>
              <a:t>تأسيس نسل داود</a:t>
            </a:r>
            <a:endParaRPr lang="en-US" altLang="zh-CN" sz="3200" b="1" dirty="0">
              <a:solidFill>
                <a:srgbClr val="000000"/>
              </a:solidFill>
              <a:latin typeface="Arial" panose="020B0604020202020204" pitchFamily="34" charset="0"/>
              <a:ea typeface="宋体" charset="0"/>
              <a:cs typeface="Arial" panose="020B0604020202020204" pitchFamily="34" charset="0"/>
            </a:endParaRPr>
          </a:p>
        </p:txBody>
      </p:sp>
      <p:sp>
        <p:nvSpPr>
          <p:cNvPr id="34824" name="Text Box 8"/>
          <p:cNvSpPr txBox="1">
            <a:spLocks noChangeArrowheads="1"/>
          </p:cNvSpPr>
          <p:nvPr/>
        </p:nvSpPr>
        <p:spPr bwMode="auto">
          <a:xfrm>
            <a:off x="179512" y="4509120"/>
            <a:ext cx="8928992" cy="584775"/>
          </a:xfrm>
          <a:prstGeom prst="rect">
            <a:avLst/>
          </a:prstGeom>
          <a:solidFill>
            <a:srgbClr val="FFFFFF"/>
          </a:solidFill>
          <a:ln w="9525">
            <a:solidFill>
              <a:srgbClr val="000000"/>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000000"/>
                </a:solidFill>
                <a:latin typeface="Arial" panose="020B0604020202020204" pitchFamily="34" charset="0"/>
                <a:ea typeface="宋体" charset="0"/>
                <a:cs typeface="Arial" panose="020B0604020202020204" pitchFamily="34" charset="0"/>
              </a:rPr>
              <a:t>10-29 اهتمام داود بالتابوت / الهيكل</a:t>
            </a:r>
            <a:endParaRPr lang="en-US" altLang="zh-CN" sz="3200" b="1" dirty="0">
              <a:solidFill>
                <a:srgbClr val="000000"/>
              </a:solidFill>
              <a:latin typeface="Arial" panose="020B0604020202020204" pitchFamily="34" charset="0"/>
              <a:ea typeface="宋体" charset="0"/>
              <a:cs typeface="Arial" panose="020B0604020202020204" pitchFamily="34" charset="0"/>
            </a:endParaRPr>
          </a:p>
        </p:txBody>
      </p:sp>
      <p:sp>
        <p:nvSpPr>
          <p:cNvPr id="73733"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265</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822"/>
                                        </p:tgtEl>
                                        <p:attrNameLst>
                                          <p:attrName>style.visibility</p:attrName>
                                        </p:attrNameLst>
                                      </p:cBhvr>
                                      <p:to>
                                        <p:strVal val="visible"/>
                                      </p:to>
                                    </p:set>
                                    <p:anim calcmode="lin" valueType="num">
                                      <p:cBhvr additive="base">
                                        <p:cTn id="7" dur="500" fill="hold"/>
                                        <p:tgtEl>
                                          <p:spTgt spid="34822"/>
                                        </p:tgtEl>
                                        <p:attrNameLst>
                                          <p:attrName>ppt_x</p:attrName>
                                        </p:attrNameLst>
                                      </p:cBhvr>
                                      <p:tavLst>
                                        <p:tav tm="0">
                                          <p:val>
                                            <p:strVal val="0-#ppt_w/2"/>
                                          </p:val>
                                        </p:tav>
                                        <p:tav tm="100000">
                                          <p:val>
                                            <p:strVal val="#ppt_x"/>
                                          </p:val>
                                        </p:tav>
                                      </p:tavLst>
                                    </p:anim>
                                    <p:anim calcmode="lin" valueType="num">
                                      <p:cBhvr additive="base">
                                        <p:cTn id="8" dur="500" fill="hold"/>
                                        <p:tgtEl>
                                          <p:spTgt spid="3482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4824"/>
                                        </p:tgtEl>
                                        <p:attrNameLst>
                                          <p:attrName>style.visibility</p:attrName>
                                        </p:attrNameLst>
                                      </p:cBhvr>
                                      <p:to>
                                        <p:strVal val="visible"/>
                                      </p:to>
                                    </p:set>
                                    <p:anim calcmode="lin" valueType="num">
                                      <p:cBhvr additive="base">
                                        <p:cTn id="13" dur="500" fill="hold"/>
                                        <p:tgtEl>
                                          <p:spTgt spid="34824"/>
                                        </p:tgtEl>
                                        <p:attrNameLst>
                                          <p:attrName>ppt_x</p:attrName>
                                        </p:attrNameLst>
                                      </p:cBhvr>
                                      <p:tavLst>
                                        <p:tav tm="0">
                                          <p:val>
                                            <p:strVal val="0-#ppt_w/2"/>
                                          </p:val>
                                        </p:tav>
                                        <p:tav tm="100000">
                                          <p:val>
                                            <p:strVal val="#ppt_x"/>
                                          </p:val>
                                        </p:tav>
                                      </p:tavLst>
                                    </p:anim>
                                    <p:anim calcmode="lin" valueType="num">
                                      <p:cBhvr additive="base">
                                        <p:cTn id="14" dur="500" fill="hold"/>
                                        <p:tgtEl>
                                          <p:spTgt spid="348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animBg="1" autoUpdateAnimBg="0"/>
      <p:bldP spid="34824"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88067" name="Text Box 3"/>
          <p:cNvSpPr txBox="1">
            <a:spLocks noChangeArrowheads="1"/>
          </p:cNvSpPr>
          <p:nvPr/>
        </p:nvSpPr>
        <p:spPr bwMode="auto">
          <a:xfrm>
            <a:off x="347911" y="4365104"/>
            <a:ext cx="329565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200" b="1" dirty="0">
                <a:solidFill>
                  <a:schemeClr val="bg1"/>
                </a:solidFill>
                <a:latin typeface="Arial" panose="020B0604020202020204" pitchFamily="34" charset="0"/>
                <a:ea typeface="Times New Roman" pitchFamily="-105" charset="0"/>
                <a:cs typeface="Arial" panose="020B0604020202020204" pitchFamily="34" charset="0"/>
              </a:rPr>
              <a:t>1 مل 1-11       متحدة تحت           حكم سليمان</a:t>
            </a:r>
            <a:endParaRPr lang="en-US" sz="3200" b="1" dirty="0">
              <a:solidFill>
                <a:schemeClr val="bg1"/>
              </a:solidFill>
              <a:latin typeface="Arial" panose="020B0604020202020204" pitchFamily="34" charset="0"/>
              <a:ea typeface="Times New Roman" pitchFamily="-105" charset="0"/>
              <a:cs typeface="Arial" panose="020B0604020202020204" pitchFamily="34" charset="0"/>
            </a:endParaRPr>
          </a:p>
        </p:txBody>
      </p:sp>
      <p:pic>
        <p:nvPicPr>
          <p:cNvPr id="88069" name="Picture 5" descr="1 King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5536" y="1628800"/>
            <a:ext cx="3200400" cy="2354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70" name="Picture 6" descr="2 King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54550" y="1628800"/>
            <a:ext cx="3117850" cy="240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71" name="Text Box 7"/>
          <p:cNvSpPr txBox="1">
            <a:spLocks noChangeArrowheads="1"/>
          </p:cNvSpPr>
          <p:nvPr/>
        </p:nvSpPr>
        <p:spPr bwMode="auto">
          <a:xfrm>
            <a:off x="4572000" y="4357694"/>
            <a:ext cx="4032448"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chemeClr val="bg1"/>
                </a:solidFill>
                <a:latin typeface="Arial" panose="020B0604020202020204" pitchFamily="34" charset="0"/>
                <a:cs typeface="Arial" panose="020B0604020202020204" pitchFamily="34" charset="0"/>
              </a:rPr>
              <a:t>1 مل 12 – 2 مل 25 منقسمة                     حتى السبي</a:t>
            </a:r>
            <a:endParaRPr lang="en-US" sz="3200" b="1" dirty="0">
              <a:solidFill>
                <a:schemeClr val="bg1"/>
              </a:solidFill>
              <a:latin typeface="Arial" panose="020B0604020202020204" pitchFamily="34" charset="0"/>
              <a:cs typeface="Arial" panose="020B0604020202020204" pitchFamily="34" charset="0"/>
            </a:endParaRPr>
          </a:p>
        </p:txBody>
      </p:sp>
      <p:sp>
        <p:nvSpPr>
          <p:cNvPr id="8" name="Title 7"/>
          <p:cNvSpPr>
            <a:spLocks noGrp="1"/>
          </p:cNvSpPr>
          <p:nvPr>
            <p:ph type="title" idx="4294967295"/>
          </p:nvPr>
        </p:nvSpPr>
        <p:spPr>
          <a:xfrm>
            <a:off x="0" y="0"/>
            <a:ext cx="9144000" cy="1143000"/>
          </a:xfrm>
        </p:spPr>
        <p:txBody>
          <a:bodyPr/>
          <a:lstStyle/>
          <a:p>
            <a:pPr>
              <a:defRPr/>
            </a:pPr>
            <a:r>
              <a:rPr lang="ar-JO" sz="4000" b="1" dirty="0">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الممالك المتحدة والمنقسمة</a:t>
            </a:r>
            <a:endParaRPr lang="en-US" sz="4000" b="1" u="sng" dirty="0">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dissolve">
                                      <p:cBhvr>
                                        <p:cTn id="7" dur="500"/>
                                        <p:tgtEl>
                                          <p:spTgt spid="88067"/>
                                        </p:tgtEl>
                                      </p:cBhvr>
                                    </p:animEffect>
                                  </p:childTnLst>
                                </p:cTn>
                              </p:par>
                              <p:par>
                                <p:cTn id="8" presetID="5" presetClass="entr" presetSubtype="10" fill="hold" nodeType="withEffect">
                                  <p:stCondLst>
                                    <p:cond delay="0"/>
                                  </p:stCondLst>
                                  <p:childTnLst>
                                    <p:set>
                                      <p:cBhvr>
                                        <p:cTn id="9" dur="1" fill="hold">
                                          <p:stCondLst>
                                            <p:cond delay="0"/>
                                          </p:stCondLst>
                                        </p:cTn>
                                        <p:tgtEl>
                                          <p:spTgt spid="88069"/>
                                        </p:tgtEl>
                                        <p:attrNameLst>
                                          <p:attrName>style.visibility</p:attrName>
                                        </p:attrNameLst>
                                      </p:cBhvr>
                                      <p:to>
                                        <p:strVal val="visible"/>
                                      </p:to>
                                    </p:set>
                                    <p:animEffect transition="in" filter="checkerboard(across)">
                                      <p:cBhvr>
                                        <p:cTn id="10" dur="500"/>
                                        <p:tgtEl>
                                          <p:spTgt spid="8806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8071"/>
                                        </p:tgtEl>
                                        <p:attrNameLst>
                                          <p:attrName>style.visibility</p:attrName>
                                        </p:attrNameLst>
                                      </p:cBhvr>
                                      <p:to>
                                        <p:strVal val="visible"/>
                                      </p:to>
                                    </p:set>
                                    <p:animEffect transition="in" filter="dissolve">
                                      <p:cBhvr>
                                        <p:cTn id="15" dur="500"/>
                                        <p:tgtEl>
                                          <p:spTgt spid="88071"/>
                                        </p:tgtEl>
                                      </p:cBhvr>
                                    </p:animEffect>
                                  </p:childTnLst>
                                </p:cTn>
                              </p:par>
                              <p:par>
                                <p:cTn id="16" presetID="5" presetClass="entr" presetSubtype="10" fill="hold" nodeType="withEffect">
                                  <p:stCondLst>
                                    <p:cond delay="0"/>
                                  </p:stCondLst>
                                  <p:childTnLst>
                                    <p:set>
                                      <p:cBhvr>
                                        <p:cTn id="17" dur="1" fill="hold">
                                          <p:stCondLst>
                                            <p:cond delay="0"/>
                                          </p:stCondLst>
                                        </p:cTn>
                                        <p:tgtEl>
                                          <p:spTgt spid="88070"/>
                                        </p:tgtEl>
                                        <p:attrNameLst>
                                          <p:attrName>style.visibility</p:attrName>
                                        </p:attrNameLst>
                                      </p:cBhvr>
                                      <p:to>
                                        <p:strVal val="visible"/>
                                      </p:to>
                                    </p:set>
                                    <p:animEffect transition="in" filter="checkerboard(across)">
                                      <p:cBhvr>
                                        <p:cTn id="18" dur="500"/>
                                        <p:tgtEl>
                                          <p:spTgt spid="880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autoUpdateAnimBg="0"/>
      <p:bldP spid="88071"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033536"/>
            <a:ext cx="9144000" cy="48810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eaLnBrk="0" fontAlgn="base" hangingPunct="0">
              <a:spcBef>
                <a:spcPct val="0"/>
              </a:spcBef>
              <a:spcAft>
                <a:spcPct val="0"/>
              </a:spcAft>
              <a:defRPr sz="48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defTabSz="457200"/>
            <a:r>
              <a:rPr lang="ar-JO" sz="2800" dirty="0">
                <a:latin typeface="Arial" panose="020B0604020202020204" pitchFamily="34" charset="0"/>
                <a:cs typeface="Arial" panose="020B0604020202020204" pitchFamily="34" charset="0"/>
              </a:rPr>
              <a:t>وأخبرك أن الرب يبني لك بيتاً ويكون متى كملت أيامك لتذهب مع آبائك أني أقيم بعدك نسلك الذي يكون من بنيك و</a:t>
            </a:r>
            <a:r>
              <a:rPr lang="ar-JO" sz="2800" dirty="0">
                <a:solidFill>
                  <a:srgbClr val="FFFF00"/>
                </a:solidFill>
                <a:latin typeface="Arial" panose="020B0604020202020204" pitchFamily="34" charset="0"/>
                <a:cs typeface="Arial" panose="020B0604020202020204" pitchFamily="34" charset="0"/>
              </a:rPr>
              <a:t>أثبت</a:t>
            </a:r>
            <a:r>
              <a:rPr lang="ar-JO" sz="2800" dirty="0">
                <a:latin typeface="Arial" panose="020B0604020202020204" pitchFamily="34" charset="0"/>
                <a:cs typeface="Arial" panose="020B0604020202020204" pitchFamily="34" charset="0"/>
              </a:rPr>
              <a:t> مملكته هو يبني لي بيتاً وأنا </a:t>
            </a:r>
            <a:r>
              <a:rPr lang="ar-JO" sz="2800" dirty="0">
                <a:solidFill>
                  <a:srgbClr val="FFFF00"/>
                </a:solidFill>
                <a:latin typeface="Arial" panose="020B0604020202020204" pitchFamily="34" charset="0"/>
                <a:cs typeface="Arial" panose="020B0604020202020204" pitchFamily="34" charset="0"/>
              </a:rPr>
              <a:t>أثبت</a:t>
            </a:r>
            <a:r>
              <a:rPr lang="ar-JO" sz="2800" dirty="0">
                <a:latin typeface="Arial" panose="020B0604020202020204" pitchFamily="34" charset="0"/>
                <a:cs typeface="Arial" panose="020B0604020202020204" pitchFamily="34" charset="0"/>
              </a:rPr>
              <a:t> كرسيه إلى الأبد أنا أكون له أباً وهو يكون لي ابناً ولا أنزع رحمتي عنه كما نزعتها عن الذي كان قبلك وأقيمه في بيتي وملكوتي إلى الأبد ويكون كرسيه </a:t>
            </a:r>
            <a:r>
              <a:rPr lang="ar-JO" sz="2800" dirty="0">
                <a:solidFill>
                  <a:srgbClr val="FFFF00"/>
                </a:solidFill>
                <a:latin typeface="Arial" panose="020B0604020202020204" pitchFamily="34" charset="0"/>
                <a:cs typeface="Arial" panose="020B0604020202020204" pitchFamily="34" charset="0"/>
              </a:rPr>
              <a:t>ثابتاً </a:t>
            </a:r>
            <a:r>
              <a:rPr lang="ar-JO" sz="2800" dirty="0">
                <a:latin typeface="Arial" panose="020B0604020202020204" pitchFamily="34" charset="0"/>
                <a:cs typeface="Arial" panose="020B0604020202020204" pitchFamily="34" charset="0"/>
              </a:rPr>
              <a:t>إلى الأبد (١ أخ ١٧: ١٠ب-١٤)</a:t>
            </a:r>
            <a:endParaRPr lang="en-US" sz="2800" dirty="0">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29041"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262</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88657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1447800" y="152400"/>
            <a:ext cx="6248400" cy="762000"/>
          </a:xfrm>
          <a:solidFill>
            <a:schemeClr val="tx1"/>
          </a:solidFill>
          <a:ln>
            <a:solidFill>
              <a:schemeClr val="tx1"/>
            </a:solidFill>
            <a:miter lim="800000"/>
            <a:headEnd/>
            <a:tailEnd/>
          </a:ln>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المناسبة</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971600" y="1700808"/>
            <a:ext cx="792088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lnSpc>
                <a:spcPct val="90000"/>
              </a:lnSpc>
              <a:spcBef>
                <a:spcPct val="20000"/>
              </a:spcBef>
            </a:pPr>
            <a:r>
              <a:rPr lang="ar-JO" altLang="zh-CN" sz="3200" b="1" dirty="0">
                <a:latin typeface="Arial" panose="020B0604020202020204" pitchFamily="34" charset="0"/>
                <a:cs typeface="Arial" panose="020B0604020202020204" pitchFamily="34" charset="0"/>
              </a:rPr>
              <a:t>* يسجل سفري الملوك التاريخ من وجهة نظر سياسية / أخلاقية أما سفري الأخبار يزودان نظرة روحية / كهنوتية .</a:t>
            </a:r>
            <a:r>
              <a:rPr lang="en-US" altLang="zh-CN" sz="3200" b="1" dirty="0">
                <a:latin typeface="Arial" panose="020B0604020202020204" pitchFamily="34" charset="0"/>
                <a:cs typeface="Arial" panose="020B0604020202020204" pitchFamily="34" charset="0"/>
              </a:rPr>
              <a:t>  </a:t>
            </a:r>
          </a:p>
          <a:p>
            <a:pPr eaLnBrk="1" hangingPunct="1">
              <a:lnSpc>
                <a:spcPct val="90000"/>
              </a:lnSpc>
              <a:spcBef>
                <a:spcPct val="20000"/>
              </a:spcBef>
            </a:pPr>
            <a:endParaRPr lang="en-US" altLang="zh-CN" sz="3200" b="1" dirty="0">
              <a:latin typeface="Arial" panose="020B0604020202020204" pitchFamily="34" charset="0"/>
              <a:cs typeface="Arial" panose="020B0604020202020204" pitchFamily="34" charset="0"/>
            </a:endParaRPr>
          </a:p>
          <a:p>
            <a:pPr algn="r" eaLnBrk="1" hangingPunct="1">
              <a:lnSpc>
                <a:spcPct val="90000"/>
              </a:lnSpc>
              <a:spcBef>
                <a:spcPct val="20000"/>
              </a:spcBef>
            </a:pPr>
            <a:r>
              <a:rPr lang="ar-JO" altLang="zh-CN" sz="3200" b="1" dirty="0">
                <a:latin typeface="Arial" panose="020B0604020202020204" pitchFamily="34" charset="0"/>
                <a:cs typeface="Arial" panose="020B0604020202020204" pitchFamily="34" charset="0"/>
              </a:rPr>
              <a:t>* يذكر الشعب أن نسل داود الملكي لا زال موجوداً ليشجع البقية الصغيرة التي عادت وبنت هيكلاً هزيلاً بالمقارنة مع هيكل سليمان (حج 2: 3)</a:t>
            </a:r>
            <a:endParaRPr lang="en-US" altLang="zh-CN" sz="3200" b="1" dirty="0">
              <a:latin typeface="Arial" panose="020B0604020202020204" pitchFamily="34" charset="0"/>
              <a:cs typeface="Arial" panose="020B0604020202020204" pitchFamily="34" charset="0"/>
            </a:endParaRPr>
          </a:p>
        </p:txBody>
      </p:sp>
      <p:sp>
        <p:nvSpPr>
          <p:cNvPr id="59395"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263</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id="{B59F9190-7212-4F4C-80E5-A43EDE92F1AF}"/>
              </a:ext>
            </a:extLst>
          </p:cNvPr>
          <p:cNvPicPr>
            <a:picLocks noChangeAspect="1"/>
          </p:cNvPicPr>
          <p:nvPr/>
        </p:nvPicPr>
        <p:blipFill>
          <a:blip r:embed="rId3"/>
          <a:stretch>
            <a:fillRect/>
          </a:stretch>
        </p:blipFill>
        <p:spPr>
          <a:xfrm rot="16200000">
            <a:off x="1512128" y="1858842"/>
            <a:ext cx="260003" cy="28575"/>
          </a:xfrm>
          <a:prstGeom prst="rect">
            <a:avLst/>
          </a:prstGeom>
        </p:spPr>
      </p:pic>
      <p:pic>
        <p:nvPicPr>
          <p:cNvPr id="66" name="Picture 65">
            <a:extLst>
              <a:ext uri="{FF2B5EF4-FFF2-40B4-BE49-F238E27FC236}">
                <a16:creationId xmlns:a16="http://schemas.microsoft.com/office/drawing/2014/main" id="{5027FBE1-FEC2-4A15-81D3-C58BC2CFEAD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8565" y="3724514"/>
            <a:ext cx="9145015" cy="1567717"/>
          </a:xfrm>
          <a:prstGeom prst="rect">
            <a:avLst/>
          </a:prstGeom>
        </p:spPr>
      </p:pic>
      <p:sp>
        <p:nvSpPr>
          <p:cNvPr id="5" name="Text Box 7">
            <a:extLst>
              <a:ext uri="{FF2B5EF4-FFF2-40B4-BE49-F238E27FC236}">
                <a16:creationId xmlns:a16="http://schemas.microsoft.com/office/drawing/2014/main" id="{B1DAA3F6-A440-4A8A-ACD2-C04326C681E6}"/>
              </a:ext>
            </a:extLst>
          </p:cNvPr>
          <p:cNvSpPr txBox="1">
            <a:spLocks noChangeArrowheads="1"/>
          </p:cNvSpPr>
          <p:nvPr/>
        </p:nvSpPr>
        <p:spPr bwMode="auto">
          <a:xfrm rot="18900000">
            <a:off x="206931" y="5120891"/>
            <a:ext cx="939681"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البدايات</a:t>
            </a:r>
            <a:endParaRPr kumimoji="0" lang="en-US" sz="24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6" name="Text Box 8">
            <a:extLst>
              <a:ext uri="{FF2B5EF4-FFF2-40B4-BE49-F238E27FC236}">
                <a16:creationId xmlns:a16="http://schemas.microsoft.com/office/drawing/2014/main" id="{F163579A-1DE6-4BBB-A2B2-2ACA2CAC5C8B}"/>
              </a:ext>
            </a:extLst>
          </p:cNvPr>
          <p:cNvSpPr txBox="1">
            <a:spLocks noChangeArrowheads="1"/>
          </p:cNvSpPr>
          <p:nvPr/>
        </p:nvSpPr>
        <p:spPr bwMode="auto">
          <a:xfrm rot="18900000">
            <a:off x="981452" y="5278111"/>
            <a:ext cx="720070"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الآباء</a:t>
            </a:r>
            <a:endParaRPr kumimoji="0" lang="en-US" sz="24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7" name="Text Box 9">
            <a:extLst>
              <a:ext uri="{FF2B5EF4-FFF2-40B4-BE49-F238E27FC236}">
                <a16:creationId xmlns:a16="http://schemas.microsoft.com/office/drawing/2014/main" id="{B48B3AFF-698C-43D8-B8B4-74143F187FE1}"/>
              </a:ext>
            </a:extLst>
          </p:cNvPr>
          <p:cNvSpPr txBox="1">
            <a:spLocks noChangeArrowheads="1"/>
          </p:cNvSpPr>
          <p:nvPr/>
        </p:nvSpPr>
        <p:spPr bwMode="auto">
          <a:xfrm rot="18900000">
            <a:off x="1798114" y="4876463"/>
            <a:ext cx="1150938" cy="420687"/>
          </a:xfrm>
          <a:prstGeom prst="rect">
            <a:avLst/>
          </a:prstGeom>
          <a:noFill/>
          <a:ln w="12700" cap="sq">
            <a:noFill/>
            <a:miter lim="800000"/>
            <a:headEnd type="none" w="sm" len="sm"/>
            <a:tailEnd type="none" w="sm" len="sm"/>
          </a:ln>
        </p:spPr>
        <p:txBody>
          <a:bodyPr wrap="none"/>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الخروج</a:t>
            </a:r>
            <a:endParaRPr kumimoji="0" lang="en-US" sz="24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
        <p:nvSpPr>
          <p:cNvPr id="8" name="Text Box 11">
            <a:extLst>
              <a:ext uri="{FF2B5EF4-FFF2-40B4-BE49-F238E27FC236}">
                <a16:creationId xmlns:a16="http://schemas.microsoft.com/office/drawing/2014/main" id="{5648A8B5-377D-4AE2-B6F4-AEBDDF8EE9AD}"/>
              </a:ext>
            </a:extLst>
          </p:cNvPr>
          <p:cNvSpPr txBox="1">
            <a:spLocks noChangeArrowheads="1"/>
          </p:cNvSpPr>
          <p:nvPr/>
        </p:nvSpPr>
        <p:spPr bwMode="auto">
          <a:xfrm rot="18900000">
            <a:off x="2406994" y="5445014"/>
            <a:ext cx="2104595" cy="461962"/>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القضاة</a:t>
            </a:r>
            <a:endParaRPr kumimoji="0" lang="en-US" sz="24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9" name="Text Box 12">
            <a:extLst>
              <a:ext uri="{FF2B5EF4-FFF2-40B4-BE49-F238E27FC236}">
                <a16:creationId xmlns:a16="http://schemas.microsoft.com/office/drawing/2014/main" id="{7E38D2D0-93D8-44AA-B855-993B8249FD12}"/>
              </a:ext>
            </a:extLst>
          </p:cNvPr>
          <p:cNvSpPr txBox="1">
            <a:spLocks noChangeArrowheads="1"/>
          </p:cNvSpPr>
          <p:nvPr/>
        </p:nvSpPr>
        <p:spPr bwMode="auto">
          <a:xfrm rot="18900000">
            <a:off x="2514554" y="5249865"/>
            <a:ext cx="974947"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الغزوات</a:t>
            </a:r>
            <a:endParaRPr kumimoji="0" lang="en-US" sz="24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14" name="Text Box 17">
            <a:extLst>
              <a:ext uri="{FF2B5EF4-FFF2-40B4-BE49-F238E27FC236}">
                <a16:creationId xmlns:a16="http://schemas.microsoft.com/office/drawing/2014/main" id="{A53EB9AF-AFD7-411C-B665-B3C0951B6678}"/>
              </a:ext>
            </a:extLst>
          </p:cNvPr>
          <p:cNvSpPr txBox="1">
            <a:spLocks noChangeArrowheads="1"/>
          </p:cNvSpPr>
          <p:nvPr/>
        </p:nvSpPr>
        <p:spPr bwMode="auto">
          <a:xfrm rot="18900000">
            <a:off x="5817422" y="5452598"/>
            <a:ext cx="1656223"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سنوات الصمت</a:t>
            </a:r>
            <a:endParaRPr kumimoji="0" lang="en-US" sz="24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15" name="Text Box 18">
            <a:extLst>
              <a:ext uri="{FF2B5EF4-FFF2-40B4-BE49-F238E27FC236}">
                <a16:creationId xmlns:a16="http://schemas.microsoft.com/office/drawing/2014/main" id="{AA3CEACD-A091-46F5-B272-FEAF86B66E51}"/>
              </a:ext>
            </a:extLst>
          </p:cNvPr>
          <p:cNvSpPr txBox="1">
            <a:spLocks noChangeArrowheads="1"/>
          </p:cNvSpPr>
          <p:nvPr/>
        </p:nvSpPr>
        <p:spPr bwMode="auto">
          <a:xfrm rot="18900000">
            <a:off x="6469102" y="5490244"/>
            <a:ext cx="1748632" cy="461962"/>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الكنيسة</a:t>
            </a:r>
            <a:endParaRPr kumimoji="0" lang="en-US" sz="24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16" name="Text Box 19">
            <a:extLst>
              <a:ext uri="{FF2B5EF4-FFF2-40B4-BE49-F238E27FC236}">
                <a16:creationId xmlns:a16="http://schemas.microsoft.com/office/drawing/2014/main" id="{9AD3E8C7-4FCE-4B8F-99B2-7C5E75D740A8}"/>
              </a:ext>
            </a:extLst>
          </p:cNvPr>
          <p:cNvSpPr txBox="1">
            <a:spLocks noChangeArrowheads="1"/>
          </p:cNvSpPr>
          <p:nvPr/>
        </p:nvSpPr>
        <p:spPr bwMode="auto">
          <a:xfrm rot="18900000">
            <a:off x="7686264" y="5410986"/>
            <a:ext cx="974947"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الملكوت</a:t>
            </a:r>
            <a:endParaRPr kumimoji="0" lang="en-US" sz="24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
        <p:nvSpPr>
          <p:cNvPr id="22" name="Text Box 7">
            <a:extLst>
              <a:ext uri="{FF2B5EF4-FFF2-40B4-BE49-F238E27FC236}">
                <a16:creationId xmlns:a16="http://schemas.microsoft.com/office/drawing/2014/main" id="{1D901A0C-B7CE-453D-A960-E822B924D6F7}"/>
              </a:ext>
            </a:extLst>
          </p:cNvPr>
          <p:cNvSpPr txBox="1">
            <a:spLocks noChangeArrowheads="1"/>
          </p:cNvSpPr>
          <p:nvPr/>
        </p:nvSpPr>
        <p:spPr bwMode="auto">
          <a:xfrm rot="-2700000">
            <a:off x="159434" y="2628497"/>
            <a:ext cx="55175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الأزل</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 name="Text Box 7">
            <a:extLst>
              <a:ext uri="{FF2B5EF4-FFF2-40B4-BE49-F238E27FC236}">
                <a16:creationId xmlns:a16="http://schemas.microsoft.com/office/drawing/2014/main" id="{8DECADD6-60FD-4E06-97E4-6A3C94EFC872}"/>
              </a:ext>
            </a:extLst>
          </p:cNvPr>
          <p:cNvSpPr txBox="1">
            <a:spLocks noChangeArrowheads="1"/>
          </p:cNvSpPr>
          <p:nvPr/>
        </p:nvSpPr>
        <p:spPr bwMode="auto">
          <a:xfrm rot="-2700000">
            <a:off x="104115" y="3438687"/>
            <a:ext cx="69923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الخليقة</a:t>
            </a:r>
            <a:endParaRPr kumimoji="0" lang="en-US"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24" name="Text Box 7">
            <a:extLst>
              <a:ext uri="{FF2B5EF4-FFF2-40B4-BE49-F238E27FC236}">
                <a16:creationId xmlns:a16="http://schemas.microsoft.com/office/drawing/2014/main" id="{51B9E35B-5807-403F-A45D-04EC7F16C3E4}"/>
              </a:ext>
            </a:extLst>
          </p:cNvPr>
          <p:cNvSpPr txBox="1">
            <a:spLocks noChangeArrowheads="1"/>
          </p:cNvSpPr>
          <p:nvPr/>
        </p:nvSpPr>
        <p:spPr bwMode="auto">
          <a:xfrm rot="-2700000">
            <a:off x="655665" y="2882803"/>
            <a:ext cx="73129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السقوط</a:t>
            </a:r>
            <a:endParaRPr kumimoji="0" lang="en-US"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25" name="Text Box 7">
            <a:extLst>
              <a:ext uri="{FF2B5EF4-FFF2-40B4-BE49-F238E27FC236}">
                <a16:creationId xmlns:a16="http://schemas.microsoft.com/office/drawing/2014/main" id="{B5433784-319A-4D5C-8A7B-7037CAFF15A5}"/>
              </a:ext>
            </a:extLst>
          </p:cNvPr>
          <p:cNvSpPr txBox="1">
            <a:spLocks noChangeArrowheads="1"/>
          </p:cNvSpPr>
          <p:nvPr/>
        </p:nvSpPr>
        <p:spPr bwMode="auto">
          <a:xfrm rot="-2700000">
            <a:off x="933371" y="2829140"/>
            <a:ext cx="76495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الطوفان</a:t>
            </a:r>
            <a:endParaRPr kumimoji="0" lang="en-US"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26" name="Text Box 7">
            <a:extLst>
              <a:ext uri="{FF2B5EF4-FFF2-40B4-BE49-F238E27FC236}">
                <a16:creationId xmlns:a16="http://schemas.microsoft.com/office/drawing/2014/main" id="{09BFC5D8-B6C1-407A-963D-31BE44CB40AD}"/>
              </a:ext>
            </a:extLst>
          </p:cNvPr>
          <p:cNvSpPr txBox="1">
            <a:spLocks noChangeArrowheads="1"/>
          </p:cNvSpPr>
          <p:nvPr/>
        </p:nvSpPr>
        <p:spPr bwMode="auto">
          <a:xfrm rot="-2700000">
            <a:off x="1278345" y="2903391"/>
            <a:ext cx="46839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بابل</a:t>
            </a:r>
            <a:endParaRPr kumimoji="0" lang="en-US"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27" name="Text Box 7">
            <a:extLst>
              <a:ext uri="{FF2B5EF4-FFF2-40B4-BE49-F238E27FC236}">
                <a16:creationId xmlns:a16="http://schemas.microsoft.com/office/drawing/2014/main" id="{1C9CA5C2-BA28-4BD6-BB92-9F0F7CF2C9A7}"/>
              </a:ext>
            </a:extLst>
          </p:cNvPr>
          <p:cNvSpPr txBox="1">
            <a:spLocks noChangeArrowheads="1"/>
          </p:cNvSpPr>
          <p:nvPr/>
        </p:nvSpPr>
        <p:spPr bwMode="auto">
          <a:xfrm rot="-2700000">
            <a:off x="1299860" y="3205247"/>
            <a:ext cx="118494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إبراهيم</a:t>
            </a:r>
            <a:endParaRPr kumimoji="0" lang="en-US" sz="16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28" name="Text Box 7">
            <a:extLst>
              <a:ext uri="{FF2B5EF4-FFF2-40B4-BE49-F238E27FC236}">
                <a16:creationId xmlns:a16="http://schemas.microsoft.com/office/drawing/2014/main" id="{6620467C-F846-4A76-8592-CD6FA818EA34}"/>
              </a:ext>
            </a:extLst>
          </p:cNvPr>
          <p:cNvSpPr txBox="1">
            <a:spLocks noChangeArrowheads="1"/>
          </p:cNvSpPr>
          <p:nvPr/>
        </p:nvSpPr>
        <p:spPr bwMode="auto">
          <a:xfrm rot="-2700000">
            <a:off x="1679992" y="3342851"/>
            <a:ext cx="58862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إسحق</a:t>
            </a:r>
            <a:endParaRPr kumimoji="0" lang="en-US" sz="16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29" name="Text Box 7">
            <a:extLst>
              <a:ext uri="{FF2B5EF4-FFF2-40B4-BE49-F238E27FC236}">
                <a16:creationId xmlns:a16="http://schemas.microsoft.com/office/drawing/2014/main" id="{4EA0FDA4-B8B5-467C-8068-A4C4379DCFD8}"/>
              </a:ext>
            </a:extLst>
          </p:cNvPr>
          <p:cNvSpPr txBox="1">
            <a:spLocks noChangeArrowheads="1"/>
          </p:cNvSpPr>
          <p:nvPr/>
        </p:nvSpPr>
        <p:spPr bwMode="auto">
          <a:xfrm rot="-2700000">
            <a:off x="1886660" y="3349658"/>
            <a:ext cx="607859"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يعقوب</a:t>
            </a:r>
            <a:endParaRPr kumimoji="0" lang="en-US" sz="16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30" name="Text Box 7">
            <a:extLst>
              <a:ext uri="{FF2B5EF4-FFF2-40B4-BE49-F238E27FC236}">
                <a16:creationId xmlns:a16="http://schemas.microsoft.com/office/drawing/2014/main" id="{7356B185-D98D-4206-828D-7F509570B9C2}"/>
              </a:ext>
            </a:extLst>
          </p:cNvPr>
          <p:cNvSpPr txBox="1">
            <a:spLocks noChangeArrowheads="1"/>
          </p:cNvSpPr>
          <p:nvPr/>
        </p:nvSpPr>
        <p:spPr bwMode="auto">
          <a:xfrm rot="-2700000">
            <a:off x="2156022" y="3316177"/>
            <a:ext cx="61427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يوسف</a:t>
            </a:r>
            <a:endParaRPr kumimoji="0" lang="en-US" sz="16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31" name="Text Box 7">
            <a:extLst>
              <a:ext uri="{FF2B5EF4-FFF2-40B4-BE49-F238E27FC236}">
                <a16:creationId xmlns:a16="http://schemas.microsoft.com/office/drawing/2014/main" id="{E12D339A-FA75-4AD9-AFAD-D9D5FB18B3A8}"/>
              </a:ext>
            </a:extLst>
          </p:cNvPr>
          <p:cNvSpPr txBox="1">
            <a:spLocks noChangeArrowheads="1"/>
          </p:cNvSpPr>
          <p:nvPr/>
        </p:nvSpPr>
        <p:spPr bwMode="auto">
          <a:xfrm rot="-2700000">
            <a:off x="2396441" y="3514846"/>
            <a:ext cx="65434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موسى</a:t>
            </a:r>
            <a:endParaRPr kumimoji="0" lang="en-US" sz="18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
        <p:nvSpPr>
          <p:cNvPr id="32" name="Text Box 7">
            <a:extLst>
              <a:ext uri="{FF2B5EF4-FFF2-40B4-BE49-F238E27FC236}">
                <a16:creationId xmlns:a16="http://schemas.microsoft.com/office/drawing/2014/main" id="{E979D10D-7316-4320-A3DC-1EAF5BA4C39D}"/>
              </a:ext>
            </a:extLst>
          </p:cNvPr>
          <p:cNvSpPr txBox="1">
            <a:spLocks noChangeArrowheads="1"/>
          </p:cNvSpPr>
          <p:nvPr/>
        </p:nvSpPr>
        <p:spPr bwMode="auto">
          <a:xfrm rot="-2700000">
            <a:off x="3109030" y="3423058"/>
            <a:ext cx="61747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يشوع</a:t>
            </a:r>
            <a:endParaRPr kumimoji="0" lang="en-US"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33" name="Text Box 7">
            <a:extLst>
              <a:ext uri="{FF2B5EF4-FFF2-40B4-BE49-F238E27FC236}">
                <a16:creationId xmlns:a16="http://schemas.microsoft.com/office/drawing/2014/main" id="{ABBA91E5-F026-4049-9544-970DC8584ED8}"/>
              </a:ext>
            </a:extLst>
          </p:cNvPr>
          <p:cNvSpPr txBox="1">
            <a:spLocks noChangeArrowheads="1"/>
          </p:cNvSpPr>
          <p:nvPr/>
        </p:nvSpPr>
        <p:spPr bwMode="auto">
          <a:xfrm rot="-2700000">
            <a:off x="3797551" y="3793490"/>
            <a:ext cx="75052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الدوران</a:t>
            </a:r>
            <a:endParaRPr kumimoji="0" lang="en-US" sz="18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34" name="Text Box 7">
            <a:extLst>
              <a:ext uri="{FF2B5EF4-FFF2-40B4-BE49-F238E27FC236}">
                <a16:creationId xmlns:a16="http://schemas.microsoft.com/office/drawing/2014/main" id="{161796C7-A843-4BBD-AD21-10D517B34359}"/>
              </a:ext>
            </a:extLst>
          </p:cNvPr>
          <p:cNvSpPr txBox="1">
            <a:spLocks noChangeArrowheads="1"/>
          </p:cNvSpPr>
          <p:nvPr/>
        </p:nvSpPr>
        <p:spPr bwMode="auto">
          <a:xfrm rot="-2700000">
            <a:off x="4287970" y="2854240"/>
            <a:ext cx="156164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شاول.داود.سليمان</a:t>
            </a:r>
            <a:endParaRPr kumimoji="0" lang="en-US" sz="18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
        <p:nvSpPr>
          <p:cNvPr id="35" name="Text Box 7">
            <a:extLst>
              <a:ext uri="{FF2B5EF4-FFF2-40B4-BE49-F238E27FC236}">
                <a16:creationId xmlns:a16="http://schemas.microsoft.com/office/drawing/2014/main" id="{3CFF777E-420E-493A-A932-C180D40EC0E5}"/>
              </a:ext>
            </a:extLst>
          </p:cNvPr>
          <p:cNvSpPr txBox="1">
            <a:spLocks noChangeArrowheads="1"/>
          </p:cNvSpPr>
          <p:nvPr/>
        </p:nvSpPr>
        <p:spPr bwMode="auto">
          <a:xfrm rot="-2700000">
            <a:off x="4776479" y="2890070"/>
            <a:ext cx="157607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يهوذا (رحبعام)</a:t>
            </a:r>
            <a:r>
              <a:rPr kumimoji="0" lang="ar-JO" sz="1800" b="1" u="none" strike="noStrike" kern="1200" cap="none" spc="0" normalizeH="0" noProof="0" dirty="0">
                <a:ln>
                  <a:noFill/>
                </a:ln>
                <a:solidFill>
                  <a:srgbClr val="0000FF"/>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noProof="0" dirty="0">
                <a:ln>
                  <a:noFill/>
                </a:ln>
                <a:solidFill>
                  <a:srgbClr val="0000FF"/>
                </a:solidFill>
                <a:effectLst/>
                <a:uLnTx/>
                <a:uFillTx/>
                <a:latin typeface="Arial" panose="020B0604020202020204" pitchFamily="34" charset="0"/>
                <a:cs typeface="Arial" panose="020B0604020202020204" pitchFamily="34" charset="0"/>
              </a:rPr>
              <a:t>و إسرائيل (يربعام)</a:t>
            </a:r>
            <a:endParaRPr kumimoji="0" lang="en-US"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36" name="Text Box 7">
            <a:extLst>
              <a:ext uri="{FF2B5EF4-FFF2-40B4-BE49-F238E27FC236}">
                <a16:creationId xmlns:a16="http://schemas.microsoft.com/office/drawing/2014/main" id="{C8003471-CE59-405A-928F-A95E9606F0CE}"/>
              </a:ext>
            </a:extLst>
          </p:cNvPr>
          <p:cNvSpPr txBox="1">
            <a:spLocks noChangeArrowheads="1"/>
          </p:cNvSpPr>
          <p:nvPr/>
        </p:nvSpPr>
        <p:spPr bwMode="auto">
          <a:xfrm rot="-2700000">
            <a:off x="5252447" y="3243009"/>
            <a:ext cx="150574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يهوذا (بابل) وإسرائيل (اشور)</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7" name="Text Box 7">
            <a:extLst>
              <a:ext uri="{FF2B5EF4-FFF2-40B4-BE49-F238E27FC236}">
                <a16:creationId xmlns:a16="http://schemas.microsoft.com/office/drawing/2014/main" id="{5AFFA2BE-21EF-4149-88CE-2BE3122BC480}"/>
              </a:ext>
            </a:extLst>
          </p:cNvPr>
          <p:cNvSpPr txBox="1">
            <a:spLocks noChangeArrowheads="1"/>
          </p:cNvSpPr>
          <p:nvPr/>
        </p:nvSpPr>
        <p:spPr bwMode="auto">
          <a:xfrm rot="-2700000">
            <a:off x="5713143" y="3852464"/>
            <a:ext cx="155042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زربابل.عزرا.نحميا</a:t>
            </a:r>
            <a:endParaRPr kumimoji="0" lang="en-US" sz="18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
        <p:nvSpPr>
          <p:cNvPr id="38" name="Text Box 7">
            <a:extLst>
              <a:ext uri="{FF2B5EF4-FFF2-40B4-BE49-F238E27FC236}">
                <a16:creationId xmlns:a16="http://schemas.microsoft.com/office/drawing/2014/main" id="{7B1B3F0D-FA2F-400E-8BC0-D2A1D9781156}"/>
              </a:ext>
            </a:extLst>
          </p:cNvPr>
          <p:cNvSpPr txBox="1">
            <a:spLocks noChangeArrowheads="1"/>
          </p:cNvSpPr>
          <p:nvPr/>
        </p:nvSpPr>
        <p:spPr bwMode="auto">
          <a:xfrm>
            <a:off x="6215074" y="2285992"/>
            <a:ext cx="292892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الفرس.اليونان.الحشمونيون.الروزمان</a:t>
            </a:r>
            <a:endParaRPr kumimoji="0" lang="en-US"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39" name="Text Box 7">
            <a:extLst>
              <a:ext uri="{FF2B5EF4-FFF2-40B4-BE49-F238E27FC236}">
                <a16:creationId xmlns:a16="http://schemas.microsoft.com/office/drawing/2014/main" id="{44F3346C-915F-4C0B-A351-4A0DD4A652FB}"/>
              </a:ext>
            </a:extLst>
          </p:cNvPr>
          <p:cNvSpPr txBox="1">
            <a:spLocks noChangeArrowheads="1"/>
          </p:cNvSpPr>
          <p:nvPr/>
        </p:nvSpPr>
        <p:spPr bwMode="auto">
          <a:xfrm rot="-2700000">
            <a:off x="6965439" y="2963205"/>
            <a:ext cx="118494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المجيء الأول</a:t>
            </a:r>
            <a:endParaRPr kumimoji="0" lang="en-US" sz="18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40" name="Text Box 7">
            <a:extLst>
              <a:ext uri="{FF2B5EF4-FFF2-40B4-BE49-F238E27FC236}">
                <a16:creationId xmlns:a16="http://schemas.microsoft.com/office/drawing/2014/main" id="{58789050-F088-49AA-8BA9-CEA553B9C080}"/>
              </a:ext>
            </a:extLst>
          </p:cNvPr>
          <p:cNvSpPr txBox="1">
            <a:spLocks noChangeArrowheads="1"/>
          </p:cNvSpPr>
          <p:nvPr/>
        </p:nvSpPr>
        <p:spPr bwMode="auto">
          <a:xfrm rot="-2700000">
            <a:off x="7566718" y="2808948"/>
            <a:ext cx="12314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المجيء الثاني</a:t>
            </a:r>
            <a:endParaRPr kumimoji="0" lang="en-US" sz="18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
        <p:nvSpPr>
          <p:cNvPr id="41" name="Text Box 7">
            <a:extLst>
              <a:ext uri="{FF2B5EF4-FFF2-40B4-BE49-F238E27FC236}">
                <a16:creationId xmlns:a16="http://schemas.microsoft.com/office/drawing/2014/main" id="{CEB6663B-0391-4110-B0C2-F30C172D506C}"/>
              </a:ext>
            </a:extLst>
          </p:cNvPr>
          <p:cNvSpPr txBox="1">
            <a:spLocks noChangeArrowheads="1"/>
          </p:cNvSpPr>
          <p:nvPr/>
        </p:nvSpPr>
        <p:spPr bwMode="auto">
          <a:xfrm rot="-2700000">
            <a:off x="8291512" y="4117415"/>
            <a:ext cx="70403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1000</a:t>
            </a:r>
            <a:endParaRPr kumimoji="0" lang="en-US" sz="18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
        <p:nvSpPr>
          <p:cNvPr id="43" name="Text Box 52">
            <a:extLst>
              <a:ext uri="{FF2B5EF4-FFF2-40B4-BE49-F238E27FC236}">
                <a16:creationId xmlns:a16="http://schemas.microsoft.com/office/drawing/2014/main" id="{E65005E2-07A0-477F-BB97-45F732560AFE}"/>
              </a:ext>
            </a:extLst>
          </p:cNvPr>
          <p:cNvSpPr txBox="1">
            <a:spLocks noChangeArrowheads="1"/>
          </p:cNvSpPr>
          <p:nvPr/>
        </p:nvSpPr>
        <p:spPr bwMode="auto">
          <a:xfrm>
            <a:off x="4667648" y="6500235"/>
            <a:ext cx="45720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1600" b="1" dirty="0">
                <a:solidFill>
                  <a:prstClr val="black"/>
                </a:solidFill>
                <a:latin typeface="Arial" panose="020B0604020202020204" pitchFamily="34" charset="0"/>
                <a:cs typeface="Arial" panose="020B0604020202020204" pitchFamily="34" charset="0"/>
              </a:rPr>
              <a:t>ماكس آندرز، كلية دالاس اللاهوتية</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AC14E726-AC83-4DB4-ACE9-424CF55788BD}"/>
              </a:ext>
            </a:extLst>
          </p:cNvPr>
          <p:cNvGrpSpPr/>
          <p:nvPr/>
        </p:nvGrpSpPr>
        <p:grpSpPr>
          <a:xfrm>
            <a:off x="7423145" y="4436043"/>
            <a:ext cx="649317" cy="413953"/>
            <a:chOff x="6695077" y="25116"/>
            <a:chExt cx="649317" cy="413953"/>
          </a:xfrm>
        </p:grpSpPr>
        <p:sp>
          <p:nvSpPr>
            <p:cNvPr id="2" name="Rectangle 1">
              <a:extLst>
                <a:ext uri="{FF2B5EF4-FFF2-40B4-BE49-F238E27FC236}">
                  <a16:creationId xmlns:a16="http://schemas.microsoft.com/office/drawing/2014/main" id="{87E77BB8-7306-4FCC-86AB-C20FDF4414E3}"/>
                </a:ext>
              </a:extLst>
            </p:cNvPr>
            <p:cNvSpPr/>
            <p:nvPr/>
          </p:nvSpPr>
          <p:spPr bwMode="auto">
            <a:xfrm>
              <a:off x="6695077" y="104165"/>
              <a:ext cx="507828" cy="277161"/>
            </a:xfrm>
            <a:prstGeom prst="rect">
              <a:avLst/>
            </a:prstGeom>
            <a:solidFill>
              <a:schemeClr val="bg1"/>
            </a:solidFill>
            <a:ln w="12700" cap="sq" cmpd="sng" algn="ctr">
              <a:solidFill>
                <a:srgbClr val="040504"/>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C29C3523-6275-4663-822B-0EAAA102FABC}"/>
                </a:ext>
              </a:extLst>
            </p:cNvPr>
            <p:cNvSpPr/>
            <p:nvPr/>
          </p:nvSpPr>
          <p:spPr bwMode="auto">
            <a:xfrm>
              <a:off x="6775363" y="25116"/>
              <a:ext cx="569031" cy="413953"/>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1990+</a:t>
              </a:r>
              <a:endParaRPr kumimoji="0" lang="en-US" sz="14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grpSp>
      <p:pic>
        <p:nvPicPr>
          <p:cNvPr id="82" name="Picture 81">
            <a:extLst>
              <a:ext uri="{FF2B5EF4-FFF2-40B4-BE49-F238E27FC236}">
                <a16:creationId xmlns:a16="http://schemas.microsoft.com/office/drawing/2014/main" id="{C14AEF5D-E0E3-4591-A75C-84A8BD79FF93}"/>
              </a:ext>
            </a:extLst>
          </p:cNvPr>
          <p:cNvPicPr>
            <a:picLocks noChangeAspect="1"/>
          </p:cNvPicPr>
          <p:nvPr/>
        </p:nvPicPr>
        <p:blipFill>
          <a:blip r:embed="rId3"/>
          <a:stretch>
            <a:fillRect/>
          </a:stretch>
        </p:blipFill>
        <p:spPr>
          <a:xfrm rot="16200000">
            <a:off x="6483815" y="1858842"/>
            <a:ext cx="260003" cy="28575"/>
          </a:xfrm>
          <a:prstGeom prst="rect">
            <a:avLst/>
          </a:prstGeom>
        </p:spPr>
      </p:pic>
      <p:sp>
        <p:nvSpPr>
          <p:cNvPr id="54" name="TextBox 53">
            <a:extLst>
              <a:ext uri="{FF2B5EF4-FFF2-40B4-BE49-F238E27FC236}">
                <a16:creationId xmlns:a16="http://schemas.microsoft.com/office/drawing/2014/main" id="{096E5996-8E4E-4B0A-9499-306C7B1DD3E4}"/>
              </a:ext>
            </a:extLst>
          </p:cNvPr>
          <p:cNvSpPr txBox="1"/>
          <p:nvPr/>
        </p:nvSpPr>
        <p:spPr>
          <a:xfrm>
            <a:off x="259369" y="1349271"/>
            <a:ext cx="1233087" cy="523220"/>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تكوين                 1-11</a:t>
            </a:r>
            <a:endParaRPr kumimoji="0" lang="en-US"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55" name="TextBox 54">
            <a:extLst>
              <a:ext uri="{FF2B5EF4-FFF2-40B4-BE49-F238E27FC236}">
                <a16:creationId xmlns:a16="http://schemas.microsoft.com/office/drawing/2014/main" id="{7A4A03FD-6FF0-4A31-8B96-AE14AF649B74}"/>
              </a:ext>
            </a:extLst>
          </p:cNvPr>
          <p:cNvSpPr txBox="1"/>
          <p:nvPr/>
        </p:nvSpPr>
        <p:spPr>
          <a:xfrm>
            <a:off x="1655055" y="1349271"/>
            <a:ext cx="858044" cy="523220"/>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تكوين</a:t>
            </a:r>
            <a:r>
              <a:rPr kumimoji="0" lang="en-US" altLang="zh-CN"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12-50</a:t>
            </a:r>
            <a:endParaRPr kumimoji="0" lang="en-US"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56" name="Text Box 7">
            <a:extLst>
              <a:ext uri="{FF2B5EF4-FFF2-40B4-BE49-F238E27FC236}">
                <a16:creationId xmlns:a16="http://schemas.microsoft.com/office/drawing/2014/main" id="{065A3A57-4B98-408D-8C1C-4D1892EDE294}"/>
              </a:ext>
            </a:extLst>
          </p:cNvPr>
          <p:cNvSpPr txBox="1">
            <a:spLocks noChangeArrowheads="1"/>
          </p:cNvSpPr>
          <p:nvPr/>
        </p:nvSpPr>
        <p:spPr bwMode="auto">
          <a:xfrm rot="17912278">
            <a:off x="3983710" y="1439136"/>
            <a:ext cx="41870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قضاة</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7" name="Text Box 7">
            <a:extLst>
              <a:ext uri="{FF2B5EF4-FFF2-40B4-BE49-F238E27FC236}">
                <a16:creationId xmlns:a16="http://schemas.microsoft.com/office/drawing/2014/main" id="{30DCAD97-26BD-40E5-8F30-3F42D378266D}"/>
              </a:ext>
            </a:extLst>
          </p:cNvPr>
          <p:cNvSpPr txBox="1">
            <a:spLocks noChangeArrowheads="1"/>
          </p:cNvSpPr>
          <p:nvPr/>
        </p:nvSpPr>
        <p:spPr bwMode="auto">
          <a:xfrm rot="17912278">
            <a:off x="6017681" y="1531704"/>
            <a:ext cx="413896"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عزرا</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8" name="Text Box 7">
            <a:extLst>
              <a:ext uri="{FF2B5EF4-FFF2-40B4-BE49-F238E27FC236}">
                <a16:creationId xmlns:a16="http://schemas.microsoft.com/office/drawing/2014/main" id="{B409D242-4EE7-46C5-8408-2A332049D420}"/>
              </a:ext>
            </a:extLst>
          </p:cNvPr>
          <p:cNvSpPr txBox="1">
            <a:spLocks noChangeArrowheads="1"/>
          </p:cNvSpPr>
          <p:nvPr/>
        </p:nvSpPr>
        <p:spPr bwMode="auto">
          <a:xfrm rot="17912278">
            <a:off x="6343490" y="1506771"/>
            <a:ext cx="43954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أستير</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9" name="Text Box 7">
            <a:extLst>
              <a:ext uri="{FF2B5EF4-FFF2-40B4-BE49-F238E27FC236}">
                <a16:creationId xmlns:a16="http://schemas.microsoft.com/office/drawing/2014/main" id="{D3EDD841-8469-49AC-9C4A-FD44BA93E1FC}"/>
              </a:ext>
            </a:extLst>
          </p:cNvPr>
          <p:cNvSpPr txBox="1">
            <a:spLocks noChangeArrowheads="1"/>
          </p:cNvSpPr>
          <p:nvPr/>
        </p:nvSpPr>
        <p:spPr bwMode="auto">
          <a:xfrm rot="17912278">
            <a:off x="2822705" y="1378242"/>
            <a:ext cx="35779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عدد</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60" name="Picture 59">
            <a:extLst>
              <a:ext uri="{FF2B5EF4-FFF2-40B4-BE49-F238E27FC236}">
                <a16:creationId xmlns:a16="http://schemas.microsoft.com/office/drawing/2014/main" id="{180FB353-5591-4443-9096-63129EBBE6ED}"/>
              </a:ext>
            </a:extLst>
          </p:cNvPr>
          <p:cNvPicPr>
            <a:picLocks noChangeAspect="1"/>
          </p:cNvPicPr>
          <p:nvPr/>
        </p:nvPicPr>
        <p:blipFill>
          <a:blip r:embed="rId3"/>
          <a:stretch>
            <a:fillRect/>
          </a:stretch>
        </p:blipFill>
        <p:spPr>
          <a:xfrm rot="16200000">
            <a:off x="2385668" y="1852279"/>
            <a:ext cx="260003" cy="28575"/>
          </a:xfrm>
          <a:prstGeom prst="rect">
            <a:avLst/>
          </a:prstGeom>
        </p:spPr>
      </p:pic>
      <p:pic>
        <p:nvPicPr>
          <p:cNvPr id="61" name="Picture 60">
            <a:extLst>
              <a:ext uri="{FF2B5EF4-FFF2-40B4-BE49-F238E27FC236}">
                <a16:creationId xmlns:a16="http://schemas.microsoft.com/office/drawing/2014/main" id="{0372AE82-F2A6-42B9-AF39-AEB88F7156EC}"/>
              </a:ext>
            </a:extLst>
          </p:cNvPr>
          <p:cNvPicPr>
            <a:picLocks noChangeAspect="1"/>
          </p:cNvPicPr>
          <p:nvPr/>
        </p:nvPicPr>
        <p:blipFill>
          <a:blip r:embed="rId3"/>
          <a:stretch>
            <a:fillRect/>
          </a:stretch>
        </p:blipFill>
        <p:spPr>
          <a:xfrm rot="16200000">
            <a:off x="3046683" y="1852279"/>
            <a:ext cx="260003" cy="28575"/>
          </a:xfrm>
          <a:prstGeom prst="rect">
            <a:avLst/>
          </a:prstGeom>
        </p:spPr>
      </p:pic>
      <p:sp>
        <p:nvSpPr>
          <p:cNvPr id="62" name="Text Box 7">
            <a:extLst>
              <a:ext uri="{FF2B5EF4-FFF2-40B4-BE49-F238E27FC236}">
                <a16:creationId xmlns:a16="http://schemas.microsoft.com/office/drawing/2014/main" id="{9D8BEC1D-96B3-4034-8A01-305EFCE5B90E}"/>
              </a:ext>
            </a:extLst>
          </p:cNvPr>
          <p:cNvSpPr txBox="1">
            <a:spLocks noChangeArrowheads="1"/>
          </p:cNvSpPr>
          <p:nvPr/>
        </p:nvSpPr>
        <p:spPr bwMode="auto">
          <a:xfrm rot="17912278">
            <a:off x="3026882" y="1257180"/>
            <a:ext cx="396262"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تثنية</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3" name="Text Box 7">
            <a:extLst>
              <a:ext uri="{FF2B5EF4-FFF2-40B4-BE49-F238E27FC236}">
                <a16:creationId xmlns:a16="http://schemas.microsoft.com/office/drawing/2014/main" id="{71B1B707-8E42-45A6-85F9-B7BEFFCA7C83}"/>
              </a:ext>
            </a:extLst>
          </p:cNvPr>
          <p:cNvSpPr txBox="1">
            <a:spLocks noChangeArrowheads="1"/>
          </p:cNvSpPr>
          <p:nvPr/>
        </p:nvSpPr>
        <p:spPr bwMode="auto">
          <a:xfrm rot="17912278">
            <a:off x="2612343" y="1377538"/>
            <a:ext cx="47160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لاويين</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4" name="Text Box 7">
            <a:extLst>
              <a:ext uri="{FF2B5EF4-FFF2-40B4-BE49-F238E27FC236}">
                <a16:creationId xmlns:a16="http://schemas.microsoft.com/office/drawing/2014/main" id="{ABB57C52-9EEE-4570-8CBB-96D3B70BB357}"/>
              </a:ext>
            </a:extLst>
          </p:cNvPr>
          <p:cNvSpPr txBox="1">
            <a:spLocks noChangeArrowheads="1"/>
          </p:cNvSpPr>
          <p:nvPr/>
        </p:nvSpPr>
        <p:spPr bwMode="auto">
          <a:xfrm rot="17912278">
            <a:off x="2455892" y="1425534"/>
            <a:ext cx="465192"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خروج</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5" name="Text Box 7">
            <a:extLst>
              <a:ext uri="{FF2B5EF4-FFF2-40B4-BE49-F238E27FC236}">
                <a16:creationId xmlns:a16="http://schemas.microsoft.com/office/drawing/2014/main" id="{DB3B1CCE-955A-450E-A2D9-198C1EC90675}"/>
              </a:ext>
            </a:extLst>
          </p:cNvPr>
          <p:cNvSpPr txBox="1">
            <a:spLocks noChangeArrowheads="1"/>
          </p:cNvSpPr>
          <p:nvPr/>
        </p:nvSpPr>
        <p:spPr bwMode="auto">
          <a:xfrm rot="17912278">
            <a:off x="4126884" y="1453566"/>
            <a:ext cx="508473"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راعوث</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7" name="Text Box 7">
            <a:extLst>
              <a:ext uri="{FF2B5EF4-FFF2-40B4-BE49-F238E27FC236}">
                <a16:creationId xmlns:a16="http://schemas.microsoft.com/office/drawing/2014/main" id="{7822C7FC-E7D7-4705-95D8-B42ECB9444EF}"/>
              </a:ext>
            </a:extLst>
          </p:cNvPr>
          <p:cNvSpPr txBox="1">
            <a:spLocks noChangeArrowheads="1"/>
          </p:cNvSpPr>
          <p:nvPr/>
        </p:nvSpPr>
        <p:spPr bwMode="auto">
          <a:xfrm rot="17912278">
            <a:off x="3305159" y="1426888"/>
            <a:ext cx="45076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يشوع</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70" name="Picture 69">
            <a:extLst>
              <a:ext uri="{FF2B5EF4-FFF2-40B4-BE49-F238E27FC236}">
                <a16:creationId xmlns:a16="http://schemas.microsoft.com/office/drawing/2014/main" id="{47D85A9A-38F8-47A1-BDD5-3F1CDD65F9C5}"/>
              </a:ext>
            </a:extLst>
          </p:cNvPr>
          <p:cNvPicPr>
            <a:picLocks noChangeAspect="1"/>
          </p:cNvPicPr>
          <p:nvPr/>
        </p:nvPicPr>
        <p:blipFill>
          <a:blip r:embed="rId3"/>
          <a:stretch>
            <a:fillRect/>
          </a:stretch>
        </p:blipFill>
        <p:spPr>
          <a:xfrm rot="16200000">
            <a:off x="4641234" y="1846999"/>
            <a:ext cx="260003" cy="28575"/>
          </a:xfrm>
          <a:prstGeom prst="rect">
            <a:avLst/>
          </a:prstGeom>
        </p:spPr>
      </p:pic>
      <p:sp>
        <p:nvSpPr>
          <p:cNvPr id="71" name="Text Box 7">
            <a:extLst>
              <a:ext uri="{FF2B5EF4-FFF2-40B4-BE49-F238E27FC236}">
                <a16:creationId xmlns:a16="http://schemas.microsoft.com/office/drawing/2014/main" id="{4318B80F-E375-4248-BDA6-4D0D39C48F26}"/>
              </a:ext>
            </a:extLst>
          </p:cNvPr>
          <p:cNvSpPr txBox="1">
            <a:spLocks noChangeArrowheads="1"/>
          </p:cNvSpPr>
          <p:nvPr/>
        </p:nvSpPr>
        <p:spPr bwMode="auto">
          <a:xfrm rot="17912278">
            <a:off x="4670534" y="1375778"/>
            <a:ext cx="67518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 صموئيل</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2" name="Text Box 7">
            <a:extLst>
              <a:ext uri="{FF2B5EF4-FFF2-40B4-BE49-F238E27FC236}">
                <a16:creationId xmlns:a16="http://schemas.microsoft.com/office/drawing/2014/main" id="{95060316-595F-4C9C-AA04-91EE781ECFA3}"/>
              </a:ext>
            </a:extLst>
          </p:cNvPr>
          <p:cNvSpPr txBox="1">
            <a:spLocks noChangeArrowheads="1"/>
          </p:cNvSpPr>
          <p:nvPr/>
        </p:nvSpPr>
        <p:spPr bwMode="auto">
          <a:xfrm rot="17912278">
            <a:off x="4827224" y="1375778"/>
            <a:ext cx="67518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 صموئيل</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3" name="Text Box 7">
            <a:extLst>
              <a:ext uri="{FF2B5EF4-FFF2-40B4-BE49-F238E27FC236}">
                <a16:creationId xmlns:a16="http://schemas.microsoft.com/office/drawing/2014/main" id="{96847A2D-B03B-4913-9519-70B5983B6958}"/>
              </a:ext>
            </a:extLst>
          </p:cNvPr>
          <p:cNvSpPr txBox="1">
            <a:spLocks noChangeArrowheads="1"/>
          </p:cNvSpPr>
          <p:nvPr/>
        </p:nvSpPr>
        <p:spPr bwMode="auto">
          <a:xfrm rot="17912278">
            <a:off x="5050935" y="1420958"/>
            <a:ext cx="53572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 ملوك</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4" name="Text Box 7">
            <a:extLst>
              <a:ext uri="{FF2B5EF4-FFF2-40B4-BE49-F238E27FC236}">
                <a16:creationId xmlns:a16="http://schemas.microsoft.com/office/drawing/2014/main" id="{1F1F398F-41C2-4C30-A7EB-179A4DA89C0D}"/>
              </a:ext>
            </a:extLst>
          </p:cNvPr>
          <p:cNvSpPr txBox="1">
            <a:spLocks noChangeArrowheads="1"/>
          </p:cNvSpPr>
          <p:nvPr/>
        </p:nvSpPr>
        <p:spPr bwMode="auto">
          <a:xfrm rot="17912278">
            <a:off x="5467855" y="1407513"/>
            <a:ext cx="53572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 ملوك</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5" name="Text Box 7">
            <a:extLst>
              <a:ext uri="{FF2B5EF4-FFF2-40B4-BE49-F238E27FC236}">
                <a16:creationId xmlns:a16="http://schemas.microsoft.com/office/drawing/2014/main" id="{F2BA956A-5A21-401F-B455-C5FF569159E9}"/>
              </a:ext>
            </a:extLst>
          </p:cNvPr>
          <p:cNvSpPr txBox="1">
            <a:spLocks noChangeArrowheads="1"/>
          </p:cNvSpPr>
          <p:nvPr/>
        </p:nvSpPr>
        <p:spPr bwMode="auto">
          <a:xfrm rot="17912278">
            <a:off x="6259015" y="1375786"/>
            <a:ext cx="436338"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نحميا</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6" name="Text Box 11">
            <a:extLst>
              <a:ext uri="{FF2B5EF4-FFF2-40B4-BE49-F238E27FC236}">
                <a16:creationId xmlns:a16="http://schemas.microsoft.com/office/drawing/2014/main" id="{08CAE481-0D01-4E67-AB7E-26D442F6CB3D}"/>
              </a:ext>
            </a:extLst>
          </p:cNvPr>
          <p:cNvSpPr txBox="1">
            <a:spLocks noChangeArrowheads="1"/>
          </p:cNvSpPr>
          <p:nvPr/>
        </p:nvSpPr>
        <p:spPr bwMode="auto">
          <a:xfrm rot="18900000">
            <a:off x="2673892" y="5727395"/>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المملكة المتحدة</a:t>
            </a:r>
            <a:endParaRPr kumimoji="0" lang="en-US" sz="22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
        <p:nvSpPr>
          <p:cNvPr id="77" name="Text Box 11">
            <a:extLst>
              <a:ext uri="{FF2B5EF4-FFF2-40B4-BE49-F238E27FC236}">
                <a16:creationId xmlns:a16="http://schemas.microsoft.com/office/drawing/2014/main" id="{C736898A-0FCD-4787-BAF6-E469F5A5EFE7}"/>
              </a:ext>
            </a:extLst>
          </p:cNvPr>
          <p:cNvSpPr txBox="1">
            <a:spLocks noChangeArrowheads="1"/>
          </p:cNvSpPr>
          <p:nvPr/>
        </p:nvSpPr>
        <p:spPr bwMode="auto">
          <a:xfrm rot="18900000">
            <a:off x="3170213" y="5735149"/>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المملكة المنقسمة</a:t>
            </a:r>
            <a:endParaRPr kumimoji="0" lang="en-US" sz="22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78" name="Text Box 11">
            <a:extLst>
              <a:ext uri="{FF2B5EF4-FFF2-40B4-BE49-F238E27FC236}">
                <a16:creationId xmlns:a16="http://schemas.microsoft.com/office/drawing/2014/main" id="{60FD2D7F-4035-4D0A-82A0-39549C330081}"/>
              </a:ext>
            </a:extLst>
          </p:cNvPr>
          <p:cNvSpPr txBox="1">
            <a:spLocks noChangeArrowheads="1"/>
          </p:cNvSpPr>
          <p:nvPr/>
        </p:nvSpPr>
        <p:spPr bwMode="auto">
          <a:xfrm rot="18900000">
            <a:off x="3676145" y="5810989"/>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السبي</a:t>
            </a:r>
            <a:endParaRPr kumimoji="0" lang="en-US" sz="2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9" name="Text Box 11">
            <a:extLst>
              <a:ext uri="{FF2B5EF4-FFF2-40B4-BE49-F238E27FC236}">
                <a16:creationId xmlns:a16="http://schemas.microsoft.com/office/drawing/2014/main" id="{61940483-13A5-4B4C-8BFC-AED5C134CE69}"/>
              </a:ext>
            </a:extLst>
          </p:cNvPr>
          <p:cNvSpPr txBox="1">
            <a:spLocks noChangeArrowheads="1"/>
          </p:cNvSpPr>
          <p:nvPr/>
        </p:nvSpPr>
        <p:spPr bwMode="auto">
          <a:xfrm rot="18900000">
            <a:off x="4325959" y="5740783"/>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الإسترداد</a:t>
            </a:r>
            <a:endParaRPr kumimoji="0" lang="en-US" sz="22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
        <p:nvSpPr>
          <p:cNvPr id="89" name="Text Box 7">
            <a:extLst>
              <a:ext uri="{FF2B5EF4-FFF2-40B4-BE49-F238E27FC236}">
                <a16:creationId xmlns:a16="http://schemas.microsoft.com/office/drawing/2014/main" id="{23CCA8C4-D22C-42E0-BC3F-889B1C2C076C}"/>
              </a:ext>
            </a:extLst>
          </p:cNvPr>
          <p:cNvSpPr txBox="1">
            <a:spLocks noChangeArrowheads="1"/>
          </p:cNvSpPr>
          <p:nvPr/>
        </p:nvSpPr>
        <p:spPr bwMode="auto">
          <a:xfrm rot="-2700000">
            <a:off x="8431749" y="2921314"/>
            <a:ext cx="64953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الأبدية</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80" name="Picture 79">
            <a:extLst>
              <a:ext uri="{FF2B5EF4-FFF2-40B4-BE49-F238E27FC236}">
                <a16:creationId xmlns:a16="http://schemas.microsoft.com/office/drawing/2014/main" id="{DE323341-595D-40FD-A808-72BB47AA2267}"/>
              </a:ext>
            </a:extLst>
          </p:cNvPr>
          <p:cNvPicPr>
            <a:picLocks noChangeAspect="1"/>
          </p:cNvPicPr>
          <p:nvPr/>
        </p:nvPicPr>
        <p:blipFill>
          <a:blip r:embed="rId3"/>
          <a:stretch>
            <a:fillRect/>
          </a:stretch>
        </p:blipFill>
        <p:spPr>
          <a:xfrm>
            <a:off x="152142" y="1851140"/>
            <a:ext cx="6475963" cy="28575"/>
          </a:xfrm>
          <a:prstGeom prst="rect">
            <a:avLst/>
          </a:prstGeom>
        </p:spPr>
      </p:pic>
      <p:sp>
        <p:nvSpPr>
          <p:cNvPr id="87" name="TextBox 86">
            <a:extLst>
              <a:ext uri="{FF2B5EF4-FFF2-40B4-BE49-F238E27FC236}">
                <a16:creationId xmlns:a16="http://schemas.microsoft.com/office/drawing/2014/main" id="{2E44ADD5-0200-44BA-8791-BABD40F5805F}"/>
              </a:ext>
            </a:extLst>
          </p:cNvPr>
          <p:cNvSpPr txBox="1"/>
          <p:nvPr/>
        </p:nvSpPr>
        <p:spPr>
          <a:xfrm>
            <a:off x="139330" y="1958422"/>
            <a:ext cx="1532535" cy="400110"/>
          </a:xfrm>
          <a:prstGeom prst="rect">
            <a:avLst/>
          </a:prstGeom>
          <a:solidFill>
            <a:srgbClr val="00FF00"/>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الأمم</a:t>
            </a:r>
            <a:endParaRPr kumimoji="0" lang="en-US" sz="20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88" name="TextBox 87">
            <a:extLst>
              <a:ext uri="{FF2B5EF4-FFF2-40B4-BE49-F238E27FC236}">
                <a16:creationId xmlns:a16="http://schemas.microsoft.com/office/drawing/2014/main" id="{5F07529C-4589-4872-A287-1FB7C29A718A}"/>
              </a:ext>
            </a:extLst>
          </p:cNvPr>
          <p:cNvSpPr txBox="1"/>
          <p:nvPr/>
        </p:nvSpPr>
        <p:spPr>
          <a:xfrm>
            <a:off x="1622796" y="1968015"/>
            <a:ext cx="5045460" cy="400110"/>
          </a:xfrm>
          <a:prstGeom prst="rect">
            <a:avLst/>
          </a:prstGeom>
          <a:solidFill>
            <a:srgbClr val="00FFFF"/>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إسرائيل</a:t>
            </a:r>
            <a:endParaRPr kumimoji="0" lang="en-US" sz="20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91" name="Text Box 7">
            <a:extLst>
              <a:ext uri="{FF2B5EF4-FFF2-40B4-BE49-F238E27FC236}">
                <a16:creationId xmlns:a16="http://schemas.microsoft.com/office/drawing/2014/main" id="{C67235E7-B75A-4378-AA28-0956F2E3C467}"/>
              </a:ext>
            </a:extLst>
          </p:cNvPr>
          <p:cNvSpPr txBox="1">
            <a:spLocks noChangeArrowheads="1"/>
          </p:cNvSpPr>
          <p:nvPr/>
        </p:nvSpPr>
        <p:spPr bwMode="auto">
          <a:xfrm>
            <a:off x="79126" y="701300"/>
            <a:ext cx="686295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ar-JO" sz="1100" b="1" dirty="0">
                <a:solidFill>
                  <a:prstClr val="black"/>
                </a:solidFill>
                <a:latin typeface="Arial" panose="020B0604020202020204" pitchFamily="34" charset="0"/>
                <a:cs typeface="Arial" panose="020B0604020202020204" pitchFamily="34" charset="0"/>
              </a:rPr>
              <a:t>1 و2  أخبار الأيام</a:t>
            </a:r>
            <a:r>
              <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
        <p:nvSpPr>
          <p:cNvPr id="94" name="Rectangle 93">
            <a:extLst>
              <a:ext uri="{FF2B5EF4-FFF2-40B4-BE49-F238E27FC236}">
                <a16:creationId xmlns:a16="http://schemas.microsoft.com/office/drawing/2014/main" id="{99CA26D4-919B-4953-A070-DE7105779F19}"/>
              </a:ext>
            </a:extLst>
          </p:cNvPr>
          <p:cNvSpPr/>
          <p:nvPr/>
        </p:nvSpPr>
        <p:spPr bwMode="auto">
          <a:xfrm>
            <a:off x="6732914" y="4528768"/>
            <a:ext cx="435915" cy="228503"/>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400</a:t>
            </a:r>
            <a:endParaRPr kumimoji="0" lang="en-US" sz="14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10" name="Title 9">
            <a:extLst>
              <a:ext uri="{FF2B5EF4-FFF2-40B4-BE49-F238E27FC236}">
                <a16:creationId xmlns:a16="http://schemas.microsoft.com/office/drawing/2014/main" id="{831E74E9-39FB-8745-982C-4D8A8936C85E}"/>
              </a:ext>
            </a:extLst>
          </p:cNvPr>
          <p:cNvSpPr>
            <a:spLocks noGrp="1"/>
          </p:cNvSpPr>
          <p:nvPr>
            <p:ph type="title" idx="4294967295"/>
          </p:nvPr>
        </p:nvSpPr>
        <p:spPr>
          <a:xfrm>
            <a:off x="0" y="44623"/>
            <a:ext cx="9144000" cy="602475"/>
          </a:xfrm>
          <a:prstGeom prst="rect">
            <a:avLst/>
          </a:prstGeom>
        </p:spPr>
        <p:txBody>
          <a:bodyPr/>
          <a:lstStyle/>
          <a:p>
            <a:pPr algn="ctr"/>
            <a:r>
              <a:rPr lang="ar-JO" sz="4000" b="1" kern="1200" dirty="0">
                <a:solidFill>
                  <a:srgbClr val="000000"/>
                </a:solidFill>
                <a:effectLst/>
                <a:latin typeface="Arial" panose="020B0604020202020204" pitchFamily="34" charset="0"/>
                <a:cs typeface="Arial" panose="020B0604020202020204" pitchFamily="34" charset="0"/>
              </a:rPr>
              <a:t>تاريخ العالم المفصل</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921597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838200" y="0"/>
            <a:ext cx="7391400" cy="685800"/>
          </a:xfrm>
          <a:gradFill rotWithShape="0">
            <a:gsLst>
              <a:gs pos="0">
                <a:srgbClr val="006600"/>
              </a:gs>
              <a:gs pos="100000">
                <a:srgbClr val="006600">
                  <a:gamma/>
                  <a:shade val="46275"/>
                  <a:invGamma/>
                </a:srgbClr>
              </a:gs>
            </a:gsLst>
            <a:path path="shape">
              <a:fillToRect l="50000" t="50000" r="50000" b="50000"/>
            </a:path>
          </a:gradFill>
          <a:effectLst>
            <a:outerShdw blurRad="63500" dist="35921" dir="2700000" algn="ctr" rotWithShape="0">
              <a:srgbClr val="000000">
                <a:alpha val="74998"/>
              </a:srgbClr>
            </a:outerShdw>
          </a:effectLst>
        </p:spPr>
        <p:txBody>
          <a:bodyPr/>
          <a:lstStyle/>
          <a:p>
            <a:pPr eaLnBrk="1" hangingPunct="1">
              <a:defRPr/>
            </a:pPr>
            <a:r>
              <a:rPr lang="ar-JO" sz="3200" b="1" dirty="0">
                <a:solidFill>
                  <a:schemeClr val="bg1"/>
                </a:solidFill>
                <a:latin typeface="Arial" panose="020B0604020202020204" pitchFamily="34" charset="0"/>
                <a:cs typeface="Arial" panose="020B0604020202020204" pitchFamily="34" charset="0"/>
              </a:rPr>
              <a:t>تكامل العهد القديم</a:t>
            </a:r>
            <a:endParaRPr lang="en-US" sz="3200" b="1" dirty="0">
              <a:solidFill>
                <a:schemeClr val="bg1"/>
              </a:solidFill>
              <a:latin typeface="Arial" panose="020B0604020202020204" pitchFamily="34" charset="0"/>
              <a:ea typeface="华文楷体"/>
              <a:cs typeface="Arial" panose="020B0604020202020204" pitchFamily="34" charset="0"/>
            </a:endParaRPr>
          </a:p>
        </p:txBody>
      </p:sp>
      <p:sp>
        <p:nvSpPr>
          <p:cNvPr id="203779" name="Text Box 5"/>
          <p:cNvSpPr txBox="1">
            <a:spLocks noChangeArrowheads="1"/>
          </p:cNvSpPr>
          <p:nvPr/>
        </p:nvSpPr>
        <p:spPr bwMode="auto">
          <a:xfrm>
            <a:off x="8467725" y="39688"/>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9" name="Rectangle 38"/>
          <p:cNvSpPr/>
          <p:nvPr/>
        </p:nvSpPr>
        <p:spPr bwMode="auto">
          <a:xfrm>
            <a:off x="685800" y="685800"/>
            <a:ext cx="8458200" cy="13716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 name="Rectangle 40"/>
          <p:cNvSpPr/>
          <p:nvPr/>
        </p:nvSpPr>
        <p:spPr bwMode="auto">
          <a:xfrm>
            <a:off x="685800" y="2133600"/>
            <a:ext cx="8458200" cy="9144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 name="Rectangle 41"/>
          <p:cNvSpPr/>
          <p:nvPr/>
        </p:nvSpPr>
        <p:spPr bwMode="auto">
          <a:xfrm>
            <a:off x="685800" y="3124200"/>
            <a:ext cx="8458200" cy="37338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43" name="Table 42"/>
          <p:cNvGraphicFramePr>
            <a:graphicFrameLocks noGrp="1"/>
          </p:cNvGraphicFramePr>
          <p:nvPr/>
        </p:nvGraphicFramePr>
        <p:xfrm>
          <a:off x="838200" y="1295400"/>
          <a:ext cx="6096000" cy="68580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gridCol w="717395">
                  <a:extLst>
                    <a:ext uri="{9D8B030D-6E8A-4147-A177-3AD203B41FA5}">
                      <a16:colId xmlns:a16="http://schemas.microsoft.com/office/drawing/2014/main" val="20001"/>
                    </a:ext>
                  </a:extLst>
                </a:gridCol>
                <a:gridCol w="578005">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685800">
                  <a:extLst>
                    <a:ext uri="{9D8B030D-6E8A-4147-A177-3AD203B41FA5}">
                      <a16:colId xmlns:a16="http://schemas.microsoft.com/office/drawing/2014/main" val="20008"/>
                    </a:ext>
                  </a:extLst>
                </a:gridCol>
              </a:tblGrid>
              <a:tr h="685800">
                <a:tc>
                  <a:txBody>
                    <a:bodyPr/>
                    <a:lstStyle/>
                    <a:p>
                      <a:pPr algn="ctr"/>
                      <a:r>
                        <a:rPr lang="ar-JO" altLang="zh-CN" sz="1000" b="1" i="0" kern="1200" spc="-150" dirty="0">
                          <a:solidFill>
                            <a:srgbClr val="FFFFFF"/>
                          </a:solidFill>
                          <a:latin typeface="Arial" panose="020B0604020202020204" pitchFamily="34" charset="0"/>
                          <a:ea typeface="华文楷体"/>
                          <a:cs typeface="Arial" panose="020B0604020202020204" pitchFamily="34" charset="0"/>
                        </a:rPr>
                        <a:t>تكوين</a:t>
                      </a:r>
                      <a:endParaRPr lang="en-US" altLang="zh-CN" sz="1000" b="1" i="0" kern="120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JO" altLang="zh-CN" sz="1050" b="1" i="0" kern="1200" spc="-150" dirty="0">
                          <a:solidFill>
                            <a:srgbClr val="FFFFFF"/>
                          </a:solidFill>
                          <a:latin typeface="Arial" panose="020B0604020202020204" pitchFamily="34" charset="0"/>
                          <a:ea typeface="华文楷体"/>
                          <a:cs typeface="Arial" panose="020B0604020202020204" pitchFamily="34" charset="0"/>
                        </a:rPr>
                        <a:t>خروج</a:t>
                      </a:r>
                      <a:br>
                        <a:rPr lang="en-US" sz="1000" b="1" i="0" spc="-150" dirty="0">
                          <a:solidFill>
                            <a:srgbClr val="FFFFFF"/>
                          </a:solidFill>
                          <a:latin typeface="Arial" panose="020B0604020202020204" pitchFamily="34" charset="0"/>
                          <a:cs typeface="Arial" panose="020B0604020202020204" pitchFamily="34" charset="0"/>
                        </a:rPr>
                      </a:br>
                      <a:endParaRPr lang="en-US" sz="1000" b="1" i="0" spc="-150" dirty="0">
                        <a:solidFill>
                          <a:srgbClr val="FFFFFF"/>
                        </a:solidFill>
                        <a:latin typeface="Arial" panose="020B0604020202020204" pitchFamily="34" charset="0"/>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marL="0" indent="0" algn="ctr"/>
                      <a:r>
                        <a:rPr lang="ar-JO" altLang="zh-CN" sz="1000" b="1" i="0" spc="-150" dirty="0">
                          <a:solidFill>
                            <a:srgbClr val="FFFFFF"/>
                          </a:solidFill>
                          <a:latin typeface="Arial" panose="020B0604020202020204" pitchFamily="34" charset="0"/>
                          <a:ea typeface="华文楷体"/>
                          <a:cs typeface="Arial" panose="020B0604020202020204" pitchFamily="34" charset="0"/>
                        </a:rPr>
                        <a:t>عدد</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JO" altLang="zh-CN" sz="1000" b="1" i="0" spc="-150" dirty="0">
                          <a:solidFill>
                            <a:srgbClr val="FFFFFF"/>
                          </a:solidFill>
                          <a:latin typeface="Arial" panose="020B0604020202020204" pitchFamily="34" charset="0"/>
                          <a:ea typeface="华文楷体"/>
                          <a:cs typeface="Arial" panose="020B0604020202020204" pitchFamily="34" charset="0"/>
                        </a:rPr>
                        <a:t>يشوع</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JO" altLang="zh-CN" sz="1000" b="1" i="0" spc="-150" dirty="0">
                          <a:solidFill>
                            <a:srgbClr val="FFFFFF"/>
                          </a:solidFill>
                          <a:latin typeface="Arial" panose="020B0604020202020204" pitchFamily="34" charset="0"/>
                          <a:ea typeface="华文楷体"/>
                          <a:cs typeface="Arial" panose="020B0604020202020204" pitchFamily="34" charset="0"/>
                        </a:rPr>
                        <a:t>قضاة</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JO" altLang="zh-CN" sz="1000" b="1" i="0" spc="-150" dirty="0">
                          <a:solidFill>
                            <a:srgbClr val="FFFFFF"/>
                          </a:solidFill>
                          <a:latin typeface="Arial" panose="020B0604020202020204" pitchFamily="34" charset="0"/>
                          <a:ea typeface="华文楷体"/>
                          <a:cs typeface="Arial" panose="020B0604020202020204" pitchFamily="34" charset="0"/>
                        </a:rPr>
                        <a:t>1 صموئيل</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JO" altLang="zh-CN" sz="1000" b="1" i="0" spc="-150" dirty="0">
                          <a:solidFill>
                            <a:srgbClr val="FFFFFF"/>
                          </a:solidFill>
                          <a:latin typeface="Arial" panose="020B0604020202020204" pitchFamily="34" charset="0"/>
                          <a:ea typeface="华文楷体"/>
                          <a:cs typeface="Arial" panose="020B0604020202020204" pitchFamily="34" charset="0"/>
                        </a:rPr>
                        <a:t>2 صموئيل</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JO" altLang="zh-CN" sz="1000" b="1" i="0" dirty="0">
                          <a:solidFill>
                            <a:srgbClr val="FFFFFF"/>
                          </a:solidFill>
                          <a:latin typeface="Arial" panose="020B0604020202020204" pitchFamily="34" charset="0"/>
                          <a:ea typeface="华文楷体"/>
                          <a:cs typeface="Arial" panose="020B0604020202020204" pitchFamily="34" charset="0"/>
                        </a:rPr>
                        <a:t>1 ملوك</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altLang="zh-CN" sz="1000" b="1" i="0" dirty="0">
                          <a:solidFill>
                            <a:srgbClr val="FFFFFF"/>
                          </a:solidFill>
                          <a:latin typeface="Arial" panose="020B0604020202020204" pitchFamily="34" charset="0"/>
                          <a:ea typeface="华文楷体"/>
                          <a:cs typeface="Arial" panose="020B0604020202020204" pitchFamily="34" charset="0"/>
                        </a:rPr>
                        <a:t>2 ملوك</a:t>
                      </a:r>
                      <a:endParaRPr lang="en-US" sz="1000" b="1" i="0" dirty="0">
                        <a:solidFill>
                          <a:srgbClr val="FFFFFF"/>
                        </a:solidFill>
                        <a:latin typeface="Arial" panose="020B0604020202020204" pitchFamily="34" charset="0"/>
                        <a:ea typeface="华文楷体"/>
                        <a:cs typeface="Arial" panose="020B0604020202020204" pitchFamily="34" charset="0"/>
                      </a:endParaRPr>
                    </a:p>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44" name="Table 43"/>
          <p:cNvGraphicFramePr>
            <a:graphicFrameLocks noGrp="1"/>
          </p:cNvGraphicFramePr>
          <p:nvPr/>
        </p:nvGraphicFramePr>
        <p:xfrm>
          <a:off x="7467600" y="1295400"/>
          <a:ext cx="1380066" cy="68580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gridCol w="694266">
                  <a:extLst>
                    <a:ext uri="{9D8B030D-6E8A-4147-A177-3AD203B41FA5}">
                      <a16:colId xmlns:a16="http://schemas.microsoft.com/office/drawing/2014/main" val="20001"/>
                    </a:ext>
                  </a:extLst>
                </a:gridCol>
              </a:tblGrid>
              <a:tr h="685800">
                <a:tc>
                  <a:txBody>
                    <a:bodyPr/>
                    <a:lstStyle/>
                    <a:p>
                      <a:pPr algn="ctr"/>
                      <a:r>
                        <a:rPr lang="ar-JO" sz="1000" b="1" i="0" dirty="0">
                          <a:solidFill>
                            <a:srgbClr val="FFFFFF"/>
                          </a:solidFill>
                          <a:latin typeface="Arial" panose="020B0604020202020204" pitchFamily="34" charset="0"/>
                          <a:ea typeface="华文楷体"/>
                          <a:cs typeface="Arial" panose="020B0604020202020204" pitchFamily="34" charset="0"/>
                        </a:rPr>
                        <a:t>عزرا</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JO" altLang="zh-CN" sz="1000" b="1" i="0" dirty="0">
                          <a:solidFill>
                            <a:srgbClr val="FFFFFF"/>
                          </a:solidFill>
                          <a:latin typeface="Arial" panose="020B0604020202020204" pitchFamily="34" charset="0"/>
                          <a:ea typeface="华文楷体"/>
                          <a:cs typeface="Arial" panose="020B0604020202020204" pitchFamily="34" charset="0"/>
                        </a:rPr>
                        <a:t>نحميا</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cxnSp>
        <p:nvCxnSpPr>
          <p:cNvPr id="46" name="Straight Connector 45"/>
          <p:cNvCxnSpPr/>
          <p:nvPr/>
        </p:nvCxnSpPr>
        <p:spPr bwMode="auto">
          <a:xfrm>
            <a:off x="6934200" y="1752600"/>
            <a:ext cx="533400" cy="1588"/>
          </a:xfrm>
          <a:prstGeom prst="line">
            <a:avLst/>
          </a:prstGeom>
          <a:solidFill>
            <a:schemeClr val="accent1"/>
          </a:solidFill>
          <a:ln w="28575" cap="flat" cmpd="sng" algn="ctr">
            <a:solidFill>
              <a:schemeClr val="tx1"/>
            </a:solidFill>
            <a:prstDash val="dash"/>
            <a:round/>
            <a:headEnd type="none" w="med" len="med"/>
            <a:tailEnd type="none" w="med" len="med"/>
          </a:ln>
          <a:effectLst/>
        </p:spPr>
      </p:cxnSp>
      <p:sp>
        <p:nvSpPr>
          <p:cNvPr id="50" name="TextBox 49"/>
          <p:cNvSpPr txBox="1"/>
          <p:nvPr/>
        </p:nvSpPr>
        <p:spPr>
          <a:xfrm>
            <a:off x="762000" y="1524000"/>
            <a:ext cx="685800" cy="53340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 name="TextBox 50"/>
          <p:cNvSpPr txBox="1"/>
          <p:nvPr/>
        </p:nvSpPr>
        <p:spPr>
          <a:xfrm>
            <a:off x="15240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2" name="TextBox 51"/>
          <p:cNvSpPr txBox="1"/>
          <p:nvPr/>
        </p:nvSpPr>
        <p:spPr>
          <a:xfrm>
            <a:off x="21336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3" name="TextBox 52"/>
          <p:cNvSpPr txBox="1"/>
          <p:nvPr/>
        </p:nvSpPr>
        <p:spPr>
          <a:xfrm>
            <a:off x="2819400" y="1524000"/>
            <a:ext cx="4572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 name="TextBox 53"/>
          <p:cNvSpPr txBox="1"/>
          <p:nvPr/>
        </p:nvSpPr>
        <p:spPr>
          <a:xfrm>
            <a:off x="3429000" y="1524000"/>
            <a:ext cx="6858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5" name="TextBox 54"/>
          <p:cNvSpPr txBox="1"/>
          <p:nvPr/>
        </p:nvSpPr>
        <p:spPr>
          <a:xfrm>
            <a:off x="41910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dirty="0">
                <a:solidFill>
                  <a:srgbClr val="FFFFFF"/>
                </a:solidFill>
                <a:latin typeface="Arial" panose="020B0604020202020204" pitchFamily="34" charset="0"/>
                <a:cs typeface="Arial" panose="020B0604020202020204" pitchFamily="34" charset="0"/>
              </a:rPr>
              <a:t>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6" name="TextBox 55"/>
          <p:cNvSpPr txBox="1"/>
          <p:nvPr/>
        </p:nvSpPr>
        <p:spPr>
          <a:xfrm>
            <a:off x="4800600" y="1524000"/>
            <a:ext cx="6858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 name="TextBox 56"/>
          <p:cNvSpPr txBox="1"/>
          <p:nvPr/>
        </p:nvSpPr>
        <p:spPr>
          <a:xfrm>
            <a:off x="5638800" y="15240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8" name="TextBox 57"/>
          <p:cNvSpPr txBox="1"/>
          <p:nvPr/>
        </p:nvSpPr>
        <p:spPr>
          <a:xfrm>
            <a:off x="6248400" y="15240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9" name="TextBox 58"/>
          <p:cNvSpPr txBox="1"/>
          <p:nvPr/>
        </p:nvSpPr>
        <p:spPr>
          <a:xfrm>
            <a:off x="7467600" y="14478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 name="TextBox 59"/>
          <p:cNvSpPr txBox="1"/>
          <p:nvPr/>
        </p:nvSpPr>
        <p:spPr>
          <a:xfrm>
            <a:off x="8229600" y="145798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61" name="Table 60"/>
          <p:cNvGraphicFramePr>
            <a:graphicFrameLocks noGrp="1"/>
          </p:cNvGraphicFramePr>
          <p:nvPr/>
        </p:nvGraphicFramePr>
        <p:xfrm>
          <a:off x="827584" y="2286000"/>
          <a:ext cx="777280" cy="243840"/>
        </p:xfrm>
        <a:graphic>
          <a:graphicData uri="http://schemas.openxmlformats.org/drawingml/2006/table">
            <a:tbl>
              <a:tblPr bandRow="1">
                <a:tableStyleId>{C083E6E3-FA7D-4D7B-A595-EF9225AFEA82}</a:tableStyleId>
              </a:tblPr>
              <a:tblGrid>
                <a:gridCol w="777280">
                  <a:extLst>
                    <a:ext uri="{9D8B030D-6E8A-4147-A177-3AD203B41FA5}">
                      <a16:colId xmlns:a16="http://schemas.microsoft.com/office/drawing/2014/main" val="20000"/>
                    </a:ext>
                  </a:extLst>
                </a:gridCol>
              </a:tblGrid>
              <a:tr h="228600">
                <a:tc>
                  <a:txBody>
                    <a:bodyPr/>
                    <a:lstStyle/>
                    <a:p>
                      <a:pPr algn="ctr"/>
                      <a:r>
                        <a:rPr lang="ar-JO" sz="1000" b="1" i="0" dirty="0">
                          <a:solidFill>
                            <a:srgbClr val="FFFFFF"/>
                          </a:solidFill>
                          <a:latin typeface="Arial" panose="020B0604020202020204" pitchFamily="34" charset="0"/>
                          <a:ea typeface="华文楷体"/>
                          <a:cs typeface="Arial" panose="020B0604020202020204" pitchFamily="34" charset="0"/>
                        </a:rPr>
                        <a:t>أيوب</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62" name="Table 61"/>
          <p:cNvGraphicFramePr>
            <a:graphicFrameLocks noGrp="1"/>
          </p:cNvGraphicFramePr>
          <p:nvPr/>
        </p:nvGraphicFramePr>
        <p:xfrm>
          <a:off x="1763688" y="908720"/>
          <a:ext cx="674712" cy="243840"/>
        </p:xfrm>
        <a:graphic>
          <a:graphicData uri="http://schemas.openxmlformats.org/drawingml/2006/table">
            <a:tbl>
              <a:tblPr bandRow="1">
                <a:tableStyleId>{C083E6E3-FA7D-4D7B-A595-EF9225AFEA82}</a:tableStyleId>
              </a:tblPr>
              <a:tblGrid>
                <a:gridCol w="674712">
                  <a:extLst>
                    <a:ext uri="{9D8B030D-6E8A-4147-A177-3AD203B41FA5}">
                      <a16:colId xmlns:a16="http://schemas.microsoft.com/office/drawing/2014/main" val="20000"/>
                    </a:ext>
                  </a:extLst>
                </a:gridCol>
              </a:tblGrid>
              <a:tr h="243840">
                <a:tc>
                  <a:txBody>
                    <a:bodyPr/>
                    <a:lstStyle/>
                    <a:p>
                      <a:pPr algn="ctr"/>
                      <a:r>
                        <a:rPr lang="ar-JO" sz="1000" b="1" i="0" dirty="0">
                          <a:solidFill>
                            <a:srgbClr val="FFFFFF"/>
                          </a:solidFill>
                          <a:latin typeface="Arial" panose="020B0604020202020204" pitchFamily="34" charset="0"/>
                          <a:ea typeface="华文楷体"/>
                          <a:cs typeface="Arial" panose="020B0604020202020204" pitchFamily="34" charset="0"/>
                        </a:rPr>
                        <a:t>لاويين</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3" name="Table 62"/>
          <p:cNvGraphicFramePr>
            <a:graphicFrameLocks noGrp="1"/>
          </p:cNvGraphicFramePr>
          <p:nvPr/>
        </p:nvGraphicFramePr>
        <p:xfrm>
          <a:off x="2483768" y="908720"/>
          <a:ext cx="936104" cy="243840"/>
        </p:xfrm>
        <a:graphic>
          <a:graphicData uri="http://schemas.openxmlformats.org/drawingml/2006/table">
            <a:tbl>
              <a:tblPr bandRow="1">
                <a:tableStyleId>{C083E6E3-FA7D-4D7B-A595-EF9225AFEA82}</a:tableStyleId>
              </a:tblPr>
              <a:tblGrid>
                <a:gridCol w="936104">
                  <a:extLst>
                    <a:ext uri="{9D8B030D-6E8A-4147-A177-3AD203B41FA5}">
                      <a16:colId xmlns:a16="http://schemas.microsoft.com/office/drawing/2014/main" val="20000"/>
                    </a:ext>
                  </a:extLst>
                </a:gridCol>
              </a:tblGrid>
              <a:tr h="228600">
                <a:tc>
                  <a:txBody>
                    <a:bodyPr/>
                    <a:lstStyle/>
                    <a:p>
                      <a:pPr algn="ctr"/>
                      <a:r>
                        <a:rPr lang="ar-JO" altLang="zh-CN" sz="1000" b="1" i="0" kern="1200" dirty="0">
                          <a:solidFill>
                            <a:srgbClr val="FFFFFF"/>
                          </a:solidFill>
                          <a:latin typeface="Arial" panose="020B0604020202020204" pitchFamily="34" charset="0"/>
                          <a:ea typeface="华文楷体"/>
                          <a:cs typeface="Arial" panose="020B0604020202020204" pitchFamily="34" charset="0"/>
                        </a:rPr>
                        <a:t>تثنية</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4" name="Table 63"/>
          <p:cNvGraphicFramePr>
            <a:graphicFrameLocks noGrp="1"/>
          </p:cNvGraphicFramePr>
          <p:nvPr/>
        </p:nvGraphicFramePr>
        <p:xfrm>
          <a:off x="3505200" y="908720"/>
          <a:ext cx="609600" cy="24384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tblGrid>
              <a:tr h="228600">
                <a:tc>
                  <a:txBody>
                    <a:bodyPr/>
                    <a:lstStyle/>
                    <a:p>
                      <a:pPr algn="ctr"/>
                      <a:r>
                        <a:rPr lang="ar-JO" altLang="zh-CN" sz="1000" b="1" i="0" kern="1200" dirty="0">
                          <a:solidFill>
                            <a:srgbClr val="FFFFFF"/>
                          </a:solidFill>
                          <a:latin typeface="Arial" panose="020B0604020202020204" pitchFamily="34" charset="0"/>
                          <a:ea typeface="华文楷体"/>
                          <a:cs typeface="Arial" panose="020B0604020202020204" pitchFamily="34" charset="0"/>
                        </a:rPr>
                        <a:t>راعوث</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5" name="Table 64"/>
          <p:cNvGraphicFramePr>
            <a:graphicFrameLocks noGrp="1"/>
          </p:cNvGraphicFramePr>
          <p:nvPr/>
        </p:nvGraphicFramePr>
        <p:xfrm>
          <a:off x="4788024" y="914400"/>
          <a:ext cx="864096" cy="243840"/>
        </p:xfrm>
        <a:graphic>
          <a:graphicData uri="http://schemas.openxmlformats.org/drawingml/2006/table">
            <a:tbl>
              <a:tblPr bandRow="1">
                <a:tableStyleId>{C083E6E3-FA7D-4D7B-A595-EF9225AFEA82}</a:tableStyleId>
              </a:tblPr>
              <a:tblGrid>
                <a:gridCol w="864096">
                  <a:extLst>
                    <a:ext uri="{9D8B030D-6E8A-4147-A177-3AD203B41FA5}">
                      <a16:colId xmlns:a16="http://schemas.microsoft.com/office/drawing/2014/main" val="20000"/>
                    </a:ext>
                  </a:extLst>
                </a:gridCol>
              </a:tblGrid>
              <a:tr h="228600">
                <a:tc>
                  <a:txBody>
                    <a:bodyPr/>
                    <a:lstStyle/>
                    <a:p>
                      <a:pPr algn="ctr"/>
                      <a:r>
                        <a:rPr lang="ar-JO" sz="1000" b="1" i="0" dirty="0">
                          <a:solidFill>
                            <a:srgbClr val="FFFFFF"/>
                          </a:solidFill>
                          <a:latin typeface="Arial" panose="020B0604020202020204" pitchFamily="34" charset="0"/>
                          <a:ea typeface="华文楷体"/>
                          <a:cs typeface="Arial" panose="020B0604020202020204" pitchFamily="34" charset="0"/>
                        </a:rPr>
                        <a:t>1</a:t>
                      </a:r>
                      <a:r>
                        <a:rPr lang="ar-JO" sz="1000" b="1" i="0" baseline="0" dirty="0">
                          <a:solidFill>
                            <a:srgbClr val="FFFFFF"/>
                          </a:solidFill>
                          <a:latin typeface="Arial" panose="020B0604020202020204" pitchFamily="34" charset="0"/>
                          <a:ea typeface="华文楷体"/>
                          <a:cs typeface="Arial" panose="020B0604020202020204" pitchFamily="34" charset="0"/>
                        </a:rPr>
                        <a:t> أخبار</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6" name="Table 65"/>
          <p:cNvGraphicFramePr>
            <a:graphicFrameLocks noGrp="1"/>
          </p:cNvGraphicFramePr>
          <p:nvPr/>
        </p:nvGraphicFramePr>
        <p:xfrm>
          <a:off x="5652120" y="914400"/>
          <a:ext cx="1282080" cy="243840"/>
        </p:xfrm>
        <a:graphic>
          <a:graphicData uri="http://schemas.openxmlformats.org/drawingml/2006/table">
            <a:tbl>
              <a:tblPr bandRow="1">
                <a:tableStyleId>{C083E6E3-FA7D-4D7B-A595-EF9225AFEA82}</a:tableStyleId>
              </a:tblPr>
              <a:tblGrid>
                <a:gridCol w="1282080">
                  <a:extLst>
                    <a:ext uri="{9D8B030D-6E8A-4147-A177-3AD203B41FA5}">
                      <a16:colId xmlns:a16="http://schemas.microsoft.com/office/drawing/2014/main" val="20000"/>
                    </a:ext>
                  </a:extLst>
                </a:gridCol>
              </a:tblGrid>
              <a:tr h="155788">
                <a:tc>
                  <a:txBody>
                    <a:bodyPr/>
                    <a:lstStyle/>
                    <a:p>
                      <a:pPr algn="ctr"/>
                      <a:r>
                        <a:rPr lang="ar-JO" altLang="zh-CN" sz="1000" b="1" i="0" kern="1200" dirty="0">
                          <a:solidFill>
                            <a:srgbClr val="FFFFFF"/>
                          </a:solidFill>
                          <a:latin typeface="Arial" panose="020B0604020202020204" pitchFamily="34" charset="0"/>
                          <a:ea typeface="华文楷体"/>
                          <a:cs typeface="Arial" panose="020B0604020202020204" pitchFamily="34" charset="0"/>
                        </a:rPr>
                        <a:t>2 أخبار</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7" name="Table 66"/>
          <p:cNvGraphicFramePr>
            <a:graphicFrameLocks noGrp="1"/>
          </p:cNvGraphicFramePr>
          <p:nvPr/>
        </p:nvGraphicFramePr>
        <p:xfrm>
          <a:off x="7543800" y="914400"/>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ar-JO" altLang="zh-CN" sz="1000" b="1" i="0" dirty="0">
                          <a:solidFill>
                            <a:srgbClr val="FFFFFF"/>
                          </a:solidFill>
                          <a:latin typeface="Arial" panose="020B0604020202020204" pitchFamily="34" charset="0"/>
                          <a:ea typeface="华文楷体"/>
                          <a:cs typeface="Arial" panose="020B0604020202020204" pitchFamily="34" charset="0"/>
                        </a:rPr>
                        <a:t>أستير</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cxnSp>
        <p:nvCxnSpPr>
          <p:cNvPr id="69" name="Straight Connector 68"/>
          <p:cNvCxnSpPr/>
          <p:nvPr/>
        </p:nvCxnSpPr>
        <p:spPr bwMode="auto">
          <a:xfrm rot="5400000">
            <a:off x="2118742" y="1219200"/>
            <a:ext cx="152400"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1" name="Straight Connector 70"/>
          <p:cNvCxnSpPr/>
          <p:nvPr/>
        </p:nvCxnSpPr>
        <p:spPr bwMode="auto">
          <a:xfrm rot="5400000">
            <a:off x="2591197" y="1295003"/>
            <a:ext cx="3048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2" name="Straight Connector 71"/>
          <p:cNvCxnSpPr/>
          <p:nvPr/>
        </p:nvCxnSpPr>
        <p:spPr bwMode="auto">
          <a:xfrm rot="5400000">
            <a:off x="3657600"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3" name="Straight Connector 72"/>
          <p:cNvCxnSpPr/>
          <p:nvPr/>
        </p:nvCxnSpPr>
        <p:spPr bwMode="auto">
          <a:xfrm rot="5400000">
            <a:off x="4724400" y="1269205"/>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4" name="Straight Connector 73"/>
          <p:cNvCxnSpPr/>
          <p:nvPr/>
        </p:nvCxnSpPr>
        <p:spPr bwMode="auto">
          <a:xfrm rot="5400000">
            <a:off x="5486400" y="1286139"/>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5" name="Straight Connector 74"/>
          <p:cNvCxnSpPr/>
          <p:nvPr/>
        </p:nvCxnSpPr>
        <p:spPr bwMode="auto">
          <a:xfrm rot="5400000">
            <a:off x="6857206" y="128693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rot="5400000">
            <a:off x="5485606" y="128693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7" name="Straight Connector 76"/>
          <p:cNvCxnSpPr/>
          <p:nvPr/>
        </p:nvCxnSpPr>
        <p:spPr bwMode="auto">
          <a:xfrm rot="5400000">
            <a:off x="7924006"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78" name="Table 77"/>
          <p:cNvGraphicFramePr>
            <a:graphicFrameLocks noGrp="1"/>
          </p:cNvGraphicFramePr>
          <p:nvPr/>
        </p:nvGraphicFramePr>
        <p:xfrm>
          <a:off x="4788024" y="2276872"/>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ar-JO" altLang="zh-CN" sz="1000" b="1" i="0" dirty="0">
                          <a:solidFill>
                            <a:srgbClr val="FFFFFF"/>
                          </a:solidFill>
                          <a:latin typeface="Arial" panose="020B0604020202020204" pitchFamily="34" charset="0"/>
                          <a:ea typeface="华文楷体"/>
                          <a:cs typeface="Arial" panose="020B0604020202020204" pitchFamily="34" charset="0"/>
                        </a:rPr>
                        <a:t>مزامير</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79" name="Table 78"/>
          <p:cNvGraphicFramePr>
            <a:graphicFrameLocks noGrp="1"/>
          </p:cNvGraphicFramePr>
          <p:nvPr/>
        </p:nvGraphicFramePr>
        <p:xfrm>
          <a:off x="5562600" y="227687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ar-JO" sz="1000" b="1" i="0" kern="1200" dirty="0">
                          <a:solidFill>
                            <a:srgbClr val="FFFFFF"/>
                          </a:solidFill>
                          <a:latin typeface="Arial" panose="020B0604020202020204" pitchFamily="34" charset="0"/>
                          <a:ea typeface="华文楷体"/>
                          <a:cs typeface="Arial" panose="020B0604020202020204" pitchFamily="34" charset="0"/>
                        </a:rPr>
                        <a:t>الأمثال</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80" name="Table 79"/>
          <p:cNvGraphicFramePr>
            <a:graphicFrameLocks noGrp="1"/>
          </p:cNvGraphicFramePr>
          <p:nvPr/>
        </p:nvGraphicFramePr>
        <p:xfrm>
          <a:off x="5562600" y="252071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ar-JO" sz="1000" b="1" i="0" kern="1200" dirty="0">
                          <a:solidFill>
                            <a:srgbClr val="FFFFFF"/>
                          </a:solidFill>
                          <a:latin typeface="Arial" panose="020B0604020202020204" pitchFamily="34" charset="0"/>
                          <a:ea typeface="华文楷体"/>
                          <a:cs typeface="Arial" panose="020B0604020202020204" pitchFamily="34" charset="0"/>
                        </a:rPr>
                        <a:t>الجامعة</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81" name="Table 80"/>
          <p:cNvGraphicFramePr>
            <a:graphicFrameLocks noGrp="1"/>
          </p:cNvGraphicFramePr>
          <p:nvPr/>
        </p:nvGraphicFramePr>
        <p:xfrm>
          <a:off x="5562600" y="276455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ar-JO" sz="1000" b="1" i="0" kern="1200" dirty="0">
                          <a:solidFill>
                            <a:srgbClr val="FFFFFF"/>
                          </a:solidFill>
                          <a:latin typeface="Arial" panose="020B0604020202020204" pitchFamily="34" charset="0"/>
                          <a:ea typeface="华文楷体"/>
                          <a:cs typeface="Arial" panose="020B0604020202020204" pitchFamily="34" charset="0"/>
                        </a:rPr>
                        <a:t>نشيد</a:t>
                      </a:r>
                      <a:r>
                        <a:rPr lang="ar-JO" sz="1000" b="1" i="0" kern="1200" baseline="0" dirty="0">
                          <a:solidFill>
                            <a:srgbClr val="FFFFFF"/>
                          </a:solidFill>
                          <a:latin typeface="Arial" panose="020B0604020202020204" pitchFamily="34" charset="0"/>
                          <a:ea typeface="华文楷体"/>
                          <a:cs typeface="Arial" panose="020B0604020202020204" pitchFamily="34" charset="0"/>
                        </a:rPr>
                        <a:t> الأنشاد</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cxnSp>
        <p:nvCxnSpPr>
          <p:cNvPr id="84" name="Straight Connector 83"/>
          <p:cNvCxnSpPr/>
          <p:nvPr/>
        </p:nvCxnSpPr>
        <p:spPr bwMode="auto">
          <a:xfrm rot="5400000">
            <a:off x="5034161"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6" name="Straight Connector 85"/>
          <p:cNvCxnSpPr/>
          <p:nvPr/>
        </p:nvCxnSpPr>
        <p:spPr bwMode="auto">
          <a:xfrm rot="5400000">
            <a:off x="5853100"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87" name="Table 86"/>
          <p:cNvGraphicFramePr>
            <a:graphicFrameLocks noGrp="1"/>
          </p:cNvGraphicFramePr>
          <p:nvPr/>
        </p:nvGraphicFramePr>
        <p:xfrm>
          <a:off x="5796136" y="3322320"/>
          <a:ext cx="1053438" cy="487680"/>
        </p:xfrm>
        <a:graphic>
          <a:graphicData uri="http://schemas.openxmlformats.org/drawingml/2006/table">
            <a:tbl>
              <a:tblPr bandRow="1">
                <a:tableStyleId>{C083E6E3-FA7D-4D7B-A595-EF9225AFEA82}</a:tableStyleId>
              </a:tblPr>
              <a:tblGrid>
                <a:gridCol w="1053438">
                  <a:extLst>
                    <a:ext uri="{9D8B030D-6E8A-4147-A177-3AD203B41FA5}">
                      <a16:colId xmlns:a16="http://schemas.microsoft.com/office/drawing/2014/main" val="20000"/>
                    </a:ext>
                  </a:extLst>
                </a:gridCol>
              </a:tblGrid>
              <a:tr h="182880">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هوشع</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82880">
                <a:tc>
                  <a:txBody>
                    <a:bodyPr/>
                    <a:lstStyle/>
                    <a:p>
                      <a:pPr algn="ctr"/>
                      <a:r>
                        <a:rPr lang="ar-JO" altLang="zh-CN" sz="1000" b="1" i="0" dirty="0">
                          <a:latin typeface="Arial" panose="020B0604020202020204" pitchFamily="34" charset="0"/>
                          <a:ea typeface="华文楷体"/>
                          <a:cs typeface="Arial" panose="020B0604020202020204" pitchFamily="34" charset="0"/>
                        </a:rPr>
                        <a:t>عاموس</a:t>
                      </a:r>
                      <a:endParaRPr lang="en-US" sz="1000" b="1" i="0" dirty="0">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88" name="Table 87"/>
          <p:cNvGraphicFramePr>
            <a:graphicFrameLocks noGrp="1"/>
          </p:cNvGraphicFramePr>
          <p:nvPr/>
        </p:nvGraphicFramePr>
        <p:xfrm>
          <a:off x="5798157" y="3962400"/>
          <a:ext cx="1025962" cy="1767840"/>
        </p:xfrm>
        <a:graphic>
          <a:graphicData uri="http://schemas.openxmlformats.org/drawingml/2006/table">
            <a:tbl>
              <a:tblPr bandRow="1">
                <a:tableStyleId>{C083E6E3-FA7D-4D7B-A595-EF9225AFEA82}</a:tableStyleId>
              </a:tblPr>
              <a:tblGrid>
                <a:gridCol w="1025962">
                  <a:extLst>
                    <a:ext uri="{9D8B030D-6E8A-4147-A177-3AD203B41FA5}">
                      <a16:colId xmlns:a16="http://schemas.microsoft.com/office/drawing/2014/main" val="20000"/>
                    </a:ext>
                  </a:extLst>
                </a:gridCol>
              </a:tblGrid>
              <a:tr h="152400">
                <a:tc>
                  <a:txBody>
                    <a:bodyPr/>
                    <a:lstStyle/>
                    <a:p>
                      <a:pPr algn="ctr"/>
                      <a:r>
                        <a:rPr lang="ar-JO" altLang="zh-CN" sz="1000" b="1" i="0" dirty="0">
                          <a:latin typeface="Arial" panose="020B0604020202020204" pitchFamily="34" charset="0"/>
                          <a:ea typeface="华文楷体"/>
                          <a:cs typeface="Arial" panose="020B0604020202020204" pitchFamily="34" charset="0"/>
                        </a:rPr>
                        <a:t>حبقوق</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0"/>
                  </a:ext>
                </a:extLst>
              </a:tr>
              <a:tr h="214234">
                <a:tc>
                  <a:txBody>
                    <a:bodyPr/>
                    <a:lstStyle/>
                    <a:p>
                      <a:pPr algn="ctr"/>
                      <a:r>
                        <a:rPr lang="ar-JO" altLang="zh-CN" sz="1000" b="1" i="0" dirty="0">
                          <a:latin typeface="Arial" panose="020B0604020202020204" pitchFamily="34" charset="0"/>
                          <a:ea typeface="华文楷体"/>
                          <a:cs typeface="Arial" panose="020B0604020202020204" pitchFamily="34" charset="0"/>
                        </a:rPr>
                        <a:t>أشعياء</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214234">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إرميا</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2"/>
                  </a:ext>
                </a:extLst>
              </a:tr>
              <a:tr h="214234">
                <a:tc>
                  <a:txBody>
                    <a:bodyPr/>
                    <a:lstStyle/>
                    <a:p>
                      <a:pPr algn="ctr"/>
                      <a:r>
                        <a:rPr lang="ar-JO" altLang="zh-CN" sz="1000" b="1" i="0" dirty="0">
                          <a:latin typeface="Arial" panose="020B0604020202020204" pitchFamily="34" charset="0"/>
                          <a:ea typeface="华文楷体"/>
                          <a:cs typeface="Arial" panose="020B0604020202020204" pitchFamily="34" charset="0"/>
                        </a:rPr>
                        <a:t>يوئيل</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3"/>
                  </a:ext>
                </a:extLst>
              </a:tr>
              <a:tr h="214234">
                <a:tc>
                  <a:txBody>
                    <a:bodyPr/>
                    <a:lstStyle/>
                    <a:p>
                      <a:pPr algn="ctr"/>
                      <a:r>
                        <a:rPr lang="ar-JO" altLang="zh-CN" sz="1000" b="1" i="0" dirty="0">
                          <a:latin typeface="Arial" panose="020B0604020202020204" pitchFamily="34" charset="0"/>
                          <a:ea typeface="华文楷体"/>
                          <a:cs typeface="Arial" panose="020B0604020202020204" pitchFamily="34" charset="0"/>
                        </a:rPr>
                        <a:t>ميخا</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4"/>
                  </a:ext>
                </a:extLst>
              </a:tr>
              <a:tr h="304800">
                <a:tc>
                  <a:txBody>
                    <a:bodyPr/>
                    <a:lstStyle/>
                    <a:p>
                      <a:pPr algn="ctr"/>
                      <a:r>
                        <a:rPr lang="ar-JO" altLang="zh-CN" sz="1000" b="1" i="0" dirty="0">
                          <a:latin typeface="Arial" panose="020B0604020202020204" pitchFamily="34" charset="0"/>
                          <a:ea typeface="华文楷体"/>
                          <a:cs typeface="Arial" panose="020B0604020202020204" pitchFamily="34" charset="0"/>
                        </a:rPr>
                        <a:t>صفنيا</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5"/>
                  </a:ext>
                </a:extLst>
              </a:tr>
              <a:tr h="214234">
                <a:tc>
                  <a:txBody>
                    <a:bodyPr/>
                    <a:lstStyle/>
                    <a:p>
                      <a:pPr algn="ctr"/>
                      <a:r>
                        <a:rPr lang="ar-JO" altLang="zh-CN" sz="1000" b="1" i="0" dirty="0">
                          <a:latin typeface="Arial" panose="020B0604020202020204" pitchFamily="34" charset="0"/>
                          <a:ea typeface="华文楷体"/>
                          <a:cs typeface="Arial" panose="020B0604020202020204" pitchFamily="34" charset="0"/>
                        </a:rPr>
                        <a:t>مراثي</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6"/>
                  </a:ext>
                </a:extLst>
              </a:tr>
            </a:tbl>
          </a:graphicData>
        </a:graphic>
      </p:graphicFrame>
      <p:cxnSp>
        <p:nvCxnSpPr>
          <p:cNvPr id="95" name="Straight Connector 94"/>
          <p:cNvCxnSpPr/>
          <p:nvPr/>
        </p:nvCxnSpPr>
        <p:spPr bwMode="auto">
          <a:xfrm rot="5400000">
            <a:off x="1029097"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97" name="TextBox 96"/>
          <p:cNvSpPr txBox="1"/>
          <p:nvPr/>
        </p:nvSpPr>
        <p:spPr>
          <a:xfrm>
            <a:off x="6003652" y="3106579"/>
            <a:ext cx="569387"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إلى إسرائيل</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8" name="TextBox 97"/>
          <p:cNvSpPr txBox="1"/>
          <p:nvPr/>
        </p:nvSpPr>
        <p:spPr>
          <a:xfrm>
            <a:off x="6005393" y="3789620"/>
            <a:ext cx="494046"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sz="800" b="1" dirty="0">
                <a:solidFill>
                  <a:srgbClr val="000000"/>
                </a:solidFill>
                <a:latin typeface="Arial" panose="020B0604020202020204" pitchFamily="34" charset="0"/>
                <a:cs typeface="Arial" panose="020B0604020202020204" pitchFamily="34" charset="0"/>
              </a:rPr>
              <a:t>إلى يهوذا</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9" name="TextBox 98"/>
          <p:cNvSpPr txBox="1"/>
          <p:nvPr/>
        </p:nvSpPr>
        <p:spPr>
          <a:xfrm>
            <a:off x="5952852" y="5697379"/>
            <a:ext cx="494046"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sz="800" b="1" dirty="0">
                <a:solidFill>
                  <a:srgbClr val="000000"/>
                </a:solidFill>
                <a:latin typeface="Arial" panose="020B0604020202020204" pitchFamily="34" charset="0"/>
                <a:cs typeface="Arial" panose="020B0604020202020204" pitchFamily="34" charset="0"/>
              </a:rPr>
              <a:t>إلى آشور</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0" name="TextBox 99"/>
          <p:cNvSpPr txBox="1"/>
          <p:nvPr/>
        </p:nvSpPr>
        <p:spPr>
          <a:xfrm>
            <a:off x="5940152" y="6324600"/>
            <a:ext cx="749300"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إلى أدوم</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graphicFrame>
        <p:nvGraphicFramePr>
          <p:cNvPr id="101" name="Table 100"/>
          <p:cNvGraphicFramePr>
            <a:graphicFrameLocks noGrp="1"/>
          </p:cNvGraphicFramePr>
          <p:nvPr/>
        </p:nvGraphicFramePr>
        <p:xfrm>
          <a:off x="6876256" y="4114800"/>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حزقيال</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102" name="Table 101"/>
          <p:cNvGraphicFramePr>
            <a:graphicFrameLocks noGrp="1"/>
          </p:cNvGraphicFramePr>
          <p:nvPr/>
        </p:nvGraphicFramePr>
        <p:xfrm>
          <a:off x="6876256" y="4365104"/>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دانيال</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75000"/>
                        <a:alpha val="20000"/>
                      </a:schemeClr>
                    </a:solidFill>
                  </a:tcPr>
                </a:tc>
                <a:extLst>
                  <a:ext uri="{0D108BD9-81ED-4DB2-BD59-A6C34878D82A}">
                    <a16:rowId xmlns:a16="http://schemas.microsoft.com/office/drawing/2014/main" val="10000"/>
                  </a:ext>
                </a:extLst>
              </a:tr>
            </a:tbl>
          </a:graphicData>
        </a:graphic>
      </p:graphicFrame>
      <p:graphicFrame>
        <p:nvGraphicFramePr>
          <p:cNvPr id="105" name="Table 104"/>
          <p:cNvGraphicFramePr>
            <a:graphicFrameLocks noGrp="1"/>
          </p:cNvGraphicFramePr>
          <p:nvPr/>
        </p:nvGraphicFramePr>
        <p:xfrm>
          <a:off x="8382000" y="4114800"/>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ملاخي</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cxnSp>
        <p:nvCxnSpPr>
          <p:cNvPr id="107" name="Straight Connector 106"/>
          <p:cNvCxnSpPr/>
          <p:nvPr/>
        </p:nvCxnSpPr>
        <p:spPr bwMode="auto">
          <a:xfrm flipH="1">
            <a:off x="6588224" y="2057401"/>
            <a:ext cx="796" cy="122758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2" name="Straight Connector 111"/>
          <p:cNvCxnSpPr/>
          <p:nvPr/>
        </p:nvCxnSpPr>
        <p:spPr bwMode="auto">
          <a:xfrm flipH="1">
            <a:off x="7162802" y="2060848"/>
            <a:ext cx="1486" cy="204901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4" name="Straight Connector 113"/>
          <p:cNvCxnSpPr/>
          <p:nvPr/>
        </p:nvCxnSpPr>
        <p:spPr bwMode="auto">
          <a:xfrm>
            <a:off x="7812360" y="2060848"/>
            <a:ext cx="0" cy="204976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5" name="Straight Connector 114"/>
          <p:cNvCxnSpPr/>
          <p:nvPr/>
        </p:nvCxnSpPr>
        <p:spPr bwMode="auto">
          <a:xfrm rot="5400000">
            <a:off x="7581502" y="3085702"/>
            <a:ext cx="2057400" cy="796"/>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16" name="TextBox 115"/>
          <p:cNvSpPr txBox="1"/>
          <p:nvPr/>
        </p:nvSpPr>
        <p:spPr>
          <a:xfrm rot="16200000">
            <a:off x="-178240" y="1129571"/>
            <a:ext cx="1212304"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تاريخي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17" name="TextBox 116"/>
          <p:cNvSpPr txBox="1"/>
          <p:nvPr/>
        </p:nvSpPr>
        <p:spPr>
          <a:xfrm rot="16200000">
            <a:off x="-178242" y="2437547"/>
            <a:ext cx="1212304"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شعري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18" name="TextBox 117"/>
          <p:cNvSpPr txBox="1"/>
          <p:nvPr/>
        </p:nvSpPr>
        <p:spPr>
          <a:xfrm rot="16200000">
            <a:off x="-904238" y="4735887"/>
            <a:ext cx="2664296"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نبوي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68" name="Text Box 52"/>
          <p:cNvSpPr txBox="1">
            <a:spLocks noChangeArrowheads="1"/>
          </p:cNvSpPr>
          <p:nvPr/>
        </p:nvSpPr>
        <p:spPr bwMode="auto">
          <a:xfrm>
            <a:off x="0" y="44624"/>
            <a:ext cx="899592"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رحلة عبر العهد القديم</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82" name="Table 81"/>
          <p:cNvGraphicFramePr>
            <a:graphicFrameLocks noGrp="1"/>
          </p:cNvGraphicFramePr>
          <p:nvPr/>
        </p:nvGraphicFramePr>
        <p:xfrm>
          <a:off x="7596336" y="4114800"/>
          <a:ext cx="792088" cy="243840"/>
        </p:xfrm>
        <a:graphic>
          <a:graphicData uri="http://schemas.openxmlformats.org/drawingml/2006/table">
            <a:tbl>
              <a:tblPr bandRow="1">
                <a:tableStyleId>{C083E6E3-FA7D-4D7B-A595-EF9225AFEA82}</a:tableStyleId>
              </a:tblPr>
              <a:tblGrid>
                <a:gridCol w="792088">
                  <a:extLst>
                    <a:ext uri="{9D8B030D-6E8A-4147-A177-3AD203B41FA5}">
                      <a16:colId xmlns:a16="http://schemas.microsoft.com/office/drawing/2014/main" val="20000"/>
                    </a:ext>
                  </a:extLst>
                </a:gridCol>
              </a:tblGrid>
              <a:tr h="228600">
                <a:tc>
                  <a:txBody>
                    <a:bodyPr/>
                    <a:lstStyle/>
                    <a:p>
                      <a:pPr algn="ctr"/>
                      <a:r>
                        <a:rPr lang="ar-JO" sz="1000" b="1" i="0" kern="1200" dirty="0">
                          <a:solidFill>
                            <a:schemeClr val="tx1"/>
                          </a:solidFill>
                          <a:latin typeface="Arial" panose="020B0604020202020204" pitchFamily="34" charset="0"/>
                          <a:ea typeface="华文楷体"/>
                          <a:cs typeface="Arial" panose="020B0604020202020204" pitchFamily="34" charset="0"/>
                        </a:rPr>
                        <a:t>حجي</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83" name="Table 82"/>
          <p:cNvGraphicFramePr>
            <a:graphicFrameLocks noGrp="1"/>
          </p:cNvGraphicFramePr>
          <p:nvPr/>
        </p:nvGraphicFramePr>
        <p:xfrm>
          <a:off x="7596336" y="4365104"/>
          <a:ext cx="792088" cy="243840"/>
        </p:xfrm>
        <a:graphic>
          <a:graphicData uri="http://schemas.openxmlformats.org/drawingml/2006/table">
            <a:tbl>
              <a:tblPr bandRow="1">
                <a:tableStyleId>{C083E6E3-FA7D-4D7B-A595-EF9225AFEA82}</a:tableStyleId>
              </a:tblPr>
              <a:tblGrid>
                <a:gridCol w="792088">
                  <a:extLst>
                    <a:ext uri="{9D8B030D-6E8A-4147-A177-3AD203B41FA5}">
                      <a16:colId xmlns:a16="http://schemas.microsoft.com/office/drawing/2014/main" val="20000"/>
                    </a:ext>
                  </a:extLst>
                </a:gridCol>
              </a:tblGrid>
              <a:tr h="228600">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زكريا</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85" name="Table 84"/>
          <p:cNvGraphicFramePr>
            <a:graphicFrameLocks noGrp="1"/>
          </p:cNvGraphicFramePr>
          <p:nvPr/>
        </p:nvGraphicFramePr>
        <p:xfrm>
          <a:off x="5786446" y="5925840"/>
          <a:ext cx="1019823" cy="487680"/>
        </p:xfrm>
        <a:graphic>
          <a:graphicData uri="http://schemas.openxmlformats.org/drawingml/2006/table">
            <a:tbl>
              <a:tblPr bandRow="1">
                <a:tableStyleId>{C083E6E3-FA7D-4D7B-A595-EF9225AFEA82}</a:tableStyleId>
              </a:tblPr>
              <a:tblGrid>
                <a:gridCol w="1019823">
                  <a:extLst>
                    <a:ext uri="{9D8B030D-6E8A-4147-A177-3AD203B41FA5}">
                      <a16:colId xmlns:a16="http://schemas.microsoft.com/office/drawing/2014/main" val="20000"/>
                    </a:ext>
                  </a:extLst>
                </a:gridCol>
              </a:tblGrid>
              <a:tr h="0">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يونان</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165408">
                <a:tc>
                  <a:txBody>
                    <a:bodyPr/>
                    <a:lstStyle/>
                    <a:p>
                      <a:pPr algn="ctr"/>
                      <a:r>
                        <a:rPr lang="ar-JO" altLang="zh-CN" sz="1000" b="1" i="0" dirty="0">
                          <a:latin typeface="Arial" panose="020B0604020202020204" pitchFamily="34" charset="0"/>
                          <a:ea typeface="华文楷体"/>
                          <a:cs typeface="Arial" panose="020B0604020202020204" pitchFamily="34" charset="0"/>
                        </a:rPr>
                        <a:t>ناحوم</a:t>
                      </a:r>
                      <a:endParaRPr lang="en-US" sz="1000" b="1" i="0" dirty="0">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bl>
          </a:graphicData>
        </a:graphic>
      </p:graphicFrame>
      <p:graphicFrame>
        <p:nvGraphicFramePr>
          <p:cNvPr id="89" name="Table 88"/>
          <p:cNvGraphicFramePr>
            <a:graphicFrameLocks noGrp="1"/>
          </p:cNvGraphicFramePr>
          <p:nvPr/>
        </p:nvGraphicFramePr>
        <p:xfrm>
          <a:off x="5798859" y="6572272"/>
          <a:ext cx="1007409" cy="285728"/>
        </p:xfrm>
        <a:graphic>
          <a:graphicData uri="http://schemas.openxmlformats.org/drawingml/2006/table">
            <a:tbl>
              <a:tblPr bandRow="1">
                <a:tableStyleId>{C083E6E3-FA7D-4D7B-A595-EF9225AFEA82}</a:tableStyleId>
              </a:tblPr>
              <a:tblGrid>
                <a:gridCol w="1007409">
                  <a:extLst>
                    <a:ext uri="{9D8B030D-6E8A-4147-A177-3AD203B41FA5}">
                      <a16:colId xmlns:a16="http://schemas.microsoft.com/office/drawing/2014/main" val="20000"/>
                    </a:ext>
                  </a:extLst>
                </a:gridCol>
              </a:tblGrid>
              <a:tr h="285728">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عوبديا</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90672196"/>
      </p:ext>
    </p:extLst>
  </p:cSld>
  <p:clrMapOvr>
    <a:masterClrMapping/>
  </p:clrMapOvr>
  <p:transition spd="med">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العهد النوحي</a:t>
            </a:r>
            <a:endParaRPr kumimoji="0" lang="en-US"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55" name="Rectangle 7"/>
          <p:cNvSpPr>
            <a:spLocks noChangeArrowheads="1"/>
          </p:cNvSpPr>
          <p:nvPr/>
        </p:nvSpPr>
        <p:spPr bwMode="auto">
          <a:xfrm>
            <a:off x="0" y="947738"/>
            <a:ext cx="762000"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آدم يحكم مع الله تك 1: 26, 28 تك 2: 19 </a:t>
            </a:r>
            <a:endParaRPr kumimoji="0" lang="en-US" sz="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56" name="Rectangle 8"/>
          <p:cNvSpPr>
            <a:spLocks noChangeArrowheads="1"/>
          </p:cNvSpPr>
          <p:nvPr/>
        </p:nvSpPr>
        <p:spPr bwMode="auto">
          <a:xfrm>
            <a:off x="685800" y="947738"/>
            <a:ext cx="8763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الشيطان يحكم كاله هذا العالم           تك 3: 15           2 كو 4: 4</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57" name="Rectangle 9"/>
          <p:cNvSpPr>
            <a:spLocks noChangeArrowheads="1"/>
          </p:cNvSpPr>
          <p:nvPr/>
        </p:nvSpPr>
        <p:spPr bwMode="auto">
          <a:xfrm rot="16200000" flipH="1">
            <a:off x="-83996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الإبراهيمي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3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عهد الأرض</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العهد الداوودي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العهد الجديد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الموسوي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43" name="Group 18"/>
          <p:cNvGrpSpPr>
            <a:grpSpLocks/>
          </p:cNvGrpSpPr>
          <p:nvPr/>
        </p:nvGrpSpPr>
        <p:grpSpPr bwMode="auto">
          <a:xfrm>
            <a:off x="5721350"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469" name="Rectangle 21"/>
          <p:cNvSpPr>
            <a:spLocks noChangeArrowheads="1"/>
          </p:cNvSpPr>
          <p:nvPr/>
        </p:nvSpPr>
        <p:spPr bwMode="auto">
          <a:xfrm>
            <a:off x="1752600" y="947738"/>
            <a:ext cx="180657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عهود الله مع إبراهيم لإعادة تأسيس حكم الإنسان من خلال إسرائيل كمملكة كهنة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 12 : 1 – 3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خر 19 : 6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تعليم الملكوت</a:t>
            </a:r>
            <a:endParaRPr kumimoji="0" lang="en-US" sz="1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6" name="Line 23"/>
          <p:cNvSpPr>
            <a:spLocks noChangeShapeType="1"/>
          </p:cNvSpPr>
          <p:nvPr/>
        </p:nvSpPr>
        <p:spPr bwMode="auto">
          <a:xfrm>
            <a:off x="695325" y="1109663"/>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73" name="Rectangle 25"/>
          <p:cNvSpPr>
            <a:spLocks noChangeArrowheads="1"/>
          </p:cNvSpPr>
          <p:nvPr/>
        </p:nvSpPr>
        <p:spPr bwMode="auto">
          <a:xfrm>
            <a:off x="222250" y="1614488"/>
            <a:ext cx="881063"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 3</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4" name="Rectangle 26"/>
          <p:cNvSpPr>
            <a:spLocks noChangeArrowheads="1"/>
          </p:cNvSpPr>
          <p:nvPr/>
        </p:nvSpPr>
        <p:spPr bwMode="auto">
          <a:xfrm>
            <a:off x="3379788" y="947738"/>
            <a:ext cx="13049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فشل إسرائيل في الشهادة للأمم كمملكة كهنة أدين من خلال السبي تحت حكم أجنبي</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5" name="Rectangle 27"/>
          <p:cNvSpPr>
            <a:spLocks noChangeArrowheads="1"/>
          </p:cNvSpPr>
          <p:nvPr/>
        </p:nvSpPr>
        <p:spPr bwMode="auto">
          <a:xfrm>
            <a:off x="3611415" y="4740275"/>
            <a:ext cx="1046761"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إر 31 : 31 – 34 يعد :</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الغفران</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سكنى الروح</a:t>
            </a: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قلب وفكر وطبيعة جديدة</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لم شمل إسرائيل ويهوذا</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لا داعي للكرازة</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6" name="Rectangle 28"/>
          <p:cNvSpPr>
            <a:spLocks noChangeArrowheads="1"/>
          </p:cNvSpPr>
          <p:nvPr/>
        </p:nvSpPr>
        <p:spPr bwMode="auto">
          <a:xfrm>
            <a:off x="3000364" y="3632200"/>
            <a:ext cx="257176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صم 7 : 12 يعد بالإزدهار الدائم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أبناء (بيت لا يزول)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مملكة (سلالة حاكمة سياسياً)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عرش (حق الحكم من خلال النسل)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الهيكل (الإبن سيبنيه)</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7" name="Rectangle 29"/>
          <p:cNvSpPr>
            <a:spLocks noChangeArrowheads="1"/>
          </p:cNvSpPr>
          <p:nvPr/>
        </p:nvSpPr>
        <p:spPr bwMode="auto">
          <a:xfrm>
            <a:off x="2301875" y="2479675"/>
            <a:ext cx="32004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 15 : 18 ( قارن مع تث 30 : 1 – 10 ) يعد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الأرض من وادي مصر إلى نهر الفرات (أش 27 : 12)</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امتلاك أبدي للأرض (تك 17 : 8) بعد السبي والتجديد</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بركة العالم أجمع من خلال الأرض (أش 14 : 1-2)</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8" name="Rectangle 30"/>
          <p:cNvSpPr>
            <a:spLocks noChangeArrowheads="1"/>
          </p:cNvSpPr>
          <p:nvPr/>
        </p:nvSpPr>
        <p:spPr bwMode="auto">
          <a:xfrm>
            <a:off x="5867400" y="955675"/>
            <a:ext cx="1011238"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وسع يسوع ملكوته بشكل غامض للكنيسة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مت 13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9" name="Rectangle 31"/>
          <p:cNvSpPr>
            <a:spLocks noChangeArrowheads="1"/>
          </p:cNvSpPr>
          <p:nvPr/>
        </p:nvSpPr>
        <p:spPr bwMode="auto">
          <a:xfrm>
            <a:off x="4675188" y="947738"/>
            <a:ext cx="10763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رفضت إسرائيل عرض المسيا بخصوص الملكوت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مت 12 : 41 – 42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مت 23 : 37 – 39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80" name="Rectangle 32"/>
          <p:cNvSpPr>
            <a:spLocks noChangeArrowheads="1"/>
          </p:cNvSpPr>
          <p:nvPr/>
        </p:nvSpPr>
        <p:spPr bwMode="auto">
          <a:xfrm>
            <a:off x="6732588" y="949325"/>
            <a:ext cx="10763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أخاف يسوع أعداء اسرائيل  والأمة آمنت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رو 11 : 26 – 27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9" name="Rectangle 36"/>
          <p:cNvSpPr>
            <a:spLocks noChangeArrowheads="1"/>
          </p:cNvSpPr>
          <p:nvPr/>
        </p:nvSpPr>
        <p:spPr bwMode="auto">
          <a:xfrm>
            <a:off x="7720013" y="2063750"/>
            <a:ext cx="1384300"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86" name="Rectangle 38"/>
          <p:cNvSpPr>
            <a:spLocks noChangeArrowheads="1"/>
          </p:cNvSpPr>
          <p:nvPr/>
        </p:nvSpPr>
        <p:spPr bwMode="auto">
          <a:xfrm>
            <a:off x="5818188" y="2479675"/>
            <a:ext cx="1719262"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أدينت اسرائيل لرفضها المسيا بالتشتت من الأرض لتسعة عشر قرناً ( 70م – 1948م ) لكنها الآن استردت جزئياً ( حز 37 : 1 – 7 )</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87" name="Rectangle 39"/>
          <p:cNvSpPr>
            <a:spLocks noChangeArrowheads="1"/>
          </p:cNvSpPr>
          <p:nvPr/>
        </p:nvSpPr>
        <p:spPr bwMode="auto">
          <a:xfrm>
            <a:off x="5929323" y="3389313"/>
            <a:ext cx="1500198"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هو رأس كنيسته التي هي هيكل روحي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أف 2 : 19 – 22, 2 كو 6 : 16)</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88" name="Rectangle 40"/>
          <p:cNvSpPr>
            <a:spLocks noChangeArrowheads="1"/>
          </p:cNvSpPr>
          <p:nvPr/>
        </p:nvSpPr>
        <p:spPr bwMode="auto">
          <a:xfrm>
            <a:off x="5935663" y="4740275"/>
            <a:ext cx="1397000"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تم استبدال العهد الموسوي بالعناصر الثلاثة الأولى من العهد الجديد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لو 22 : 20, 2 كو 3 : 6 )</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6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5" name="Line 42"/>
          <p:cNvSpPr>
            <a:spLocks noChangeShapeType="1"/>
          </p:cNvSpPr>
          <p:nvPr/>
        </p:nvSpPr>
        <p:spPr bwMode="auto">
          <a:xfrm>
            <a:off x="7707313"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الألفية        </a:t>
            </a:r>
            <a:r>
              <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الملكوت   </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6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المسيانية    </a:t>
            </a: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الأبدي     </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4" name="Rectangle 46"/>
          <p:cNvSpPr>
            <a:spLocks noChangeArrowheads="1"/>
          </p:cNvSpPr>
          <p:nvPr/>
        </p:nvSpPr>
        <p:spPr bwMode="auto">
          <a:xfrm>
            <a:off x="7659688" y="2411413"/>
            <a:ext cx="9112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تجديد كامل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(حز 37 : 8-28)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عاصمة العالم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(أش 2 : 1-5)</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5" name="Rectangle 47"/>
          <p:cNvSpPr>
            <a:spLocks noChangeArrowheads="1"/>
          </p:cNvSpPr>
          <p:nvPr/>
        </p:nvSpPr>
        <p:spPr bwMode="auto">
          <a:xfrm>
            <a:off x="8412163" y="2411413"/>
            <a:ext cx="730250"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(رؤ 21 – 22)</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6" name="Rectangle 48"/>
          <p:cNvSpPr>
            <a:spLocks noChangeArrowheads="1"/>
          </p:cNvSpPr>
          <p:nvPr/>
        </p:nvSpPr>
        <p:spPr bwMode="auto">
          <a:xfrm>
            <a:off x="7724775" y="3389313"/>
            <a:ext cx="803275"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يحكم على العالم</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a:t>
            </a: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أش 11</a:t>
            </a:r>
            <a:r>
              <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مع القديسين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 5 : 10,   20 : 4-6)</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97" name="Rectangle 49"/>
          <p:cNvSpPr>
            <a:spLocks noChangeArrowheads="1"/>
          </p:cNvSpPr>
          <p:nvPr/>
        </p:nvSpPr>
        <p:spPr bwMode="auto">
          <a:xfrm>
            <a:off x="7850188" y="947738"/>
            <a:ext cx="10763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المسيح يحكم على كل شيء مع القديسين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أف 1 : 9 – 10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رؤ 20 : 1 – 6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رؤ 22 : 5ب</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1073" name="Group 50"/>
          <p:cNvGrpSpPr>
            <a:grpSpLocks/>
          </p:cNvGrpSpPr>
          <p:nvPr/>
        </p:nvGrpSpPr>
        <p:grpSpPr bwMode="auto">
          <a:xfrm>
            <a:off x="4679950" y="4954588"/>
            <a:ext cx="76200" cy="304800"/>
            <a:chOff x="2928" y="3216"/>
            <a:chExt cx="48" cy="192"/>
          </a:xfrm>
        </p:grpSpPr>
        <p:sp>
          <p:nvSpPr>
            <p:cNvPr id="1127" name="Line 51"/>
            <p:cNvSpPr>
              <a:spLocks noChangeShapeType="1"/>
            </p:cNvSpPr>
            <p:nvPr/>
          </p:nvSpPr>
          <p:spPr bwMode="auto">
            <a:xfrm>
              <a:off x="2928" y="3216"/>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8" name="Line 52"/>
            <p:cNvSpPr>
              <a:spLocks noChangeShapeType="1"/>
            </p:cNvSpPr>
            <p:nvPr/>
          </p:nvSpPr>
          <p:spPr bwMode="auto">
            <a:xfrm>
              <a:off x="2928" y="340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9" name="Line 53"/>
            <p:cNvSpPr>
              <a:spLocks noChangeShapeType="1"/>
            </p:cNvSpPr>
            <p:nvPr/>
          </p:nvSpPr>
          <p:spPr bwMode="auto">
            <a:xfrm>
              <a:off x="2976" y="3216"/>
              <a:ext cx="0" cy="192"/>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74" name="Group 54"/>
          <p:cNvGrpSpPr>
            <a:grpSpLocks/>
          </p:cNvGrpSpPr>
          <p:nvPr/>
        </p:nvGrpSpPr>
        <p:grpSpPr bwMode="auto">
          <a:xfrm>
            <a:off x="4946650" y="5311775"/>
            <a:ext cx="76200" cy="212725"/>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06" name="Rectangle 58"/>
          <p:cNvSpPr>
            <a:spLocks noChangeArrowheads="1"/>
          </p:cNvSpPr>
          <p:nvPr/>
        </p:nvSpPr>
        <p:spPr bwMode="auto">
          <a:xfrm rot="16200000">
            <a:off x="1513780" y="2542662"/>
            <a:ext cx="636394"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7" name="Rectangle 59"/>
          <p:cNvSpPr>
            <a:spLocks noChangeArrowheads="1"/>
          </p:cNvSpPr>
          <p:nvPr/>
        </p:nvSpPr>
        <p:spPr bwMode="auto">
          <a:xfrm rot="16200000">
            <a:off x="1941235" y="3692806"/>
            <a:ext cx="54983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النسل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8" name="Rectangle 60"/>
          <p:cNvSpPr>
            <a:spLocks noChangeArrowheads="1"/>
          </p:cNvSpPr>
          <p:nvPr/>
        </p:nvSpPr>
        <p:spPr bwMode="auto">
          <a:xfrm rot="16200000">
            <a:off x="2591170" y="4896924"/>
            <a:ext cx="580288"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البركة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9" name="Rectangle 61"/>
          <p:cNvSpPr>
            <a:spLocks noChangeArrowheads="1"/>
          </p:cNvSpPr>
          <p:nvPr/>
        </p:nvSpPr>
        <p:spPr bwMode="auto">
          <a:xfrm rot="16200000">
            <a:off x="1061314" y="3653426"/>
            <a:ext cx="1134927"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 12 : 1 - 3</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0" name="Rectangle 62"/>
          <p:cNvSpPr>
            <a:spLocks noChangeArrowheads="1"/>
          </p:cNvSpPr>
          <p:nvPr/>
        </p:nvSpPr>
        <p:spPr bwMode="auto">
          <a:xfrm>
            <a:off x="8416925" y="3389313"/>
            <a:ext cx="750888"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يسلم المسيح الملكوت إلى الآب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(1كو 15 : 24)</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8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1081" name="Group 69"/>
          <p:cNvGrpSpPr>
            <a:grpSpLocks/>
          </p:cNvGrpSpPr>
          <p:nvPr/>
        </p:nvGrpSpPr>
        <p:grpSpPr bwMode="auto">
          <a:xfrm>
            <a:off x="4832350" y="5053013"/>
            <a:ext cx="1184275" cy="104775"/>
            <a:chOff x="3024" y="3278"/>
            <a:chExt cx="746" cy="66"/>
          </a:xfrm>
        </p:grpSpPr>
        <p:sp>
          <p:nvSpPr>
            <p:cNvPr id="111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82" name="Group 72"/>
          <p:cNvGrpSpPr>
            <a:grpSpLocks/>
          </p:cNvGrpSpPr>
          <p:nvPr/>
        </p:nvGrpSpPr>
        <p:grpSpPr bwMode="auto">
          <a:xfrm>
            <a:off x="5060950" y="5364163"/>
            <a:ext cx="3001963" cy="104775"/>
            <a:chOff x="3168" y="3458"/>
            <a:chExt cx="1891" cy="66"/>
          </a:xfrm>
        </p:grpSpPr>
        <p:sp>
          <p:nvSpPr>
            <p:cNvPr id="1115"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24" name="Rectangle 76"/>
          <p:cNvSpPr>
            <a:spLocks noChangeArrowheads="1"/>
          </p:cNvSpPr>
          <p:nvPr/>
        </p:nvSpPr>
        <p:spPr bwMode="auto">
          <a:xfrm>
            <a:off x="0" y="6424613"/>
            <a:ext cx="9144000" cy="39754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الكتاب المقدس يحتوي على تركيز مزدوج على الملكوت – العهد, يتوسع دور إسرائيل من إبراهيم إلى المسيح ليشمل الكنيسة (الإستمرارية) مع أن الكنيسة لن تحل محل الأمة كإسرائيل الجديدة (عدم الإستمرارية) سوف تستمتع إسرائيل ثانية بحكم العالم بعد الإيمان بالمسيح في مجيئه الثاني</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525" name="Rectangle 77"/>
          <p:cNvSpPr>
            <a:spLocks noChangeArrowheads="1"/>
          </p:cNvSpPr>
          <p:nvPr/>
        </p:nvSpPr>
        <p:spPr bwMode="auto">
          <a:xfrm>
            <a:off x="5030788" y="2055813"/>
            <a:ext cx="471284"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إسرائيل</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6" name="Rectangle 78"/>
          <p:cNvSpPr>
            <a:spLocks noChangeArrowheads="1"/>
          </p:cNvSpPr>
          <p:nvPr/>
        </p:nvSpPr>
        <p:spPr bwMode="auto">
          <a:xfrm>
            <a:off x="6334125" y="2055813"/>
            <a:ext cx="460063"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الكنيسة</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7" name="Rectangle 79"/>
          <p:cNvSpPr>
            <a:spLocks noChangeArrowheads="1"/>
          </p:cNvSpPr>
          <p:nvPr/>
        </p:nvSpPr>
        <p:spPr bwMode="auto">
          <a:xfrm>
            <a:off x="4872779" y="2200275"/>
            <a:ext cx="831960"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(التركيز على الأمة)</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9" name="Rectangle 81"/>
          <p:cNvSpPr>
            <a:spLocks noChangeArrowheads="1"/>
          </p:cNvSpPr>
          <p:nvPr/>
        </p:nvSpPr>
        <p:spPr bwMode="auto">
          <a:xfrm>
            <a:off x="6120032" y="2200275"/>
            <a:ext cx="1104471"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الإنسان الجديد (أف 2: 15)</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88" name="Line 82"/>
          <p:cNvSpPr>
            <a:spLocks noChangeShapeType="1"/>
          </p:cNvSpPr>
          <p:nvPr/>
        </p:nvSpPr>
        <p:spPr bwMode="auto">
          <a:xfrm>
            <a:off x="581501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الطبعة السادسة</a:t>
            </a:r>
            <a:endParaRPr kumimoji="0" lang="en-US"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 حزيران 2012</a:t>
            </a:r>
            <a:endParaRPr kumimoji="0" lang="en-US"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90" name="Group 84"/>
          <p:cNvGrpSpPr>
            <a:grpSpLocks/>
          </p:cNvGrpSpPr>
          <p:nvPr/>
        </p:nvGrpSpPr>
        <p:grpSpPr bwMode="auto">
          <a:xfrm>
            <a:off x="1419225" y="2047875"/>
            <a:ext cx="165100" cy="176213"/>
            <a:chOff x="874" y="1315"/>
            <a:chExt cx="104" cy="111"/>
          </a:xfrm>
        </p:grpSpPr>
        <p:sp>
          <p:nvSpPr>
            <p:cNvPr id="1113" name="AutoShape 85"/>
            <p:cNvSpPr>
              <a:spLocks noChangeArrowheads="1"/>
            </p:cNvSpPr>
            <p:nvPr/>
          </p:nvSpPr>
          <p:spPr bwMode="auto">
            <a:xfrm>
              <a:off x="874" y="1315"/>
              <a:ext cx="100" cy="81"/>
            </a:xfrm>
            <a:prstGeom prst="triangle">
              <a:avLst>
                <a:gd name="adj" fmla="val 49995"/>
              </a:avLst>
            </a:prstGeom>
            <a:solidFill>
              <a:schemeClr val="tx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4" name="AutoShape 86"/>
            <p:cNvSpPr>
              <a:spLocks noChangeArrowheads="1"/>
            </p:cNvSpPr>
            <p:nvPr/>
          </p:nvSpPr>
          <p:spPr bwMode="auto">
            <a:xfrm rot="10800000" flipH="1">
              <a:off x="876" y="1340"/>
              <a:ext cx="102" cy="86"/>
            </a:xfrm>
            <a:prstGeom prst="triangle">
              <a:avLst>
                <a:gd name="adj" fmla="val 49995"/>
              </a:avLst>
            </a:prstGeom>
            <a:solidFill>
              <a:schemeClr val="tx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1" name="Group 87"/>
          <p:cNvGrpSpPr>
            <a:grpSpLocks/>
          </p:cNvGrpSpPr>
          <p:nvPr/>
        </p:nvGrpSpPr>
        <p:grpSpPr bwMode="auto">
          <a:xfrm>
            <a:off x="233680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sp>
        <p:nvSpPr>
          <p:cNvPr id="104548" name="Rectangle 100"/>
          <p:cNvSpPr>
            <a:spLocks noChangeArrowheads="1"/>
          </p:cNvSpPr>
          <p:nvPr/>
        </p:nvSpPr>
        <p:spPr bwMode="auto">
          <a:xfrm>
            <a:off x="7761288" y="4587875"/>
            <a:ext cx="771525"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العناصر الخمسة كاملة تتم في تجديد وطني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(زك 8)</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49" name="Rectangle 101"/>
          <p:cNvSpPr>
            <a:spLocks noChangeArrowheads="1"/>
          </p:cNvSpPr>
          <p:nvPr/>
        </p:nvSpPr>
        <p:spPr bwMode="auto">
          <a:xfrm>
            <a:off x="8448675" y="4572000"/>
            <a:ext cx="669925"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كل الأشياء تصير 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 21 : 5)</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50" name="Rectangle 102"/>
          <p:cNvSpPr>
            <a:spLocks noChangeArrowheads="1"/>
          </p:cNvSpPr>
          <p:nvPr/>
        </p:nvSpPr>
        <p:spPr bwMode="auto">
          <a:xfrm>
            <a:off x="2055813" y="5926138"/>
            <a:ext cx="37385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مؤقت (غل 3 : 19 ) ومشروط ( تث 28 ) ليعلن الخطية ( رو 7 : 7 ) وينظم إسرائيل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غل 3 : 23 – 25 )</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1" name="Rectangle 103"/>
          <p:cNvSpPr>
            <a:spLocks noChangeArrowheads="1"/>
          </p:cNvSpPr>
          <p:nvPr/>
        </p:nvSpPr>
        <p:spPr bwMode="auto">
          <a:xfrm>
            <a:off x="5894388" y="5765800"/>
            <a:ext cx="18208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إلغاء وتتميم واستبدال الناموس على الصليب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(رو 7: 1-6, 1كو 9: 19-21, عب 8: 13)</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 6 : 18, 9 : 8 – 17 </a:t>
            </a:r>
            <a:endParaRPr kumimoji="0" lang="en-US" sz="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9ج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4" name="Rectangle 106"/>
          <p:cNvSpPr>
            <a:spLocks noChangeArrowheads="1"/>
          </p:cNvSpPr>
          <p:nvPr/>
        </p:nvSpPr>
        <p:spPr bwMode="auto">
          <a:xfrm>
            <a:off x="-685800" y="3886200"/>
            <a:ext cx="182808" cy="582211"/>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04555" name="Rectangle 107"/>
          <p:cNvSpPr>
            <a:spLocks noGrp="1" noChangeArrowheads="1"/>
          </p:cNvSpPr>
          <p:nvPr>
            <p:ph type="ctrTitle"/>
          </p:nvPr>
        </p:nvSpPr>
        <p:spPr>
          <a:xfrm>
            <a:off x="0" y="22860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lstStyle/>
          <a:p>
            <a:pPr>
              <a:defRPr/>
            </a:pPr>
            <a:r>
              <a:rPr lang="ar-JO" sz="4000" dirty="0">
                <a:effectLst>
                  <a:glow rad="215900">
                    <a:schemeClr val="bg1">
                      <a:lumMod val="50000"/>
                      <a:alpha val="75000"/>
                    </a:schemeClr>
                  </a:glow>
                </a:effectLst>
                <a:ea typeface="ＭＳ Ｐゴシック" pitchFamily="24" charset="-128"/>
                <a:cs typeface="Arial" panose="020B0604020202020204" pitchFamily="34" charset="0"/>
              </a:rPr>
              <a:t>خط سير الملكوت والعهود</a:t>
            </a:r>
            <a:endParaRPr lang="en-US" sz="5400" dirty="0">
              <a:effectLst>
                <a:glow rad="215900">
                  <a:schemeClr val="bg1">
                    <a:lumMod val="50000"/>
                    <a:alpha val="75000"/>
                  </a:schemeClr>
                </a:glow>
              </a:effectLst>
              <a:ea typeface="ＭＳ Ｐゴシック" pitchFamily="24" charset="-128"/>
              <a:cs typeface="Arial" panose="020B0604020202020204" pitchFamily="34" charset="0"/>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22 و379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108" name="Object 2">
            <a:extLst>
              <a:ext uri="{FF2B5EF4-FFF2-40B4-BE49-F238E27FC236}">
                <a16:creationId xmlns:a16="http://schemas.microsoft.com/office/drawing/2014/main" id="{DFFAABA4-04EF-7B47-A408-2C0E2E1F8679}"/>
              </a:ext>
            </a:extLst>
          </p:cNvPr>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02760" imgH="2093400" progId="">
                  <p:embed/>
                </p:oleObj>
              </mc:Choice>
              <mc:Fallback>
                <p:oleObj name="Microsoft ClipArt Gallery" r:id="rId3" imgW="2102760" imgH="2093400" progId="">
                  <p:embed/>
                  <p:pic>
                    <p:nvPicPr>
                      <p:cNvPr id="0" name="Picture 1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6396791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ontradictions in the Bible | Explore God Article">
            <a:extLst>
              <a:ext uri="{FF2B5EF4-FFF2-40B4-BE49-F238E27FC236}">
                <a16:creationId xmlns:a16="http://schemas.microsoft.com/office/drawing/2014/main" id="{A4D32DB1-6C63-B543-BE27-5CE5D8EF59A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786882"/>
            <a:ext cx="9144000" cy="22923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461A2AA-90BC-044C-9622-977AF14AE0EC}"/>
              </a:ext>
            </a:extLst>
          </p:cNvPr>
          <p:cNvSpPr>
            <a:spLocks noGrp="1"/>
          </p:cNvSpPr>
          <p:nvPr>
            <p:ph type="ctrTitle"/>
          </p:nvPr>
        </p:nvSpPr>
        <p:spPr>
          <a:xfrm>
            <a:off x="0" y="44625"/>
            <a:ext cx="9144000" cy="2742257"/>
          </a:xfrm>
        </p:spPr>
        <p:txBody>
          <a:bodyPr/>
          <a:lstStyle/>
          <a:p>
            <a:r>
              <a:rPr lang="ar-JO" sz="3600" dirty="0"/>
              <a:t>يشير العلماء الناقدون إلى العديد من الأماكن التي لا يتطابق فيها التسلسل الزمني للملوك وأخبار الأيام - ويبدو أن عهدي ملوك إسرائيل ويهوذا متناقضان. إذاً ماذا يجب ان نفعل؟</a:t>
            </a:r>
            <a:endParaRPr lang="en-US" sz="3600" dirty="0"/>
          </a:p>
        </p:txBody>
      </p:sp>
      <p:sp>
        <p:nvSpPr>
          <p:cNvPr id="4" name="Title 1">
            <a:extLst>
              <a:ext uri="{FF2B5EF4-FFF2-40B4-BE49-F238E27FC236}">
                <a16:creationId xmlns:a16="http://schemas.microsoft.com/office/drawing/2014/main" id="{8859DECF-CD03-AA4A-A3F0-08012537CF15}"/>
              </a:ext>
            </a:extLst>
          </p:cNvPr>
          <p:cNvSpPr txBox="1">
            <a:spLocks/>
          </p:cNvSpPr>
          <p:nvPr/>
        </p:nvSpPr>
        <p:spPr bwMode="auto">
          <a:xfrm rot="21194811">
            <a:off x="-1850" y="5474882"/>
            <a:ext cx="9144000" cy="11290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3600" b="1" dirty="0">
                <a:latin typeface="Arial" panose="020B0604020202020204" pitchFamily="34" charset="0"/>
                <a:cs typeface="Arial" panose="020B0604020202020204" pitchFamily="34" charset="0"/>
              </a:rPr>
              <a:t>أوه ، حسنًا ... الكتاب المقدس يحتوي فقط على تلك التناقضات؟</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17158565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9892" name="Rectangle 4"/>
          <p:cNvSpPr>
            <a:spLocks noGrp="1" noChangeArrowheads="1"/>
          </p:cNvSpPr>
          <p:nvPr>
            <p:ph type="body" idx="1"/>
          </p:nvPr>
        </p:nvSpPr>
        <p:spPr>
          <a:xfrm>
            <a:off x="1219200" y="1600200"/>
            <a:ext cx="7924800" cy="4953000"/>
          </a:xfrm>
        </p:spPr>
        <p:txBody>
          <a:bodyPr/>
          <a:lstStyle/>
          <a:p>
            <a:pPr algn="r" rtl="1">
              <a:lnSpc>
                <a:spcPct val="90000"/>
              </a:lnSpc>
            </a:pPr>
            <a:r>
              <a:rPr lang="ar-JO" sz="2800" b="1" dirty="0">
                <a:solidFill>
                  <a:srgbClr val="FFC000"/>
                </a:solidFill>
                <a:latin typeface="Arial" panose="020B0604020202020204" pitchFamily="34" charset="0"/>
                <a:cs typeface="Arial" panose="020B0604020202020204" pitchFamily="34" charset="0"/>
              </a:rPr>
              <a:t>العدد الإجمالي لسنوات </a:t>
            </a:r>
            <a:r>
              <a:rPr lang="ar-JO" sz="2800" b="1" dirty="0">
                <a:latin typeface="Arial" panose="020B0604020202020204" pitchFamily="34" charset="0"/>
                <a:cs typeface="Arial" panose="020B0604020202020204" pitchFamily="34" charset="0"/>
              </a:rPr>
              <a:t>عهدي إسرائيل ويهوذا في فترة زمنية محددة </a:t>
            </a:r>
            <a:r>
              <a:rPr lang="ar-JO" sz="2800" b="1" dirty="0">
                <a:solidFill>
                  <a:srgbClr val="FFC000"/>
                </a:solidFill>
                <a:latin typeface="Arial" panose="020B0604020202020204" pitchFamily="34" charset="0"/>
                <a:cs typeface="Arial" panose="020B0604020202020204" pitchFamily="34" charset="0"/>
              </a:rPr>
              <a:t>لم يكن نفسه</a:t>
            </a:r>
            <a:endParaRPr lang="en-US" sz="2800" b="1" dirty="0">
              <a:latin typeface="Arial" panose="020B0604020202020204" pitchFamily="34" charset="0"/>
              <a:ea typeface="ＭＳ Ｐゴシック" charset="0"/>
              <a:cs typeface="Arial" panose="020B0604020202020204" pitchFamily="34" charset="0"/>
            </a:endParaRPr>
          </a:p>
          <a:p>
            <a:pPr algn="r" rtl="1">
              <a:lnSpc>
                <a:spcPct val="90000"/>
              </a:lnSpc>
            </a:pPr>
            <a:r>
              <a:rPr lang="ar-JO" sz="2800" b="1" dirty="0">
                <a:latin typeface="Arial" panose="020B0604020202020204" pitchFamily="34" charset="0"/>
                <a:cs typeface="Arial" panose="020B0604020202020204" pitchFamily="34" charset="0"/>
              </a:rPr>
              <a:t>إذا تم عمل التسلسل الزمني وفقًا لأطوال فترة الحكم </a:t>
            </a:r>
            <a:r>
              <a:rPr lang="ar-JO" sz="2800" b="1" dirty="0">
                <a:solidFill>
                  <a:srgbClr val="FFC000"/>
                </a:solidFill>
                <a:latin typeface="Arial" panose="020B0604020202020204" pitchFamily="34" charset="0"/>
                <a:cs typeface="Arial" panose="020B0604020202020204" pitchFamily="34" charset="0"/>
              </a:rPr>
              <a:t>فلن تتناسب </a:t>
            </a:r>
            <a:r>
              <a:rPr lang="ar-JO" sz="2800" b="1" dirty="0">
                <a:latin typeface="Arial" panose="020B0604020202020204" pitchFamily="34" charset="0"/>
                <a:cs typeface="Arial" panose="020B0604020202020204" pitchFamily="34" charset="0"/>
              </a:rPr>
              <a:t>عمليات المزامنة (والعكس صحيح)</a:t>
            </a:r>
            <a:endParaRPr lang="en-US" sz="2800" b="1" dirty="0">
              <a:latin typeface="Arial" panose="020B0604020202020204" pitchFamily="34" charset="0"/>
              <a:ea typeface="ＭＳ Ｐゴシック" charset="0"/>
              <a:cs typeface="Arial" panose="020B0604020202020204" pitchFamily="34" charset="0"/>
            </a:endParaRPr>
          </a:p>
          <a:p>
            <a:pPr algn="r" rtl="1">
              <a:lnSpc>
                <a:spcPct val="90000"/>
              </a:lnSpc>
            </a:pPr>
            <a:r>
              <a:rPr lang="ar-JO" sz="2800" b="1" dirty="0">
                <a:latin typeface="Arial" panose="020B0604020202020204" pitchFamily="34" charset="0"/>
                <a:cs typeface="Arial" panose="020B0604020202020204" pitchFamily="34" charset="0"/>
              </a:rPr>
              <a:t>يبدو أن هناك </a:t>
            </a:r>
            <a:r>
              <a:rPr lang="ar-JO" sz="2800" b="1" dirty="0">
                <a:solidFill>
                  <a:srgbClr val="FFC000"/>
                </a:solidFill>
                <a:latin typeface="Arial" panose="020B0604020202020204" pitchFamily="34" charset="0"/>
                <a:cs typeface="Arial" panose="020B0604020202020204" pitchFamily="34" charset="0"/>
              </a:rPr>
              <a:t>نقصًا في الإنسجام </a:t>
            </a:r>
            <a:r>
              <a:rPr lang="ar-JO" sz="2800" b="1" dirty="0">
                <a:latin typeface="Arial" panose="020B0604020202020204" pitchFamily="34" charset="0"/>
                <a:cs typeface="Arial" panose="020B0604020202020204" pitchFamily="34" charset="0"/>
              </a:rPr>
              <a:t>بين التسلسل الزمني للعهد القديم وللشرق الأدنى القديم</a:t>
            </a:r>
            <a:endParaRPr lang="en-US" sz="2800" b="1" dirty="0">
              <a:latin typeface="Arial" panose="020B0604020202020204" pitchFamily="34" charset="0"/>
              <a:ea typeface="ＭＳ Ｐゴシック" charset="0"/>
              <a:cs typeface="Arial" panose="020B0604020202020204" pitchFamily="34" charset="0"/>
            </a:endParaRPr>
          </a:p>
          <a:p>
            <a:pPr algn="r" rtl="1">
              <a:lnSpc>
                <a:spcPct val="90000"/>
              </a:lnSpc>
            </a:pPr>
            <a:r>
              <a:rPr lang="ar-JO" sz="2800" b="1" dirty="0">
                <a:latin typeface="Arial" panose="020B0604020202020204" pitchFamily="34" charset="0"/>
                <a:ea typeface="ＭＳ Ｐゴシック" charset="0"/>
                <a:cs typeface="Arial" panose="020B0604020202020204" pitchFamily="34" charset="0"/>
              </a:rPr>
              <a:t>لماذا يعتبر هذا الأمر مهماً؟</a:t>
            </a:r>
            <a:endParaRPr lang="en-US" b="1" dirty="0">
              <a:latin typeface="Arial" panose="020B0604020202020204" pitchFamily="34" charset="0"/>
              <a:ea typeface="ＭＳ Ｐゴシック" charset="0"/>
              <a:cs typeface="Arial" panose="020B0604020202020204" pitchFamily="34" charset="0"/>
            </a:endParaRPr>
          </a:p>
          <a:p>
            <a:pPr lvl="1" algn="r" rtl="1">
              <a:lnSpc>
                <a:spcPct val="90000"/>
              </a:lnSpc>
            </a:pPr>
            <a:r>
              <a:rPr lang="ar-JO" b="1" dirty="0">
                <a:latin typeface="Arial" panose="020B0604020202020204" pitchFamily="34" charset="0"/>
                <a:cs typeface="Arial" panose="020B0604020202020204" pitchFamily="34" charset="0"/>
              </a:rPr>
              <a:t>يتعلق الأمر </a:t>
            </a:r>
            <a:r>
              <a:rPr lang="ar-JO" b="1" dirty="0">
                <a:solidFill>
                  <a:srgbClr val="FFC000"/>
                </a:solidFill>
                <a:latin typeface="Arial" panose="020B0604020202020204" pitchFamily="34" charset="0"/>
                <a:cs typeface="Arial" panose="020B0604020202020204" pitchFamily="34" charset="0"/>
              </a:rPr>
              <a:t>بتاريخية</a:t>
            </a:r>
            <a:r>
              <a:rPr lang="ar-JO" b="1" dirty="0">
                <a:latin typeface="Arial" panose="020B0604020202020204" pitchFamily="34" charset="0"/>
                <a:cs typeface="Arial" panose="020B0604020202020204" pitchFamily="34" charset="0"/>
              </a:rPr>
              <a:t> الكتاب المقدس و</a:t>
            </a:r>
            <a:r>
              <a:rPr lang="ar-JO" b="1" dirty="0">
                <a:solidFill>
                  <a:srgbClr val="FFC000"/>
                </a:solidFill>
                <a:latin typeface="Arial" panose="020B0604020202020204" pitchFamily="34" charset="0"/>
                <a:cs typeface="Arial" panose="020B0604020202020204" pitchFamily="34" charset="0"/>
              </a:rPr>
              <a:t>موثوقيته</a:t>
            </a:r>
            <a:r>
              <a:rPr lang="ar-JO" b="1" dirty="0">
                <a:latin typeface="Arial" panose="020B0604020202020204" pitchFamily="34" charset="0"/>
                <a:cs typeface="Arial" panose="020B0604020202020204" pitchFamily="34" charset="0"/>
              </a:rPr>
              <a:t> </a:t>
            </a:r>
            <a:r>
              <a:rPr lang="ar-JO" b="1" dirty="0">
                <a:solidFill>
                  <a:srgbClr val="FFC000"/>
                </a:solidFill>
                <a:latin typeface="Arial" panose="020B0604020202020204" pitchFamily="34" charset="0"/>
                <a:cs typeface="Arial" panose="020B0604020202020204" pitchFamily="34" charset="0"/>
              </a:rPr>
              <a:t>ودقة نقله</a:t>
            </a:r>
            <a:endParaRPr lang="en-US" b="1" dirty="0">
              <a:solidFill>
                <a:srgbClr val="FFC000"/>
              </a:solidFill>
              <a:latin typeface="Arial" panose="020B0604020202020204" pitchFamily="34" charset="0"/>
              <a:ea typeface="ＭＳ Ｐゴシック" charset="0"/>
              <a:cs typeface="Arial" panose="020B0604020202020204" pitchFamily="34" charset="0"/>
            </a:endParaRPr>
          </a:p>
        </p:txBody>
      </p:sp>
      <p:sp>
        <p:nvSpPr>
          <p:cNvPr id="288770" name="Rectangle 3"/>
          <p:cNvSpPr>
            <a:spLocks noGrp="1" noChangeArrowheads="1"/>
          </p:cNvSpPr>
          <p:nvPr>
            <p:ph type="title"/>
          </p:nvPr>
        </p:nvSpPr>
        <p:spPr>
          <a:noFill/>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غموض سفر الملوك</a:t>
            </a:r>
            <a:endParaRPr lang="en-US" b="1" dirty="0">
              <a:latin typeface="Arial" panose="020B0604020202020204" pitchFamily="34" charset="0"/>
              <a:ea typeface="ＭＳ Ｐゴシック" charset="0"/>
              <a:cs typeface="Arial" panose="020B0604020202020204" pitchFamily="34" charset="0"/>
            </a:endParaRPr>
          </a:p>
        </p:txBody>
      </p:sp>
      <p:sp>
        <p:nvSpPr>
          <p:cNvPr id="288771" name="Text Box 2"/>
          <p:cNvSpPr txBox="1">
            <a:spLocks noChangeArrowheads="1"/>
          </p:cNvSpPr>
          <p:nvPr/>
        </p:nvSpPr>
        <p:spPr bwMode="auto">
          <a:xfrm>
            <a:off x="8305800" y="76200"/>
            <a:ext cx="72968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70ي</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415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989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989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989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4989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54989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892"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Grp="1" noChangeArrowheads="1"/>
          </p:cNvSpPr>
          <p:nvPr>
            <p:ph type="title"/>
          </p:nvPr>
        </p:nvSpPr>
        <p:spPr>
          <a:xfrm>
            <a:off x="4787900" y="188913"/>
            <a:ext cx="4356100" cy="3200400"/>
          </a:xfrm>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هل التسلسل الزمني لملوك إسرائيل ضروري؟</a:t>
            </a:r>
            <a:endParaRPr lang="en-US" b="1" dirty="0">
              <a:latin typeface="Arial" panose="020B0604020202020204" pitchFamily="34" charset="0"/>
              <a:ea typeface="ＭＳ Ｐゴシック" charset="0"/>
              <a:cs typeface="Arial" panose="020B0604020202020204" pitchFamily="34" charset="0"/>
            </a:endParaRPr>
          </a:p>
        </p:txBody>
      </p:sp>
      <p:sp>
        <p:nvSpPr>
          <p:cNvPr id="290818" name="Rectangle 3"/>
          <p:cNvSpPr>
            <a:spLocks noGrp="1" noChangeArrowheads="1"/>
          </p:cNvSpPr>
          <p:nvPr>
            <p:ph type="body" sz="half" idx="1"/>
          </p:nvPr>
        </p:nvSpPr>
        <p:spPr/>
        <p:txBody>
          <a:bodyPr/>
          <a:lstStyle/>
          <a:p>
            <a:pPr eaLnBrk="1" hangingPunct="1"/>
            <a:endParaRPr lang="en-US" b="1" dirty="0">
              <a:latin typeface="Arial" panose="020B0604020202020204" pitchFamily="34" charset="0"/>
              <a:ea typeface="ＭＳ Ｐゴシック" charset="0"/>
              <a:cs typeface="Arial" panose="020B0604020202020204" pitchFamily="34" charset="0"/>
            </a:endParaRPr>
          </a:p>
        </p:txBody>
      </p:sp>
      <p:sp>
        <p:nvSpPr>
          <p:cNvPr id="290819" name="Rectangle 4"/>
          <p:cNvSpPr>
            <a:spLocks noGrp="1" noChangeArrowheads="1"/>
          </p:cNvSpPr>
          <p:nvPr>
            <p:ph type="body" sz="half" idx="2"/>
          </p:nvPr>
        </p:nvSpPr>
        <p:spPr>
          <a:xfrm>
            <a:off x="4953000" y="3581400"/>
            <a:ext cx="3962400" cy="3276600"/>
          </a:xfrm>
        </p:spPr>
        <p:txBody>
          <a:bodyPr/>
          <a:lstStyle/>
          <a:p>
            <a:pPr algn="ctr" eaLnBrk="1" hangingPunct="1"/>
            <a:r>
              <a:rPr lang="ar-JO" b="1" dirty="0">
                <a:latin typeface="Arial" panose="020B0604020202020204" pitchFamily="34" charset="0"/>
                <a:cs typeface="Arial" panose="020B0604020202020204" pitchFamily="34" charset="0"/>
              </a:rPr>
              <a:t>ما إذا كان داود وسليمان قد عاشا على الإطلاق فقد كان هذا موضع شك من قبل "كتاب الحد الأدنى من الكتاب المقدس" في عدد تموز / آب 1997</a:t>
            </a:r>
            <a:endParaRPr lang="en-US" b="1" dirty="0">
              <a:latin typeface="Arial" panose="020B0604020202020204" pitchFamily="34" charset="0"/>
              <a:ea typeface="ＭＳ Ｐゴシック" charset="0"/>
              <a:cs typeface="Arial" panose="020B0604020202020204" pitchFamily="34" charset="0"/>
            </a:endParaRPr>
          </a:p>
        </p:txBody>
      </p:sp>
      <p:pic>
        <p:nvPicPr>
          <p:cNvPr id="290820" name="Picture 8"/>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5137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806005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2"/>
          <p:cNvSpPr>
            <a:spLocks noGrp="1" noChangeArrowheads="1"/>
          </p:cNvSpPr>
          <p:nvPr>
            <p:ph type="title"/>
          </p:nvPr>
        </p:nvSpPr>
        <p:spPr>
          <a:xfrm>
            <a:off x="1219200" y="304800"/>
            <a:ext cx="7924800" cy="1206500"/>
          </a:xfrm>
        </p:spPr>
        <p:txBody>
          <a:bodyPr/>
          <a:lstStyle/>
          <a:p>
            <a:pPr algn="ctr" eaLnBrk="1" hangingPunct="1"/>
            <a:r>
              <a:rPr lang="ar-JO" sz="4000" b="1" dirty="0">
                <a:latin typeface="Arial" panose="020B0604020202020204" pitchFamily="34" charset="0"/>
                <a:ea typeface="ＭＳ Ｐゴシック" charset="0"/>
                <a:cs typeface="Arial" panose="020B0604020202020204" pitchFamily="34" charset="0"/>
              </a:rPr>
              <a:t>سنوات حكم ملوك يهوذا</a:t>
            </a:r>
            <a:endParaRPr lang="en-US" sz="4000" b="1" dirty="0">
              <a:latin typeface="Arial" panose="020B0604020202020204" pitchFamily="34" charset="0"/>
              <a:ea typeface="ＭＳ Ｐゴシック" charset="0"/>
              <a:cs typeface="Arial" panose="020B0604020202020204" pitchFamily="34" charset="0"/>
            </a:endParaRPr>
          </a:p>
        </p:txBody>
      </p:sp>
      <p:sp>
        <p:nvSpPr>
          <p:cNvPr id="246787" name="Rectangle 3"/>
          <p:cNvSpPr>
            <a:spLocks noGrp="1" noChangeArrowheads="1"/>
          </p:cNvSpPr>
          <p:nvPr>
            <p:ph type="body" sz="half" idx="1"/>
          </p:nvPr>
        </p:nvSpPr>
        <p:spPr/>
        <p:txBody>
          <a:bodyPr/>
          <a:lstStyle/>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رحبعام                          17</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أبيام                             3</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آسا                              41</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يهوشافاط                       25</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يهورام                          8</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أخزيا                            1</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عثليا                             6</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يؤاش                            40</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عمسيا                           29</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عزريا (عزيا)                  52</a:t>
            </a:r>
            <a:endParaRPr lang="en-US" sz="2400" b="1" dirty="0">
              <a:latin typeface="Arial" panose="020B0604020202020204" pitchFamily="34" charset="0"/>
              <a:ea typeface="ＭＳ Ｐゴシック" charset="0"/>
              <a:cs typeface="Arial" panose="020B0604020202020204" pitchFamily="34" charset="0"/>
            </a:endParaRPr>
          </a:p>
        </p:txBody>
      </p:sp>
      <p:sp>
        <p:nvSpPr>
          <p:cNvPr id="246788" name="Rectangle 4"/>
          <p:cNvSpPr>
            <a:spLocks noGrp="1" noChangeArrowheads="1"/>
          </p:cNvSpPr>
          <p:nvPr>
            <p:ph type="body" sz="half" idx="2"/>
          </p:nvPr>
        </p:nvSpPr>
        <p:spPr>
          <a:xfrm>
            <a:off x="5181600" y="1600200"/>
            <a:ext cx="3810000" cy="4876800"/>
          </a:xfrm>
        </p:spPr>
        <p:txBody>
          <a:bodyPr/>
          <a:lstStyle/>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يوثام                             18</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آحاز                             19</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حزقيا                            29</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منسى                            55</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آمون                             2</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يوشيا                            31</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يهوآحاز                    3 شهور</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يهوياقيم                          11</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يهوياكين                   3 شهور</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صدقيا                            11</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المجموع                       398</a:t>
            </a:r>
            <a:endParaRPr lang="en-US" sz="2400" b="1" dirty="0">
              <a:latin typeface="Arial" panose="020B0604020202020204" pitchFamily="34" charset="0"/>
              <a:ea typeface="ＭＳ Ｐゴシック" charset="0"/>
              <a:cs typeface="Arial" panose="020B0604020202020204" pitchFamily="34" charset="0"/>
            </a:endParaRPr>
          </a:p>
        </p:txBody>
      </p:sp>
      <p:sp>
        <p:nvSpPr>
          <p:cNvPr id="246789" name="Text Box 5"/>
          <p:cNvSpPr txBox="1">
            <a:spLocks noChangeArrowheads="1"/>
          </p:cNvSpPr>
          <p:nvPr/>
        </p:nvSpPr>
        <p:spPr bwMode="auto">
          <a:xfrm rot="-512295">
            <a:off x="2101693" y="2647551"/>
            <a:ext cx="6289867" cy="1200329"/>
          </a:xfrm>
          <a:prstGeom prst="rect">
            <a:avLst/>
          </a:prstGeom>
          <a:solidFill>
            <a:srgbClr val="DF002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بدء ملك رحبعام                               931 ق.م</a:t>
            </a:r>
            <a:endParaRPr kumimoji="0" lang="en-US" sz="2400" b="1" u="sng"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sng"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نهاية ملك صدقيا                                  586 ق.م</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مجموع السنوات                                 345 سنة</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246790" name="Freeform 6"/>
          <p:cNvSpPr>
            <a:spLocks/>
          </p:cNvSpPr>
          <p:nvPr/>
        </p:nvSpPr>
        <p:spPr bwMode="auto">
          <a:xfrm>
            <a:off x="6002338" y="3168650"/>
            <a:ext cx="1549400" cy="677863"/>
          </a:xfrm>
          <a:custGeom>
            <a:avLst/>
            <a:gdLst>
              <a:gd name="T0" fmla="*/ 2147483647 w 976"/>
              <a:gd name="T1" fmla="*/ 2147483647 h 427"/>
              <a:gd name="T2" fmla="*/ 2147483647 w 976"/>
              <a:gd name="T3" fmla="*/ 2147483647 h 427"/>
              <a:gd name="T4" fmla="*/ 2147483647 w 976"/>
              <a:gd name="T5" fmla="*/ 2147483647 h 427"/>
              <a:gd name="T6" fmla="*/ 2147483647 w 976"/>
              <a:gd name="T7" fmla="*/ 2147483647 h 427"/>
              <a:gd name="T8" fmla="*/ 2147483647 w 976"/>
              <a:gd name="T9" fmla="*/ 2147483647 h 427"/>
              <a:gd name="T10" fmla="*/ 2147483647 w 976"/>
              <a:gd name="T11" fmla="*/ 2147483647 h 427"/>
              <a:gd name="T12" fmla="*/ 2147483647 w 976"/>
              <a:gd name="T13" fmla="*/ 2147483647 h 427"/>
              <a:gd name="T14" fmla="*/ 2147483647 w 976"/>
              <a:gd name="T15" fmla="*/ 2147483647 h 427"/>
              <a:gd name="T16" fmla="*/ 2147483647 w 976"/>
              <a:gd name="T17" fmla="*/ 2147483647 h 427"/>
              <a:gd name="T18" fmla="*/ 2147483647 w 976"/>
              <a:gd name="T19" fmla="*/ 2147483647 h 427"/>
              <a:gd name="T20" fmla="*/ 2147483647 w 976"/>
              <a:gd name="T21" fmla="*/ 2147483647 h 427"/>
              <a:gd name="T22" fmla="*/ 0 w 976"/>
              <a:gd name="T23" fmla="*/ 2147483647 h 427"/>
              <a:gd name="T24" fmla="*/ 2147483647 w 976"/>
              <a:gd name="T25" fmla="*/ 2147483647 h 427"/>
              <a:gd name="T26" fmla="*/ 2147483647 w 976"/>
              <a:gd name="T27" fmla="*/ 2147483647 h 427"/>
              <a:gd name="T28" fmla="*/ 2147483647 w 976"/>
              <a:gd name="T29" fmla="*/ 2147483647 h 427"/>
              <a:gd name="T30" fmla="*/ 2147483647 w 976"/>
              <a:gd name="T31" fmla="*/ 2147483647 h 427"/>
              <a:gd name="T32" fmla="*/ 2147483647 w 976"/>
              <a:gd name="T33" fmla="*/ 2147483647 h 4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76"/>
              <a:gd name="T52" fmla="*/ 0 h 427"/>
              <a:gd name="T53" fmla="*/ 976 w 976"/>
              <a:gd name="T54" fmla="*/ 427 h 4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76" h="427">
                <a:moveTo>
                  <a:pt x="732" y="427"/>
                </a:moveTo>
                <a:cubicBezTo>
                  <a:pt x="739" y="419"/>
                  <a:pt x="746" y="410"/>
                  <a:pt x="755" y="404"/>
                </a:cubicBezTo>
                <a:cubicBezTo>
                  <a:pt x="761" y="398"/>
                  <a:pt x="770" y="394"/>
                  <a:pt x="777" y="389"/>
                </a:cubicBezTo>
                <a:cubicBezTo>
                  <a:pt x="820" y="349"/>
                  <a:pt x="856" y="301"/>
                  <a:pt x="905" y="268"/>
                </a:cubicBezTo>
                <a:cubicBezTo>
                  <a:pt x="916" y="237"/>
                  <a:pt x="932" y="205"/>
                  <a:pt x="951" y="178"/>
                </a:cubicBezTo>
                <a:cubicBezTo>
                  <a:pt x="958" y="136"/>
                  <a:pt x="976" y="91"/>
                  <a:pt x="958" y="49"/>
                </a:cubicBezTo>
                <a:cubicBezTo>
                  <a:pt x="936" y="0"/>
                  <a:pt x="853" y="30"/>
                  <a:pt x="800" y="27"/>
                </a:cubicBezTo>
                <a:cubicBezTo>
                  <a:pt x="741" y="23"/>
                  <a:pt x="684" y="16"/>
                  <a:pt x="626" y="12"/>
                </a:cubicBezTo>
                <a:cubicBezTo>
                  <a:pt x="528" y="15"/>
                  <a:pt x="370" y="17"/>
                  <a:pt x="264" y="27"/>
                </a:cubicBezTo>
                <a:cubicBezTo>
                  <a:pt x="225" y="30"/>
                  <a:pt x="162" y="45"/>
                  <a:pt x="128" y="57"/>
                </a:cubicBezTo>
                <a:cubicBezTo>
                  <a:pt x="105" y="64"/>
                  <a:pt x="60" y="80"/>
                  <a:pt x="60" y="80"/>
                </a:cubicBezTo>
                <a:cubicBezTo>
                  <a:pt x="37" y="107"/>
                  <a:pt x="10" y="129"/>
                  <a:pt x="0" y="163"/>
                </a:cubicBezTo>
                <a:cubicBezTo>
                  <a:pt x="1" y="179"/>
                  <a:pt x="12" y="272"/>
                  <a:pt x="30" y="291"/>
                </a:cubicBezTo>
                <a:cubicBezTo>
                  <a:pt x="80" y="342"/>
                  <a:pt x="135" y="344"/>
                  <a:pt x="204" y="351"/>
                </a:cubicBezTo>
                <a:cubicBezTo>
                  <a:pt x="263" y="370"/>
                  <a:pt x="306" y="375"/>
                  <a:pt x="370" y="381"/>
                </a:cubicBezTo>
                <a:cubicBezTo>
                  <a:pt x="509" y="376"/>
                  <a:pt x="590" y="368"/>
                  <a:pt x="717" y="359"/>
                </a:cubicBezTo>
                <a:cubicBezTo>
                  <a:pt x="782" y="341"/>
                  <a:pt x="824" y="344"/>
                  <a:pt x="898" y="344"/>
                </a:cubicBezTo>
              </a:path>
            </a:pathLst>
          </a:custGeom>
          <a:noFill/>
          <a:ln w="381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ＭＳ Ｐゴシック" charset="0"/>
            </a:endParaRPr>
          </a:p>
        </p:txBody>
      </p:sp>
      <p:sp>
        <p:nvSpPr>
          <p:cNvPr id="246791" name="Freeform 7"/>
          <p:cNvSpPr>
            <a:spLocks/>
          </p:cNvSpPr>
          <p:nvPr/>
        </p:nvSpPr>
        <p:spPr bwMode="auto">
          <a:xfrm>
            <a:off x="6816725" y="3773488"/>
            <a:ext cx="1939925" cy="2700337"/>
          </a:xfrm>
          <a:custGeom>
            <a:avLst/>
            <a:gdLst>
              <a:gd name="T0" fmla="*/ 2147483647 w 1222"/>
              <a:gd name="T1" fmla="*/ 2147483647 h 1701"/>
              <a:gd name="T2" fmla="*/ 2147483647 w 1222"/>
              <a:gd name="T3" fmla="*/ 2147483647 h 1701"/>
              <a:gd name="T4" fmla="*/ 2147483647 w 1222"/>
              <a:gd name="T5" fmla="*/ 2147483647 h 1701"/>
              <a:gd name="T6" fmla="*/ 2147483647 w 1222"/>
              <a:gd name="T7" fmla="*/ 2147483647 h 1701"/>
              <a:gd name="T8" fmla="*/ 2147483647 w 1222"/>
              <a:gd name="T9" fmla="*/ 2147483647 h 1701"/>
              <a:gd name="T10" fmla="*/ 2147483647 w 1222"/>
              <a:gd name="T11" fmla="*/ 2147483647 h 1701"/>
              <a:gd name="T12" fmla="*/ 2147483647 w 1222"/>
              <a:gd name="T13" fmla="*/ 2147483647 h 1701"/>
              <a:gd name="T14" fmla="*/ 2147483647 w 1222"/>
              <a:gd name="T15" fmla="*/ 2147483647 h 1701"/>
              <a:gd name="T16" fmla="*/ 2147483647 w 1222"/>
              <a:gd name="T17" fmla="*/ 2147483647 h 1701"/>
              <a:gd name="T18" fmla="*/ 2147483647 w 1222"/>
              <a:gd name="T19" fmla="*/ 2147483647 h 1701"/>
              <a:gd name="T20" fmla="*/ 2147483647 w 1222"/>
              <a:gd name="T21" fmla="*/ 2147483647 h 1701"/>
              <a:gd name="T22" fmla="*/ 2147483647 w 1222"/>
              <a:gd name="T23" fmla="*/ 2147483647 h 1701"/>
              <a:gd name="T24" fmla="*/ 2147483647 w 1222"/>
              <a:gd name="T25" fmla="*/ 2147483647 h 1701"/>
              <a:gd name="T26" fmla="*/ 2147483647 w 1222"/>
              <a:gd name="T27" fmla="*/ 2147483647 h 1701"/>
              <a:gd name="T28" fmla="*/ 2147483647 w 1222"/>
              <a:gd name="T29" fmla="*/ 2147483647 h 1701"/>
              <a:gd name="T30" fmla="*/ 2147483647 w 1222"/>
              <a:gd name="T31" fmla="*/ 2147483647 h 1701"/>
              <a:gd name="T32" fmla="*/ 2147483647 w 1222"/>
              <a:gd name="T33" fmla="*/ 2147483647 h 1701"/>
              <a:gd name="T34" fmla="*/ 2147483647 w 1222"/>
              <a:gd name="T35" fmla="*/ 2147483647 h 1701"/>
              <a:gd name="T36" fmla="*/ 2147483647 w 1222"/>
              <a:gd name="T37" fmla="*/ 2147483647 h 1701"/>
              <a:gd name="T38" fmla="*/ 2147483647 w 1222"/>
              <a:gd name="T39" fmla="*/ 2147483647 h 1701"/>
              <a:gd name="T40" fmla="*/ 2147483647 w 1222"/>
              <a:gd name="T41" fmla="*/ 2147483647 h 1701"/>
              <a:gd name="T42" fmla="*/ 2147483647 w 1222"/>
              <a:gd name="T43" fmla="*/ 2147483647 h 1701"/>
              <a:gd name="T44" fmla="*/ 2147483647 w 1222"/>
              <a:gd name="T45" fmla="*/ 2147483647 h 1701"/>
              <a:gd name="T46" fmla="*/ 0 w 1222"/>
              <a:gd name="T47" fmla="*/ 2147483647 h 1701"/>
              <a:gd name="T48" fmla="*/ 2147483647 w 1222"/>
              <a:gd name="T49" fmla="*/ 0 h 170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22"/>
              <a:gd name="T76" fmla="*/ 0 h 1701"/>
              <a:gd name="T77" fmla="*/ 1222 w 1222"/>
              <a:gd name="T78" fmla="*/ 1701 h 170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22" h="1701">
                <a:moveTo>
                  <a:pt x="845" y="1382"/>
                </a:moveTo>
                <a:cubicBezTo>
                  <a:pt x="822" y="1415"/>
                  <a:pt x="794" y="1444"/>
                  <a:pt x="777" y="1480"/>
                </a:cubicBezTo>
                <a:cubicBezTo>
                  <a:pt x="766" y="1539"/>
                  <a:pt x="750" y="1561"/>
                  <a:pt x="770" y="1631"/>
                </a:cubicBezTo>
                <a:cubicBezTo>
                  <a:pt x="772" y="1639"/>
                  <a:pt x="785" y="1640"/>
                  <a:pt x="792" y="1646"/>
                </a:cubicBezTo>
                <a:cubicBezTo>
                  <a:pt x="820" y="1669"/>
                  <a:pt x="847" y="1680"/>
                  <a:pt x="883" y="1691"/>
                </a:cubicBezTo>
                <a:cubicBezTo>
                  <a:pt x="1120" y="1679"/>
                  <a:pt x="973" y="1701"/>
                  <a:pt x="1057" y="1676"/>
                </a:cubicBezTo>
                <a:cubicBezTo>
                  <a:pt x="1082" y="1668"/>
                  <a:pt x="1132" y="1653"/>
                  <a:pt x="1132" y="1653"/>
                </a:cubicBezTo>
                <a:cubicBezTo>
                  <a:pt x="1154" y="1631"/>
                  <a:pt x="1178" y="1614"/>
                  <a:pt x="1200" y="1593"/>
                </a:cubicBezTo>
                <a:cubicBezTo>
                  <a:pt x="1212" y="1546"/>
                  <a:pt x="1222" y="1516"/>
                  <a:pt x="1208" y="1465"/>
                </a:cubicBezTo>
                <a:cubicBezTo>
                  <a:pt x="1202" y="1446"/>
                  <a:pt x="1149" y="1435"/>
                  <a:pt x="1147" y="1434"/>
                </a:cubicBezTo>
                <a:cubicBezTo>
                  <a:pt x="1058" y="1374"/>
                  <a:pt x="981" y="1386"/>
                  <a:pt x="868" y="1382"/>
                </a:cubicBezTo>
                <a:cubicBezTo>
                  <a:pt x="778" y="1371"/>
                  <a:pt x="760" y="1369"/>
                  <a:pt x="687" y="1321"/>
                </a:cubicBezTo>
                <a:cubicBezTo>
                  <a:pt x="660" y="1303"/>
                  <a:pt x="631" y="1294"/>
                  <a:pt x="611" y="1268"/>
                </a:cubicBezTo>
                <a:cubicBezTo>
                  <a:pt x="595" y="1248"/>
                  <a:pt x="579" y="1229"/>
                  <a:pt x="566" y="1208"/>
                </a:cubicBezTo>
                <a:cubicBezTo>
                  <a:pt x="553" y="1188"/>
                  <a:pt x="528" y="1148"/>
                  <a:pt x="528" y="1148"/>
                </a:cubicBezTo>
                <a:cubicBezTo>
                  <a:pt x="523" y="1133"/>
                  <a:pt x="508" y="1073"/>
                  <a:pt x="506" y="1072"/>
                </a:cubicBezTo>
                <a:cubicBezTo>
                  <a:pt x="493" y="1063"/>
                  <a:pt x="475" y="1067"/>
                  <a:pt x="460" y="1065"/>
                </a:cubicBezTo>
                <a:cubicBezTo>
                  <a:pt x="382" y="1038"/>
                  <a:pt x="415" y="1048"/>
                  <a:pt x="362" y="1034"/>
                </a:cubicBezTo>
                <a:cubicBezTo>
                  <a:pt x="309" y="999"/>
                  <a:pt x="327" y="1018"/>
                  <a:pt x="302" y="982"/>
                </a:cubicBezTo>
                <a:cubicBezTo>
                  <a:pt x="285" y="871"/>
                  <a:pt x="285" y="747"/>
                  <a:pt x="257" y="642"/>
                </a:cubicBezTo>
                <a:cubicBezTo>
                  <a:pt x="243" y="593"/>
                  <a:pt x="210" y="586"/>
                  <a:pt x="181" y="559"/>
                </a:cubicBezTo>
                <a:cubicBezTo>
                  <a:pt x="132" y="514"/>
                  <a:pt x="118" y="473"/>
                  <a:pt x="76" y="431"/>
                </a:cubicBezTo>
                <a:cubicBezTo>
                  <a:pt x="52" y="362"/>
                  <a:pt x="21" y="299"/>
                  <a:pt x="8" y="227"/>
                </a:cubicBezTo>
                <a:cubicBezTo>
                  <a:pt x="5" y="194"/>
                  <a:pt x="0" y="161"/>
                  <a:pt x="0" y="129"/>
                </a:cubicBezTo>
                <a:cubicBezTo>
                  <a:pt x="0" y="83"/>
                  <a:pt x="15" y="44"/>
                  <a:pt x="15" y="0"/>
                </a:cubicBezTo>
              </a:path>
            </a:pathLst>
          </a:custGeom>
          <a:noFill/>
          <a:ln w="381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ＭＳ Ｐゴシック" charset="0"/>
            </a:endParaRPr>
          </a:p>
        </p:txBody>
      </p:sp>
      <p:sp>
        <p:nvSpPr>
          <p:cNvPr id="246792" name="Text Box 8"/>
          <p:cNvSpPr txBox="1">
            <a:spLocks noChangeArrowheads="1"/>
          </p:cNvSpPr>
          <p:nvPr/>
        </p:nvSpPr>
        <p:spPr bwMode="auto">
          <a:xfrm rot="-512295">
            <a:off x="4353246" y="4609814"/>
            <a:ext cx="2417590" cy="830997"/>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لماذا الفرق؟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كيف نوضح ذلك</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292872" name="Text Box 9"/>
          <p:cNvSpPr txBox="1">
            <a:spLocks noChangeArrowheads="1"/>
          </p:cNvSpPr>
          <p:nvPr/>
        </p:nvSpPr>
        <p:spPr bwMode="auto">
          <a:xfrm>
            <a:off x="8375650" y="76200"/>
            <a:ext cx="80823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65س</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150270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6787"/>
                                        </p:tgtEl>
                                        <p:attrNameLst>
                                          <p:attrName>style.visibility</p:attrName>
                                        </p:attrNameLst>
                                      </p:cBhvr>
                                      <p:to>
                                        <p:strVal val="visible"/>
                                      </p:to>
                                    </p:set>
                                    <p:animEffect transition="in" filter="fade">
                                      <p:cBhvr>
                                        <p:cTn id="7" dur="500"/>
                                        <p:tgtEl>
                                          <p:spTgt spid="246787"/>
                                        </p:tgtEl>
                                      </p:cBhvr>
                                    </p:animEffect>
                                  </p:childTnLst>
                                </p:cTn>
                              </p:par>
                            </p:childTnLst>
                          </p:cTn>
                        </p:par>
                        <p:par>
                          <p:cTn id="8" fill="hold" nodeType="afterGroup">
                            <p:stCondLst>
                              <p:cond delay="500"/>
                            </p:stCondLst>
                            <p:childTnLst>
                              <p:par>
                                <p:cTn id="9" presetID="10" presetClass="entr" presetSubtype="0" fill="hold" grpId="0" nodeType="afterEffect">
                                  <p:stCondLst>
                                    <p:cond delay="2000"/>
                                  </p:stCondLst>
                                  <p:childTnLst>
                                    <p:set>
                                      <p:cBhvr>
                                        <p:cTn id="10" dur="1" fill="hold">
                                          <p:stCondLst>
                                            <p:cond delay="0"/>
                                          </p:stCondLst>
                                        </p:cTn>
                                        <p:tgtEl>
                                          <p:spTgt spid="246788"/>
                                        </p:tgtEl>
                                        <p:attrNameLst>
                                          <p:attrName>style.visibility</p:attrName>
                                        </p:attrNameLst>
                                      </p:cBhvr>
                                      <p:to>
                                        <p:strVal val="visible"/>
                                      </p:to>
                                    </p:set>
                                    <p:animEffect transition="in" filter="fade">
                                      <p:cBhvr>
                                        <p:cTn id="11" dur="500"/>
                                        <p:tgtEl>
                                          <p:spTgt spid="24678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6789"/>
                                        </p:tgtEl>
                                        <p:attrNameLst>
                                          <p:attrName>style.visibility</p:attrName>
                                        </p:attrNameLst>
                                      </p:cBhvr>
                                      <p:to>
                                        <p:strVal val="visible"/>
                                      </p:to>
                                    </p:set>
                                    <p:animEffect transition="in" filter="fade">
                                      <p:cBhvr>
                                        <p:cTn id="16" dur="500"/>
                                        <p:tgtEl>
                                          <p:spTgt spid="24678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46790"/>
                                        </p:tgtEl>
                                        <p:attrNameLst>
                                          <p:attrName>style.visibility</p:attrName>
                                        </p:attrNameLst>
                                      </p:cBhvr>
                                      <p:to>
                                        <p:strVal val="visible"/>
                                      </p:to>
                                    </p:set>
                                    <p:animEffect transition="in" filter="fade">
                                      <p:cBhvr>
                                        <p:cTn id="21" dur="500"/>
                                        <p:tgtEl>
                                          <p:spTgt spid="24679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46791"/>
                                        </p:tgtEl>
                                        <p:attrNameLst>
                                          <p:attrName>style.visibility</p:attrName>
                                        </p:attrNameLst>
                                      </p:cBhvr>
                                      <p:to>
                                        <p:strVal val="visible"/>
                                      </p:to>
                                    </p:set>
                                    <p:animEffect transition="in" filter="wipe(up)">
                                      <p:cBhvr>
                                        <p:cTn id="26" dur="500"/>
                                        <p:tgtEl>
                                          <p:spTgt spid="24679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6792"/>
                                        </p:tgtEl>
                                        <p:attrNameLst>
                                          <p:attrName>style.visibility</p:attrName>
                                        </p:attrNameLst>
                                      </p:cBhvr>
                                      <p:to>
                                        <p:strVal val="visible"/>
                                      </p:to>
                                    </p:set>
                                    <p:animEffect transition="in" filter="fade">
                                      <p:cBhvr>
                                        <p:cTn id="31" dur="500"/>
                                        <p:tgtEl>
                                          <p:spTgt spid="246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7" grpId="0" autoUpdateAnimBg="0"/>
      <p:bldP spid="246788" grpId="0" autoUpdateAnimBg="0"/>
      <p:bldP spid="246789" grpId="0" animBg="1" autoUpdateAnimBg="0"/>
      <p:bldP spid="246790" grpId="0" animBg="1"/>
      <p:bldP spid="246791" grpId="0" animBg="1"/>
      <p:bldP spid="246792"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title"/>
          </p:nvPr>
        </p:nvSpPr>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الأسباب المقترحة للتناقضات</a:t>
            </a:r>
            <a:endParaRPr lang="en-US" b="1" dirty="0">
              <a:latin typeface="Arial" panose="020B0604020202020204" pitchFamily="34" charset="0"/>
              <a:ea typeface="ＭＳ Ｐゴシック" charset="0"/>
              <a:cs typeface="Arial" panose="020B0604020202020204" pitchFamily="34" charset="0"/>
            </a:endParaRPr>
          </a:p>
        </p:txBody>
      </p:sp>
      <p:sp>
        <p:nvSpPr>
          <p:cNvPr id="74755" name="Rectangle 3"/>
          <p:cNvSpPr>
            <a:spLocks noGrp="1" noChangeArrowheads="1"/>
          </p:cNvSpPr>
          <p:nvPr>
            <p:ph type="body" idx="1"/>
          </p:nvPr>
        </p:nvSpPr>
        <p:spPr>
          <a:xfrm>
            <a:off x="1219200" y="1905000"/>
            <a:ext cx="7772400" cy="4495800"/>
          </a:xfrm>
        </p:spPr>
        <p:txBody>
          <a:bodyPr/>
          <a:lstStyle/>
          <a:p>
            <a:pPr marL="622300" indent="-514350" algn="r">
              <a:buClrTx/>
              <a:buSzTx/>
              <a:buNone/>
            </a:pPr>
            <a:r>
              <a:rPr lang="ar-JO" sz="2800" b="1" dirty="0">
                <a:latin typeface="Arial" panose="020B0604020202020204" pitchFamily="34" charset="0"/>
                <a:ea typeface="ＭＳ Ｐゴシック" charset="0"/>
                <a:cs typeface="Arial" panose="020B0604020202020204" pitchFamily="34" charset="0"/>
              </a:rPr>
              <a:t>أ) أنظمة </a:t>
            </a:r>
            <a:r>
              <a:rPr lang="ar-JO" sz="2800" b="1" dirty="0">
                <a:solidFill>
                  <a:srgbClr val="FFC000"/>
                </a:solidFill>
                <a:latin typeface="Arial" panose="020B0604020202020204" pitchFamily="34" charset="0"/>
                <a:ea typeface="ＭＳ Ｐゴシック" charset="0"/>
                <a:cs typeface="Arial" panose="020B0604020202020204" pitchFamily="34" charset="0"/>
              </a:rPr>
              <a:t>غير دقيقة </a:t>
            </a:r>
            <a:r>
              <a:rPr lang="ar-JO" sz="2800" b="1" dirty="0">
                <a:latin typeface="Arial" panose="020B0604020202020204" pitchFamily="34" charset="0"/>
                <a:ea typeface="ＭＳ Ｐゴシック" charset="0"/>
                <a:cs typeface="Arial" panose="020B0604020202020204" pitchFamily="34" charset="0"/>
              </a:rPr>
              <a:t>استخدمت من قبل المؤرخين الكتابيين</a:t>
            </a:r>
            <a:endParaRPr lang="en-US" sz="2800" b="1" dirty="0">
              <a:solidFill>
                <a:schemeClr val="accent1"/>
              </a:solidFill>
              <a:latin typeface="Arial" panose="020B0604020202020204" pitchFamily="34" charset="0"/>
              <a:ea typeface="ＭＳ Ｐゴシック" charset="0"/>
              <a:cs typeface="Arial" panose="020B0604020202020204" pitchFamily="34" charset="0"/>
            </a:endParaRPr>
          </a:p>
          <a:p>
            <a:pPr marL="622300" indent="-514350" algn="r">
              <a:buClrTx/>
              <a:buSzTx/>
              <a:buNone/>
            </a:pPr>
            <a:r>
              <a:rPr lang="ar-JO" sz="2800" b="1" dirty="0">
                <a:solidFill>
                  <a:srgbClr val="FFFFFF"/>
                </a:solidFill>
                <a:latin typeface="Arial" panose="020B0604020202020204" pitchFamily="34" charset="0"/>
                <a:ea typeface="ＭＳ Ｐゴシック" charset="0"/>
                <a:cs typeface="Arial" panose="020B0604020202020204" pitchFamily="34" charset="0"/>
              </a:rPr>
              <a:t>ب) </a:t>
            </a:r>
            <a:r>
              <a:rPr lang="ar-JO" sz="2800" b="1" dirty="0">
                <a:solidFill>
                  <a:schemeClr val="accent1"/>
                </a:solidFill>
                <a:latin typeface="Arial" panose="020B0604020202020204" pitchFamily="34" charset="0"/>
                <a:ea typeface="ＭＳ Ｐゴシック" charset="0"/>
                <a:cs typeface="Arial" panose="020B0604020202020204" pitchFamily="34" charset="0"/>
              </a:rPr>
              <a:t>أخطاء </a:t>
            </a:r>
            <a:r>
              <a:rPr lang="ar-JO" sz="2800" b="1" dirty="0">
                <a:solidFill>
                  <a:srgbClr val="FFFFFF"/>
                </a:solidFill>
                <a:latin typeface="Arial" panose="020B0604020202020204" pitchFamily="34" charset="0"/>
                <a:ea typeface="ＭＳ Ｐゴシック" charset="0"/>
                <a:cs typeface="Arial" panose="020B0604020202020204" pitchFamily="34" charset="0"/>
              </a:rPr>
              <a:t>عرضية</a:t>
            </a:r>
            <a:r>
              <a:rPr lang="ar-JO" sz="2800" b="1" dirty="0">
                <a:solidFill>
                  <a:schemeClr val="accent1"/>
                </a:solidFill>
                <a:latin typeface="Arial" panose="020B0604020202020204" pitchFamily="34" charset="0"/>
                <a:ea typeface="ＭＳ Ｐゴシック" charset="0"/>
                <a:cs typeface="Arial" panose="020B0604020202020204" pitchFamily="34" charset="0"/>
              </a:rPr>
              <a:t> خلال عملية النقل</a:t>
            </a:r>
            <a:endParaRPr lang="en-US" sz="2800" b="1" dirty="0">
              <a:latin typeface="Arial" panose="020B0604020202020204" pitchFamily="34" charset="0"/>
              <a:ea typeface="ＭＳ Ｐゴシック" charset="0"/>
              <a:cs typeface="Arial" panose="020B0604020202020204" pitchFamily="34" charset="0"/>
            </a:endParaRPr>
          </a:p>
          <a:p>
            <a:pPr marL="622300" indent="-514350" algn="r">
              <a:buClrTx/>
              <a:buSzTx/>
              <a:buNone/>
            </a:pPr>
            <a:r>
              <a:rPr lang="ar-JO" sz="2800" b="1" dirty="0">
                <a:latin typeface="Arial" panose="020B0604020202020204" pitchFamily="34" charset="0"/>
                <a:cs typeface="Arial" panose="020B0604020202020204" pitchFamily="34" charset="0"/>
              </a:rPr>
              <a:t>ت) التسلسل الزمني </a:t>
            </a:r>
            <a:r>
              <a:rPr lang="ar-JO" sz="2800" b="1" dirty="0">
                <a:solidFill>
                  <a:srgbClr val="FFC000"/>
                </a:solidFill>
                <a:latin typeface="Arial" panose="020B0604020202020204" pitchFamily="34" charset="0"/>
                <a:cs typeface="Arial" panose="020B0604020202020204" pitchFamily="34" charset="0"/>
              </a:rPr>
              <a:t>التخطيطي</a:t>
            </a:r>
            <a:r>
              <a:rPr lang="ar-JO" sz="2800" b="1" dirty="0">
                <a:latin typeface="Arial" panose="020B0604020202020204" pitchFamily="34" charset="0"/>
                <a:cs typeface="Arial" panose="020B0604020202020204" pitchFamily="34" charset="0"/>
              </a:rPr>
              <a:t> و</a:t>
            </a:r>
            <a:r>
              <a:rPr lang="ar-JO" sz="2800" b="1" dirty="0">
                <a:solidFill>
                  <a:srgbClr val="FFC000"/>
                </a:solidFill>
                <a:latin typeface="Arial" panose="020B0604020202020204" pitchFamily="34" charset="0"/>
                <a:cs typeface="Arial" panose="020B0604020202020204" pitchFamily="34" charset="0"/>
              </a:rPr>
              <a:t>الإصطناعي</a:t>
            </a:r>
            <a:r>
              <a:rPr lang="ar-JO" sz="2800" b="1" dirty="0">
                <a:latin typeface="Arial" panose="020B0604020202020204" pitchFamily="34" charset="0"/>
                <a:cs typeface="Arial" panose="020B0604020202020204" pitchFamily="34" charset="0"/>
              </a:rPr>
              <a:t> إلى حد كبير</a:t>
            </a:r>
            <a:endParaRPr lang="en-US" sz="2800" b="1" dirty="0">
              <a:latin typeface="Arial" panose="020B0604020202020204" pitchFamily="34" charset="0"/>
              <a:ea typeface="ＭＳ Ｐゴシック" charset="0"/>
              <a:cs typeface="Arial" panose="020B0604020202020204" pitchFamily="34" charset="0"/>
            </a:endParaRPr>
          </a:p>
          <a:p>
            <a:pPr marL="622300" indent="-514350" algn="r">
              <a:buClrTx/>
              <a:buSzTx/>
              <a:buNone/>
            </a:pPr>
            <a:r>
              <a:rPr lang="ar-JO" sz="2800" b="1" dirty="0">
                <a:latin typeface="Arial" panose="020B0604020202020204" pitchFamily="34" charset="0"/>
                <a:cs typeface="Arial" panose="020B0604020202020204" pitchFamily="34" charset="0"/>
              </a:rPr>
              <a:t>ث) </a:t>
            </a:r>
            <a:r>
              <a:rPr lang="ar-JO" sz="2800" b="1" dirty="0">
                <a:solidFill>
                  <a:srgbClr val="FFC000"/>
                </a:solidFill>
                <a:latin typeface="Arial" panose="020B0604020202020204" pitchFamily="34" charset="0"/>
                <a:cs typeface="Arial" panose="020B0604020202020204" pitchFamily="34" charset="0"/>
              </a:rPr>
              <a:t>التشويه المتعمد </a:t>
            </a:r>
            <a:r>
              <a:rPr lang="ar-JO" sz="2800" b="1" dirty="0">
                <a:latin typeface="Arial" panose="020B0604020202020204" pitchFamily="34" charset="0"/>
                <a:cs typeface="Arial" panose="020B0604020202020204" pitchFamily="34" charset="0"/>
              </a:rPr>
              <a:t>للنص للتغطية على حقائق مختلفة</a:t>
            </a:r>
            <a:endParaRPr lang="en-US" sz="2800" b="1" dirty="0">
              <a:latin typeface="Arial" panose="020B0604020202020204" pitchFamily="34" charset="0"/>
              <a:ea typeface="ＭＳ Ｐゴシック" charset="0"/>
              <a:cs typeface="Arial" panose="020B0604020202020204" pitchFamily="34" charset="0"/>
            </a:endParaRPr>
          </a:p>
        </p:txBody>
      </p:sp>
      <p:sp>
        <p:nvSpPr>
          <p:cNvPr id="294915" name="Text Box 4"/>
          <p:cNvSpPr txBox="1">
            <a:spLocks noChangeArrowheads="1"/>
          </p:cNvSpPr>
          <p:nvPr/>
        </p:nvSpPr>
        <p:spPr bwMode="auto">
          <a:xfrm>
            <a:off x="8459788" y="76200"/>
            <a:ext cx="72968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70ي</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019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4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47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47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47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2"/>
          <p:cNvSpPr>
            <a:spLocks noGrp="1" noChangeArrowheads="1"/>
          </p:cNvSpPr>
          <p:nvPr>
            <p:ph type="title"/>
          </p:nvPr>
        </p:nvSpPr>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حلول مقترحة</a:t>
            </a:r>
            <a:endParaRPr lang="en-US" b="1" dirty="0">
              <a:latin typeface="Arial" panose="020B0604020202020204" pitchFamily="34" charset="0"/>
              <a:ea typeface="ＭＳ Ｐゴシック" charset="0"/>
              <a:cs typeface="Arial" panose="020B0604020202020204" pitchFamily="34" charset="0"/>
            </a:endParaRPr>
          </a:p>
        </p:txBody>
      </p:sp>
      <p:sp>
        <p:nvSpPr>
          <p:cNvPr id="75779" name="Rectangle 3"/>
          <p:cNvSpPr>
            <a:spLocks noGrp="1" noChangeArrowheads="1"/>
          </p:cNvSpPr>
          <p:nvPr>
            <p:ph type="body" idx="1"/>
          </p:nvPr>
        </p:nvSpPr>
        <p:spPr/>
        <p:txBody>
          <a:bodyPr/>
          <a:lstStyle/>
          <a:p>
            <a:pPr marL="609600" indent="-609600" algn="r">
              <a:buClrTx/>
              <a:buSzTx/>
              <a:buNone/>
            </a:pPr>
            <a:r>
              <a:rPr lang="ar-JO" sz="2800" b="1" dirty="0">
                <a:solidFill>
                  <a:srgbClr val="FFC000"/>
                </a:solidFill>
                <a:latin typeface="Arial" panose="020B0604020202020204" pitchFamily="34" charset="0"/>
                <a:cs typeface="Arial" panose="020B0604020202020204" pitchFamily="34" charset="0"/>
              </a:rPr>
              <a:t>1)</a:t>
            </a:r>
            <a:r>
              <a:rPr lang="ar-JO" sz="2800" b="1" dirty="0">
                <a:latin typeface="Arial" panose="020B0604020202020204" pitchFamily="34" charset="0"/>
                <a:cs typeface="Arial" panose="020B0604020202020204" pitchFamily="34" charset="0"/>
              </a:rPr>
              <a:t> </a:t>
            </a:r>
            <a:r>
              <a:rPr lang="ar-JO" sz="2800" b="1" dirty="0">
                <a:solidFill>
                  <a:srgbClr val="FFC000"/>
                </a:solidFill>
                <a:latin typeface="Arial" panose="020B0604020202020204" pitchFamily="34" charset="0"/>
                <a:cs typeface="Arial" panose="020B0604020202020204" pitchFamily="34" charset="0"/>
              </a:rPr>
              <a:t>التغييرات التحريرية </a:t>
            </a:r>
            <a:r>
              <a:rPr lang="ar-JO" sz="2800" b="1" dirty="0">
                <a:latin typeface="Arial" panose="020B0604020202020204" pitchFamily="34" charset="0"/>
                <a:cs typeface="Arial" panose="020B0604020202020204" pitchFamily="34" charset="0"/>
              </a:rPr>
              <a:t>في البيانات الزمنية (القرن الثالث قبل الميلاد، السبعينية)</a:t>
            </a:r>
            <a:r>
              <a:rPr lang="en-US" sz="2800" b="1" dirty="0">
                <a:latin typeface="Arial" panose="020B0604020202020204" pitchFamily="34" charset="0"/>
                <a:ea typeface="ＭＳ Ｐゴシック" charset="0"/>
                <a:cs typeface="Arial" panose="020B0604020202020204" pitchFamily="34" charset="0"/>
              </a:rPr>
              <a:t> </a:t>
            </a:r>
          </a:p>
          <a:p>
            <a:pPr marL="609600" indent="-609600" algn="r">
              <a:buClrTx/>
              <a:buSzTx/>
              <a:buNone/>
            </a:pPr>
            <a:r>
              <a:rPr lang="ar-JO" sz="2800" b="1" dirty="0">
                <a:solidFill>
                  <a:srgbClr val="FFC000"/>
                </a:solidFill>
                <a:latin typeface="Arial" panose="020B0604020202020204" pitchFamily="34" charset="0"/>
                <a:ea typeface="ＭＳ Ｐゴシック" charset="0"/>
                <a:cs typeface="Arial" panose="020B0604020202020204" pitchFamily="34" charset="0"/>
              </a:rPr>
              <a:t>2) يتضمن فترات من الفوضى السياسية </a:t>
            </a:r>
            <a:r>
              <a:rPr lang="ar-JO" sz="2800" b="1" dirty="0">
                <a:latin typeface="Arial" panose="020B0604020202020204" pitchFamily="34" charset="0"/>
                <a:ea typeface="ＭＳ Ｐゴシック" charset="0"/>
                <a:cs typeface="Arial" panose="020B0604020202020204" pitchFamily="34" charset="0"/>
              </a:rPr>
              <a:t>حيث لا يوجد ملك جالس على العرش</a:t>
            </a:r>
            <a:endParaRPr lang="en-US" sz="2800" b="1" dirty="0">
              <a:latin typeface="Arial" panose="020B0604020202020204" pitchFamily="34" charset="0"/>
              <a:ea typeface="ＭＳ Ｐゴシック" charset="0"/>
              <a:cs typeface="Arial" panose="020B0604020202020204" pitchFamily="34" charset="0"/>
            </a:endParaRPr>
          </a:p>
          <a:p>
            <a:pPr marL="609600" indent="-609600" algn="r">
              <a:buClrTx/>
              <a:buSzTx/>
              <a:buNone/>
            </a:pPr>
            <a:r>
              <a:rPr lang="ar-JO" sz="2800" b="1" dirty="0">
                <a:solidFill>
                  <a:srgbClr val="FFC000"/>
                </a:solidFill>
                <a:latin typeface="Arial" panose="020B0604020202020204" pitchFamily="34" charset="0"/>
                <a:ea typeface="ＭＳ Ｐゴシック" charset="0"/>
                <a:cs typeface="Arial" panose="020B0604020202020204" pitchFamily="34" charset="0"/>
              </a:rPr>
              <a:t>3) </a:t>
            </a:r>
            <a:r>
              <a:rPr lang="ar-JO" sz="2800" b="1" dirty="0">
                <a:solidFill>
                  <a:srgbClr val="FFC000"/>
                </a:solidFill>
                <a:latin typeface="Arial" panose="020B0604020202020204" pitchFamily="34" charset="0"/>
                <a:cs typeface="Arial" panose="020B0604020202020204" pitchFamily="34" charset="0"/>
              </a:rPr>
              <a:t>تجاهل البيانات </a:t>
            </a:r>
            <a:r>
              <a:rPr lang="ar-JO" sz="2800" b="1" dirty="0">
                <a:latin typeface="Arial" panose="020B0604020202020204" pitchFamily="34" charset="0"/>
                <a:cs typeface="Arial" panose="020B0604020202020204" pitchFamily="34" charset="0"/>
              </a:rPr>
              <a:t>الموجودة في النص الماسوري وحدد التواريخ بالتزامن مع تاريخ الشرق الأدنى القديم</a:t>
            </a:r>
            <a:endParaRPr lang="en-US" sz="2800" b="1" dirty="0">
              <a:latin typeface="Arial" panose="020B0604020202020204" pitchFamily="34" charset="0"/>
              <a:ea typeface="ＭＳ Ｐゴシック" charset="0"/>
              <a:cs typeface="Arial" panose="020B0604020202020204" pitchFamily="34" charset="0"/>
            </a:endParaRPr>
          </a:p>
          <a:p>
            <a:pPr marL="609600" indent="-609600" algn="r">
              <a:buClrTx/>
              <a:buSzTx/>
              <a:buNone/>
            </a:pPr>
            <a:r>
              <a:rPr lang="ar-JO" sz="2800" b="1" dirty="0">
                <a:solidFill>
                  <a:srgbClr val="FFC000"/>
                </a:solidFill>
                <a:latin typeface="Arial" panose="020B0604020202020204" pitchFamily="34" charset="0"/>
                <a:ea typeface="ＭＳ Ｐゴシック" charset="0"/>
                <a:cs typeface="Arial" panose="020B0604020202020204" pitchFamily="34" charset="0"/>
              </a:rPr>
              <a:t>4) اكتشاف أسلوب أصلي </a:t>
            </a:r>
            <a:r>
              <a:rPr lang="ar-JO" sz="2800" b="1" dirty="0">
                <a:latin typeface="Arial" panose="020B0604020202020204" pitchFamily="34" charset="0"/>
                <a:ea typeface="ＭＳ Ｐゴシック" charset="0"/>
                <a:cs typeface="Arial" panose="020B0604020202020204" pitchFamily="34" charset="0"/>
              </a:rPr>
              <a:t>للتأريخ</a:t>
            </a:r>
            <a:endParaRPr lang="en-US" sz="2800" b="1" dirty="0">
              <a:latin typeface="Arial" panose="020B0604020202020204" pitchFamily="34" charset="0"/>
              <a:ea typeface="ＭＳ Ｐゴシック" charset="0"/>
              <a:cs typeface="Arial" panose="020B0604020202020204" pitchFamily="34" charset="0"/>
            </a:endParaRPr>
          </a:p>
        </p:txBody>
      </p:sp>
      <p:sp>
        <p:nvSpPr>
          <p:cNvPr id="296963" name="Text Box 4"/>
          <p:cNvSpPr txBox="1">
            <a:spLocks noChangeArrowheads="1"/>
          </p:cNvSpPr>
          <p:nvPr/>
        </p:nvSpPr>
        <p:spPr bwMode="auto">
          <a:xfrm>
            <a:off x="8459788" y="76200"/>
            <a:ext cx="72968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70ي</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55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57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57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57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b="1" dirty="0">
                <a:solidFill>
                  <a:schemeClr val="bg1"/>
                </a:solidFill>
                <a:effectLst>
                  <a:glow rad="101600">
                    <a:schemeClr val="tx1">
                      <a:alpha val="99000"/>
                    </a:schemeClr>
                  </a:glow>
                </a:effectLst>
              </a:rPr>
              <a:t>بيان الملكوت</a:t>
            </a:r>
            <a:endParaRPr lang="en-US"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ar-JO" b="1" dirty="0">
                <a:solidFill>
                  <a:prstClr val="white"/>
                </a:solidFill>
                <a:effectLst>
                  <a:glow rad="101600">
                    <a:prstClr val="black">
                      <a:alpha val="99000"/>
                    </a:prstClr>
                  </a:glow>
                </a:effectLst>
                <a:latin typeface="Arial" panose="020B0604020202020204" pitchFamily="34" charset="0"/>
                <a:cs typeface="Arial" panose="020B0604020202020204" pitchFamily="34" charset="0"/>
              </a:rPr>
              <a:t>إن </a:t>
            </a:r>
            <a:r>
              <a:rPr lang="ar-JO" b="1" dirty="0">
                <a:solidFill>
                  <a:srgbClr val="FFFF00"/>
                </a:solidFill>
                <a:effectLst>
                  <a:glow rad="101600">
                    <a:prstClr val="black">
                      <a:alpha val="99000"/>
                    </a:prstClr>
                  </a:glow>
                </a:effectLst>
                <a:latin typeface="Arial" panose="020B0604020202020204" pitchFamily="34" charset="0"/>
                <a:cs typeface="Arial" panose="020B0604020202020204" pitchFamily="34" charset="0"/>
              </a:rPr>
              <a:t>تأسيس</a:t>
            </a:r>
            <a:r>
              <a:rPr lang="ar-JO" b="1" dirty="0">
                <a:solidFill>
                  <a:prstClr val="white"/>
                </a:solidFill>
                <a:effectLst>
                  <a:glow rad="101600">
                    <a:prstClr val="black">
                      <a:alpha val="99000"/>
                    </a:prstClr>
                  </a:glow>
                </a:effectLst>
                <a:latin typeface="Arial" panose="020B0604020202020204" pitchFamily="34" charset="0"/>
                <a:cs typeface="Arial" panose="020B0604020202020204" pitchFamily="34" charset="0"/>
              </a:rPr>
              <a:t> الله السيادي لسلالة داود (١-٩) واهتمام داود بالعبادة الصحيحة في الهيكل (١٠-٢٩) ذكّر إسرائيل بعدم تكرار عبادة الأصنام التي حدثت في الماضي.</a:t>
            </a:r>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5" name="Text Box 24"/>
          <p:cNvSpPr txBox="1">
            <a:spLocks noChangeArrowheads="1"/>
          </p:cNvSpPr>
          <p:nvPr/>
        </p:nvSpPr>
        <p:spPr bwMode="auto">
          <a:xfrm>
            <a:off x="8515075" y="65344"/>
            <a:ext cx="5309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39</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45805A20-38DC-FDAB-64DC-128ED6582B0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2053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EDWIN R THIELE The Mysterious Numbers of the Hebrew King | Etsy | Bible  commentary, Christian books, Chronology">
            <a:extLst>
              <a:ext uri="{FF2B5EF4-FFF2-40B4-BE49-F238E27FC236}">
                <a16:creationId xmlns:a16="http://schemas.microsoft.com/office/drawing/2014/main" id="{0970133C-F880-4647-AFE4-87AD7B6A82A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33511" y="222007"/>
            <a:ext cx="4810489" cy="641398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461A2AA-90BC-044C-9622-977AF14AE0EC}"/>
              </a:ext>
            </a:extLst>
          </p:cNvPr>
          <p:cNvSpPr>
            <a:spLocks noGrp="1"/>
          </p:cNvSpPr>
          <p:nvPr>
            <p:ph type="ctrTitle"/>
          </p:nvPr>
        </p:nvSpPr>
        <p:spPr>
          <a:xfrm>
            <a:off x="0" y="44625"/>
            <a:ext cx="4644008" cy="2487420"/>
          </a:xfrm>
        </p:spPr>
        <p:txBody>
          <a:bodyPr/>
          <a:lstStyle/>
          <a:p>
            <a:r>
              <a:rPr lang="ar-JO" sz="2800" dirty="0"/>
              <a:t>دخول المرحلة</a:t>
            </a:r>
            <a:br>
              <a:rPr lang="en-US" sz="2800" dirty="0"/>
            </a:br>
            <a:br>
              <a:rPr lang="en-US" sz="1400" dirty="0"/>
            </a:br>
            <a:r>
              <a:rPr lang="ar-JO" sz="2800" dirty="0"/>
              <a:t>كنيسة الأدفنتست السبتيين</a:t>
            </a:r>
            <a:br>
              <a:rPr lang="ar-JO" sz="2800" dirty="0"/>
            </a:br>
            <a:r>
              <a:rPr lang="ar-JO" sz="2800" dirty="0"/>
              <a:t>لاهوتي في العهد القديم</a:t>
            </a:r>
            <a:br>
              <a:rPr lang="en-US" sz="2800" dirty="0"/>
            </a:br>
            <a:r>
              <a:rPr lang="ar-JO" sz="2800" dirty="0"/>
              <a:t>إدوين ر. ثايل</a:t>
            </a:r>
            <a:br>
              <a:rPr lang="ar-JO" sz="2800" dirty="0"/>
            </a:br>
            <a:r>
              <a:rPr lang="en-US" sz="2800" dirty="0"/>
              <a:t>(</a:t>
            </a:r>
            <a:r>
              <a:rPr lang="ar-JO" sz="2800" dirty="0"/>
              <a:t>يلفظ تي لي</a:t>
            </a:r>
            <a:r>
              <a:rPr lang="en-US" sz="2800" dirty="0"/>
              <a:t>)</a:t>
            </a:r>
          </a:p>
        </p:txBody>
      </p:sp>
      <p:sp>
        <p:nvSpPr>
          <p:cNvPr id="5" name="Title 1">
            <a:extLst>
              <a:ext uri="{FF2B5EF4-FFF2-40B4-BE49-F238E27FC236}">
                <a16:creationId xmlns:a16="http://schemas.microsoft.com/office/drawing/2014/main" id="{BA2394EF-3750-0541-A9DD-41D645DA5278}"/>
              </a:ext>
            </a:extLst>
          </p:cNvPr>
          <p:cNvSpPr txBox="1">
            <a:spLocks/>
          </p:cNvSpPr>
          <p:nvPr/>
        </p:nvSpPr>
        <p:spPr bwMode="auto">
          <a:xfrm>
            <a:off x="505375" y="6003640"/>
            <a:ext cx="3633259" cy="839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1924-2006</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pic>
        <p:nvPicPr>
          <p:cNvPr id="3074" name="Picture 2" descr="Edwin Thiele - CreationWiki, the encyclopedia of creation science">
            <a:extLst>
              <a:ext uri="{FF2B5EF4-FFF2-40B4-BE49-F238E27FC236}">
                <a16:creationId xmlns:a16="http://schemas.microsoft.com/office/drawing/2014/main" id="{D2880A97-6102-4442-84F0-23A1CC95F8E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7004" y="2532045"/>
            <a:ext cx="3810000" cy="364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71622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4236834255"/>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 name="Group 2"/>
          <p:cNvGrpSpPr>
            <a:grpSpLocks/>
          </p:cNvGrpSpPr>
          <p:nvPr/>
        </p:nvGrpSpPr>
        <p:grpSpPr bwMode="auto">
          <a:xfrm>
            <a:off x="3827463" y="1028700"/>
            <a:ext cx="3048000" cy="2039938"/>
            <a:chOff x="3828256" y="1028328"/>
            <a:chExt cx="3048000" cy="2040632"/>
          </a:xfrm>
        </p:grpSpPr>
        <p:sp>
          <p:nvSpPr>
            <p:cNvPr id="324620"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800" b="1"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بداية التقويم الديني</a:t>
              </a:r>
              <a:endParaRPr kumimoji="0" lang="en-US" sz="2800" b="1"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4"/>
          <p:cNvGrpSpPr>
            <a:grpSpLocks/>
          </p:cNvGrpSpPr>
          <p:nvPr/>
        </p:nvGrpSpPr>
        <p:grpSpPr bwMode="auto">
          <a:xfrm>
            <a:off x="2484438" y="4076700"/>
            <a:ext cx="3048000" cy="1944688"/>
            <a:chOff x="2483769" y="4077072"/>
            <a:chExt cx="3048000" cy="1944215"/>
          </a:xfrm>
        </p:grpSpPr>
        <p:sp>
          <p:nvSpPr>
            <p:cNvPr id="324618"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800" b="1"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بداية التقويم المدني</a:t>
              </a:r>
              <a:endParaRPr kumimoji="0" lang="en-US" sz="2800" b="1"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43" name="Rectangle 2"/>
          <p:cNvSpPr txBox="1">
            <a:spLocks noChangeArrowheads="1"/>
          </p:cNvSpPr>
          <p:nvPr/>
        </p:nvSpPr>
        <p:spPr bwMode="auto">
          <a:xfrm>
            <a:off x="-14288" y="0"/>
            <a:ext cx="3729031" cy="4248150"/>
          </a:xfrm>
          <a:prstGeom prst="rect">
            <a:avLst/>
          </a:prstGeom>
          <a:solidFill>
            <a:srgbClr val="000090"/>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ليلة الخروج</a:t>
            </a:r>
            <a:endParaRPr kumimoji="0" lang="en-US" sz="3200" b="1"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وكلم الرب موسى وهارون في أرض مصر قائلاً </a:t>
            </a:r>
            <a:r>
              <a:rPr kumimoji="0" lang="ar-JO" sz="3200" b="1"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هذا الشهر يكون لكم رأس الشهور هو لكم أول </a:t>
            </a:r>
            <a:r>
              <a:rPr kumimoji="0" lang="en-US" sz="3200" b="1"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3200" b="1" u="none" strike="noStrike" kern="0" cap="none" spc="0" normalizeH="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3200" b="1"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السنة (خر 12 : 1-2)</a:t>
            </a:r>
            <a:endParaRPr kumimoji="0" lang="en-US" sz="3200" b="1"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 name="Title 3"/>
          <p:cNvSpPr>
            <a:spLocks noGrp="1"/>
          </p:cNvSpPr>
          <p:nvPr>
            <p:ph type="title"/>
          </p:nvPr>
        </p:nvSpPr>
        <p:spPr>
          <a:xfrm>
            <a:off x="3203575" y="2781300"/>
            <a:ext cx="3048000" cy="1409700"/>
          </a:xfrm>
        </p:spPr>
        <p:txBody>
          <a:bodyPr/>
          <a:lstStyle/>
          <a:p>
            <a:pPr>
              <a:defRPr/>
            </a:pPr>
            <a:r>
              <a:rPr kumimoji="1" lang="ar-JO"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t>التقاويم العبرية</a:t>
            </a:r>
            <a:endParaRPr lang="en-US"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
        <p:nvSpPr>
          <p:cNvPr id="54" name="Title 3"/>
          <p:cNvSpPr txBox="1">
            <a:spLocks/>
          </p:cNvSpPr>
          <p:nvPr/>
        </p:nvSpPr>
        <p:spPr bwMode="auto">
          <a:xfrm rot="1628858">
            <a:off x="5535613" y="474663"/>
            <a:ext cx="1636712"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400" b="1"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آذار-نيسان</a:t>
            </a:r>
            <a:endParaRPr kumimoji="0" lang="en-US" sz="2400" b="1"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55" name="Title 3"/>
          <p:cNvSpPr txBox="1">
            <a:spLocks/>
          </p:cNvSpPr>
          <p:nvPr/>
        </p:nvSpPr>
        <p:spPr bwMode="auto">
          <a:xfrm rot="1487614">
            <a:off x="2152158" y="6074182"/>
            <a:ext cx="2042489"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400" b="1"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أيلول-تشرين أول</a:t>
            </a:r>
            <a:endParaRPr kumimoji="0" lang="en-US" sz="2400" b="1"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5" name="Text Box 10"/>
          <p:cNvSpPr txBox="1">
            <a:spLocks noChangeArrowheads="1"/>
          </p:cNvSpPr>
          <p:nvPr/>
        </p:nvSpPr>
        <p:spPr bwMode="auto">
          <a:xfrm>
            <a:off x="8298269" y="73025"/>
            <a:ext cx="704039" cy="461665"/>
          </a:xfrm>
          <a:prstGeom prst="rect">
            <a:avLst/>
          </a:prstGeom>
          <a:solidFill>
            <a:srgbClr val="000000"/>
          </a:solid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221</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98078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circle(in)">
                                      <p:cBhvr>
                                        <p:cTn id="43"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1556781629"/>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 name="Group 2"/>
          <p:cNvGrpSpPr>
            <a:grpSpLocks/>
          </p:cNvGrpSpPr>
          <p:nvPr/>
        </p:nvGrpSpPr>
        <p:grpSpPr bwMode="auto">
          <a:xfrm>
            <a:off x="3827463" y="1028700"/>
            <a:ext cx="3048000" cy="2039938"/>
            <a:chOff x="3828256" y="1028328"/>
            <a:chExt cx="3048000" cy="2040632"/>
          </a:xfrm>
        </p:grpSpPr>
        <p:sp>
          <p:nvSpPr>
            <p:cNvPr id="325649"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800" b="1"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بداية التقويم الديني</a:t>
              </a:r>
              <a:endParaRPr kumimoji="0" lang="en-US" sz="2800" b="1"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4"/>
          <p:cNvGrpSpPr>
            <a:grpSpLocks/>
          </p:cNvGrpSpPr>
          <p:nvPr/>
        </p:nvGrpSpPr>
        <p:grpSpPr bwMode="auto">
          <a:xfrm>
            <a:off x="2484438" y="4076700"/>
            <a:ext cx="3048000" cy="1944688"/>
            <a:chOff x="2483769" y="4077072"/>
            <a:chExt cx="3048000" cy="1944215"/>
          </a:xfrm>
        </p:grpSpPr>
        <p:sp>
          <p:nvSpPr>
            <p:cNvPr id="325647"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800" b="1"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بداية التقويم المدني</a:t>
              </a:r>
              <a:endParaRPr kumimoji="0" lang="en-US" sz="2800" b="1"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4" name="Title 3"/>
          <p:cNvSpPr>
            <a:spLocks noGrp="1"/>
          </p:cNvSpPr>
          <p:nvPr>
            <p:ph type="title"/>
          </p:nvPr>
        </p:nvSpPr>
        <p:spPr>
          <a:xfrm>
            <a:off x="3203575" y="2781300"/>
            <a:ext cx="3048000" cy="1409700"/>
          </a:xfrm>
        </p:spPr>
        <p:txBody>
          <a:bodyPr/>
          <a:lstStyle/>
          <a:p>
            <a:pPr>
              <a:defRPr/>
            </a:pPr>
            <a:r>
              <a:rPr kumimoji="1" lang="en-US"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t>Hebrew Calendars</a:t>
            </a:r>
            <a:endParaRPr lang="en-US"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
        <p:nvSpPr>
          <p:cNvPr id="54" name="Title 3"/>
          <p:cNvSpPr txBox="1">
            <a:spLocks/>
          </p:cNvSpPr>
          <p:nvPr/>
        </p:nvSpPr>
        <p:spPr bwMode="auto">
          <a:xfrm rot="1628858">
            <a:off x="5535613" y="474663"/>
            <a:ext cx="1636712"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400" b="1"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آذار-نيسان</a:t>
            </a:r>
            <a:endParaRPr kumimoji="0" lang="en-US" sz="2400" b="1"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55" name="Title 3"/>
          <p:cNvSpPr txBox="1">
            <a:spLocks/>
          </p:cNvSpPr>
          <p:nvPr/>
        </p:nvSpPr>
        <p:spPr bwMode="auto">
          <a:xfrm rot="1487614">
            <a:off x="2143191" y="6114976"/>
            <a:ext cx="2237049"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400" b="1"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أيلول-</a:t>
            </a:r>
            <a:r>
              <a:rPr kumimoji="1" lang="ar-JO" sz="2400" b="1" dirty="0">
                <a:solidFill>
                  <a:srgbClr val="FFFFFF"/>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t>تشرين أول</a:t>
            </a:r>
            <a:endParaRPr kumimoji="0" lang="en-US" sz="2400" b="1"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3" name="AutoShape 7"/>
          <p:cNvSpPr>
            <a:spLocks noChangeArrowheads="1"/>
          </p:cNvSpPr>
          <p:nvPr/>
        </p:nvSpPr>
        <p:spPr bwMode="auto">
          <a:xfrm>
            <a:off x="0" y="5500702"/>
            <a:ext cx="2071670" cy="1357298"/>
          </a:xfrm>
          <a:prstGeom prst="wedgeRoundRectCallout">
            <a:avLst>
              <a:gd name="adj1" fmla="val 110734"/>
              <a:gd name="adj2" fmla="val -12602"/>
              <a:gd name="adj3" fmla="val 16667"/>
            </a:avLst>
          </a:prstGeom>
          <a:solidFill>
            <a:srgbClr val="BBE0E3"/>
          </a:solidFill>
          <a:ln w="28575">
            <a:solidFill>
              <a:srgbClr val="00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000" b="1" kern="0" dirty="0">
                <a:solidFill>
                  <a:srgbClr val="000000"/>
                </a:solidFill>
                <a:latin typeface="Arial" panose="020B0604020202020204" pitchFamily="34" charset="0"/>
                <a:cs typeface="Arial" panose="020B0604020202020204" pitchFamily="34" charset="0"/>
              </a:rPr>
              <a:t>بدأ يهوذا في شهر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000" b="1" kern="0" dirty="0">
                <a:solidFill>
                  <a:srgbClr val="000000"/>
                </a:solidFill>
                <a:latin typeface="Arial" panose="020B0604020202020204" pitchFamily="34" charset="0"/>
                <a:cs typeface="Arial" panose="020B0604020202020204" pitchFamily="34" charset="0"/>
              </a:rPr>
              <a:t>تشري وحسبوا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000" b="1" kern="0" dirty="0">
                <a:solidFill>
                  <a:srgbClr val="000000"/>
                </a:solidFill>
                <a:latin typeface="Arial" panose="020B0604020202020204" pitchFamily="34" charset="0"/>
                <a:cs typeface="Arial" panose="020B0604020202020204" pitchFamily="34" charset="0"/>
              </a:rPr>
              <a:t>سنة تولي الحكم</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AutoShape 5"/>
          <p:cNvSpPr>
            <a:spLocks noChangeArrowheads="1"/>
          </p:cNvSpPr>
          <p:nvPr/>
        </p:nvSpPr>
        <p:spPr bwMode="auto">
          <a:xfrm>
            <a:off x="7010400" y="5683250"/>
            <a:ext cx="2133600" cy="1295400"/>
          </a:xfrm>
          <a:prstGeom prst="wedgeRoundRectCallout">
            <a:avLst>
              <a:gd name="adj1" fmla="val -92856"/>
              <a:gd name="adj2" fmla="val -27083"/>
              <a:gd name="adj3" fmla="val 16667"/>
            </a:avLst>
          </a:prstGeom>
          <a:solidFill>
            <a:srgbClr val="BBE0E3"/>
          </a:solidFill>
          <a:ln w="28575">
            <a:solidFill>
              <a:srgbClr val="000000"/>
            </a:solidFill>
            <a:miter lim="800000"/>
            <a:headEnd/>
            <a:tailEnd/>
          </a:ln>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ماذا لو حكم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الملك هنا؟</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AutoShape 4"/>
          <p:cNvSpPr>
            <a:spLocks noChangeArrowheads="1"/>
          </p:cNvSpPr>
          <p:nvPr/>
        </p:nvSpPr>
        <p:spPr bwMode="auto">
          <a:xfrm>
            <a:off x="2667000" y="0"/>
            <a:ext cx="2133600" cy="1285860"/>
          </a:xfrm>
          <a:prstGeom prst="wedgeRoundRectCallout">
            <a:avLst>
              <a:gd name="adj1" fmla="val 70225"/>
              <a:gd name="adj2" fmla="val 18086"/>
              <a:gd name="adj3" fmla="val 16667"/>
            </a:avLst>
          </a:prstGeom>
          <a:solidFill>
            <a:srgbClr val="BBE0E3"/>
          </a:solidFill>
          <a:ln w="28575">
            <a:solidFill>
              <a:srgbClr val="00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بدأ إسرائيل في شهر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000" b="1" kern="0" dirty="0">
                <a:solidFill>
                  <a:srgbClr val="000000"/>
                </a:solidFill>
                <a:latin typeface="Arial" panose="020B0604020202020204" pitchFamily="34" charset="0"/>
                <a:cs typeface="Arial" panose="020B0604020202020204" pitchFamily="34" charset="0"/>
              </a:rPr>
              <a:t>نيسان ولم يحسبوا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سنة تولي الحكم</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5643" name="Rectangle 2"/>
          <p:cNvSpPr>
            <a:spLocks noChangeArrowheads="1"/>
          </p:cNvSpPr>
          <p:nvPr/>
        </p:nvSpPr>
        <p:spPr bwMode="auto">
          <a:xfrm>
            <a:off x="2571750" y="2926985"/>
            <a:ext cx="4191000" cy="1125903"/>
          </a:xfrm>
          <a:prstGeom prst="rect">
            <a:avLst/>
          </a:prstGeom>
          <a:gradFill rotWithShape="0">
            <a:gsLst>
              <a:gs pos="0">
                <a:srgbClr val="006B03"/>
              </a:gs>
              <a:gs pos="100000">
                <a:srgbClr val="00320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أمرين مهمين</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Rectangle 9"/>
          <p:cNvSpPr txBox="1">
            <a:spLocks noChangeArrowheads="1"/>
          </p:cNvSpPr>
          <p:nvPr/>
        </p:nvSpPr>
        <p:spPr bwMode="auto">
          <a:xfrm>
            <a:off x="6929454" y="914400"/>
            <a:ext cx="2214546" cy="2819400"/>
          </a:xfrm>
          <a:prstGeom prst="rect">
            <a:avLst/>
          </a:prstGeom>
          <a:gradFill rotWithShape="0">
            <a:gsLst>
              <a:gs pos="0">
                <a:srgbClr val="800080"/>
              </a:gs>
              <a:gs pos="100000">
                <a:srgbClr val="3B003B"/>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هل حسبوا سنة تولي الحكم؟</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 name="Rectangle 3"/>
          <p:cNvSpPr>
            <a:spLocks noChangeArrowheads="1"/>
          </p:cNvSpPr>
          <p:nvPr/>
        </p:nvSpPr>
        <p:spPr bwMode="auto">
          <a:xfrm>
            <a:off x="0" y="0"/>
            <a:ext cx="2571736" cy="3214686"/>
          </a:xfrm>
          <a:prstGeom prst="rect">
            <a:avLst/>
          </a:prstGeom>
          <a:gradFill rotWithShape="0">
            <a:gsLst>
              <a:gs pos="0">
                <a:srgbClr val="800080"/>
              </a:gs>
              <a:gs pos="100000">
                <a:srgbClr val="3B003B"/>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هو النظام الذي استخدموه لحساب حكم الملك؟</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Text Box 10"/>
          <p:cNvSpPr txBox="1">
            <a:spLocks noChangeArrowheads="1"/>
          </p:cNvSpPr>
          <p:nvPr/>
        </p:nvSpPr>
        <p:spPr bwMode="auto">
          <a:xfrm>
            <a:off x="8298269" y="73025"/>
            <a:ext cx="704039" cy="461665"/>
          </a:xfrm>
          <a:prstGeom prst="rect">
            <a:avLst/>
          </a:prstGeom>
          <a:solidFill>
            <a:srgbClr val="000000"/>
          </a:solid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221</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363212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3"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1+#ppt_w/2"/>
                                          </p:val>
                                        </p:tav>
                                        <p:tav tm="100000">
                                          <p:val>
                                            <p:strVal val="#ppt_x"/>
                                          </p:val>
                                        </p:tav>
                                      </p:tavLst>
                                    </p:anim>
                                    <p:anim calcmode="lin" valueType="num">
                                      <p:cBhvr additive="base">
                                        <p:cTn id="54"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3"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1+#ppt_w/2"/>
                                          </p:val>
                                        </p:tav>
                                        <p:tav tm="100000">
                                          <p:val>
                                            <p:strVal val="#ppt_x"/>
                                          </p:val>
                                        </p:tav>
                                      </p:tavLst>
                                    </p:anim>
                                    <p:anim calcmode="lin" valueType="num">
                                      <p:cBhvr additive="base">
                                        <p:cTn id="60"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3"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additive="base">
                                        <p:cTn id="65" dur="500" fill="hold"/>
                                        <p:tgtEl>
                                          <p:spTgt spid="27"/>
                                        </p:tgtEl>
                                        <p:attrNameLst>
                                          <p:attrName>ppt_x</p:attrName>
                                        </p:attrNameLst>
                                      </p:cBhvr>
                                      <p:tavLst>
                                        <p:tav tm="0">
                                          <p:val>
                                            <p:strVal val="1+#ppt_w/2"/>
                                          </p:val>
                                        </p:tav>
                                        <p:tav tm="100000">
                                          <p:val>
                                            <p:strVal val="#ppt_x"/>
                                          </p:val>
                                        </p:tav>
                                      </p:tavLst>
                                    </p:anim>
                                    <p:anim calcmode="lin" valueType="num">
                                      <p:cBhvr additive="base">
                                        <p:cTn id="66"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autoUpdateAnimBg="0"/>
      <p:bldP spid="26" grpId="0" animBg="1" autoUpdateAnimBg="0"/>
      <p:bldP spid="27" grpId="0" animBg="1" autoUpdateAnimBg="0"/>
      <p:bldP spid="22" grpId="0" animBg="1" autoUpdateAnimBg="0"/>
      <p:bldP spid="28"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7859" name="Rectangle 19"/>
          <p:cNvSpPr>
            <a:spLocks noGrp="1" noChangeArrowheads="1"/>
          </p:cNvSpPr>
          <p:nvPr>
            <p:ph type="body" idx="1"/>
          </p:nvPr>
        </p:nvSpPr>
        <p:spPr>
          <a:xfrm>
            <a:off x="1219200" y="1357298"/>
            <a:ext cx="7772400" cy="928702"/>
          </a:xfrm>
        </p:spPr>
        <p:txBody>
          <a:bodyPr/>
          <a:lstStyle/>
          <a:p>
            <a:pPr marL="609600" indent="-609600" algn="r" eaLnBrk="1" hangingPunct="1">
              <a:buNone/>
            </a:pPr>
            <a:r>
              <a:rPr lang="ar-JO" sz="2800" b="1" dirty="0">
                <a:solidFill>
                  <a:srgbClr val="FFC000"/>
                </a:solidFill>
                <a:latin typeface="Arial" panose="020B0604020202020204" pitchFamily="34" charset="0"/>
                <a:ea typeface="ＭＳ Ｐゴシック" charset="0"/>
                <a:cs typeface="Arial" panose="020B0604020202020204" pitchFamily="34" charset="0"/>
              </a:rPr>
              <a:t>أ. أنظمة تأريخ مختلفة </a:t>
            </a:r>
            <a:r>
              <a:rPr lang="ar-JO" sz="2800" b="1" dirty="0">
                <a:latin typeface="Arial" panose="020B0604020202020204" pitchFamily="34" charset="0"/>
                <a:ea typeface="ＭＳ Ｐゴシック" charset="0"/>
                <a:cs typeface="Arial" panose="020B0604020202020204" pitchFamily="34" charset="0"/>
              </a:rPr>
              <a:t>مستخدمة في يهوذا وإسرائيل</a:t>
            </a:r>
            <a:endParaRPr lang="en-US" sz="2800" b="1" dirty="0">
              <a:latin typeface="Arial" panose="020B0604020202020204" pitchFamily="34" charset="0"/>
              <a:ea typeface="ＭＳ Ｐゴシック" charset="0"/>
              <a:cs typeface="Arial" panose="020B0604020202020204" pitchFamily="34" charset="0"/>
            </a:endParaRPr>
          </a:p>
        </p:txBody>
      </p:sp>
      <p:sp>
        <p:nvSpPr>
          <p:cNvPr id="326658" name="Rectangle 18"/>
          <p:cNvSpPr>
            <a:spLocks noGrp="1" noChangeArrowheads="1"/>
          </p:cNvSpPr>
          <p:nvPr>
            <p:ph type="title"/>
          </p:nvPr>
        </p:nvSpPr>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حل ثايل</a:t>
            </a:r>
            <a:endParaRPr lang="en-US" b="1" dirty="0">
              <a:latin typeface="Arial" panose="020B0604020202020204" pitchFamily="34" charset="0"/>
              <a:ea typeface="ＭＳ Ｐゴシック" charset="0"/>
              <a:cs typeface="Arial" panose="020B0604020202020204" pitchFamily="34" charset="0"/>
            </a:endParaRPr>
          </a:p>
        </p:txBody>
      </p:sp>
      <p:graphicFrame>
        <p:nvGraphicFramePr>
          <p:cNvPr id="547843" name="Group 3"/>
          <p:cNvGraphicFramePr>
            <a:graphicFrameLocks noGrp="1"/>
          </p:cNvGraphicFramePr>
          <p:nvPr>
            <p:extLst>
              <p:ext uri="{D42A27DB-BD31-4B8C-83A1-F6EECF244321}">
                <p14:modId xmlns:p14="http://schemas.microsoft.com/office/powerpoint/2010/main" val="2620408137"/>
              </p:ext>
            </p:extLst>
          </p:nvPr>
        </p:nvGraphicFramePr>
        <p:xfrm>
          <a:off x="1295400" y="2209800"/>
          <a:ext cx="7772400" cy="4368800"/>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518144">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ar-JO" sz="2800" b="1" i="0" u="none" strike="noStrike" cap="none" normalizeH="0" baseline="0" dirty="0">
                          <a:ln>
                            <a:noFill/>
                          </a:ln>
                          <a:solidFill>
                            <a:schemeClr val="tx1"/>
                          </a:solidFill>
                          <a:effectLst/>
                          <a:latin typeface="Arial" panose="020B0604020202020204" pitchFamily="34" charset="0"/>
                        </a:rPr>
                        <a:t>يهوذا</a:t>
                      </a:r>
                      <a:endParaRPr kumimoji="0" lang="en-US" sz="2800" b="1" i="0" u="none" strike="noStrike" cap="none" normalizeH="0" baseline="0" dirty="0">
                        <a:ln>
                          <a:noFill/>
                        </a:ln>
                        <a:solidFill>
                          <a:schemeClr val="tx1"/>
                        </a:solidFill>
                        <a:effectLst/>
                        <a:latin typeface="Arial" panose="020B0604020202020204" pitchFamily="34" charset="0"/>
                      </a:endParaRPr>
                    </a:p>
                  </a:txBody>
                  <a:tcPr marT="45712" marB="45712"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ar-JO" sz="2800" b="1" i="0" u="none" strike="noStrike" cap="none" normalizeH="0" baseline="0" dirty="0">
                          <a:ln>
                            <a:noFill/>
                          </a:ln>
                          <a:solidFill>
                            <a:schemeClr val="tx1"/>
                          </a:solidFill>
                          <a:effectLst/>
                          <a:latin typeface="Arial" panose="020B0604020202020204" pitchFamily="34" charset="0"/>
                        </a:rPr>
                        <a:t>إسرائيل</a:t>
                      </a:r>
                      <a:endParaRPr kumimoji="0" lang="en-US" sz="2800" b="1" i="0" u="none" strike="noStrike" cap="none" normalizeH="0" baseline="0" dirty="0">
                        <a:ln>
                          <a:noFill/>
                        </a:ln>
                        <a:solidFill>
                          <a:schemeClr val="tx1"/>
                        </a:solidFill>
                        <a:effectLst/>
                        <a:latin typeface="Arial" panose="020B0604020202020204" pitchFamily="34" charset="0"/>
                      </a:endParaRPr>
                    </a:p>
                  </a:txBody>
                  <a:tcPr marT="45712" marB="45712"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13999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ar-JO" sz="2700" b="1" i="0" u="none" strike="noStrike" cap="none" normalizeH="0" baseline="0" dirty="0">
                          <a:ln>
                            <a:noFill/>
                          </a:ln>
                          <a:solidFill>
                            <a:schemeClr val="tx1"/>
                          </a:solidFill>
                          <a:effectLst/>
                          <a:latin typeface="Arial" panose="020B0604020202020204" pitchFamily="34" charset="0"/>
                        </a:rPr>
                        <a:t>نظام </a:t>
                      </a:r>
                      <a:r>
                        <a:rPr kumimoji="0" lang="ar-JO" sz="2700" b="1" i="0" u="none" strike="noStrike" cap="none" normalizeH="0" baseline="0" dirty="0">
                          <a:ln>
                            <a:noFill/>
                          </a:ln>
                          <a:solidFill>
                            <a:srgbClr val="FFC000"/>
                          </a:solidFill>
                          <a:effectLst/>
                          <a:latin typeface="Arial" panose="020B0604020202020204" pitchFamily="34" charset="0"/>
                        </a:rPr>
                        <a:t>احتساب سنة تولي الحكم</a:t>
                      </a:r>
                      <a:r>
                        <a:rPr kumimoji="0" lang="ar-JO" sz="2700" b="1" i="0" u="none" strike="noStrike" cap="none" normalizeH="0" baseline="0" dirty="0">
                          <a:ln>
                            <a:noFill/>
                          </a:ln>
                          <a:solidFill>
                            <a:schemeClr val="tx1"/>
                          </a:solidFill>
                          <a:effectLst/>
                          <a:latin typeface="Arial" panose="020B0604020202020204" pitchFamily="34" charset="0"/>
                        </a:rPr>
                        <a:t>, يبدأ في </a:t>
                      </a:r>
                      <a:r>
                        <a:rPr kumimoji="0" lang="ar-JO" sz="2700" b="1" i="0" u="none" strike="noStrike" cap="none" normalizeH="0" baseline="0" dirty="0">
                          <a:ln>
                            <a:noFill/>
                          </a:ln>
                          <a:solidFill>
                            <a:srgbClr val="FFC000"/>
                          </a:solidFill>
                          <a:effectLst/>
                          <a:latin typeface="Arial" panose="020B0604020202020204" pitchFamily="34" charset="0"/>
                        </a:rPr>
                        <a:t>تشري</a:t>
                      </a:r>
                      <a:r>
                        <a:rPr kumimoji="0" lang="ar-JO" sz="2700" b="1" i="0" u="none" strike="noStrike" cap="none" normalizeH="0" baseline="0" dirty="0">
                          <a:ln>
                            <a:noFill/>
                          </a:ln>
                          <a:solidFill>
                            <a:schemeClr val="tx1"/>
                          </a:solidFill>
                          <a:effectLst/>
                          <a:latin typeface="Arial" panose="020B0604020202020204" pitchFamily="34" charset="0"/>
                        </a:rPr>
                        <a:t> (931-848)</a:t>
                      </a:r>
                      <a:endParaRPr kumimoji="0" lang="en-US" sz="2700" b="1" i="0" u="none" strike="noStrike" cap="none" normalizeH="0" baseline="0" dirty="0">
                        <a:ln>
                          <a:noFill/>
                        </a:ln>
                        <a:solidFill>
                          <a:schemeClr val="tx1"/>
                        </a:solidFill>
                        <a:effectLst/>
                        <a:latin typeface="Arial" panose="020B0604020202020204" pitchFamily="34" charset="0"/>
                      </a:endParaRPr>
                    </a:p>
                  </a:txBody>
                  <a:tcPr marT="45712" marB="45712"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ar-JO" sz="2700" b="1" i="0" u="none" strike="noStrike" cap="none" normalizeH="0" baseline="0" dirty="0">
                          <a:ln>
                            <a:noFill/>
                          </a:ln>
                          <a:solidFill>
                            <a:schemeClr val="tx1"/>
                          </a:solidFill>
                          <a:effectLst/>
                          <a:latin typeface="Arial" panose="020B0604020202020204" pitchFamily="34" charset="0"/>
                        </a:rPr>
                        <a:t>نظام </a:t>
                      </a:r>
                      <a:r>
                        <a:rPr kumimoji="0" lang="ar-JO" sz="2700" b="1" i="0" u="none" strike="noStrike" cap="none" normalizeH="0" baseline="0" dirty="0">
                          <a:ln>
                            <a:noFill/>
                          </a:ln>
                          <a:solidFill>
                            <a:srgbClr val="FFC000"/>
                          </a:solidFill>
                          <a:effectLst/>
                          <a:latin typeface="Arial" panose="020B0604020202020204" pitchFamily="34" charset="0"/>
                        </a:rPr>
                        <a:t>عدم احتساب سنة تولي الحكم </a:t>
                      </a:r>
                      <a:r>
                        <a:rPr kumimoji="0" lang="ar-JO" sz="2700" b="1" i="0" u="none" strike="noStrike" cap="none" normalizeH="0" baseline="0" dirty="0">
                          <a:ln>
                            <a:noFill/>
                          </a:ln>
                          <a:solidFill>
                            <a:schemeClr val="tx1"/>
                          </a:solidFill>
                          <a:effectLst/>
                          <a:latin typeface="Arial" panose="020B0604020202020204" pitchFamily="34" charset="0"/>
                        </a:rPr>
                        <a:t>يبدأ في </a:t>
                      </a:r>
                      <a:r>
                        <a:rPr kumimoji="0" lang="ar-JO" sz="2700" b="1" i="0" u="none" strike="noStrike" cap="none" normalizeH="0" baseline="0" dirty="0">
                          <a:ln>
                            <a:noFill/>
                          </a:ln>
                          <a:solidFill>
                            <a:srgbClr val="FFC000"/>
                          </a:solidFill>
                          <a:effectLst/>
                          <a:latin typeface="Arial" panose="020B0604020202020204" pitchFamily="34" charset="0"/>
                        </a:rPr>
                        <a:t>نيسان</a:t>
                      </a:r>
                      <a:r>
                        <a:rPr kumimoji="0" lang="ar-JO" sz="2700" b="1" i="0" u="none" strike="noStrike" cap="none" normalizeH="0" baseline="0" dirty="0">
                          <a:ln>
                            <a:noFill/>
                          </a:ln>
                          <a:solidFill>
                            <a:schemeClr val="tx1"/>
                          </a:solidFill>
                          <a:effectLst/>
                          <a:latin typeface="Arial" panose="020B0604020202020204" pitchFamily="34" charset="0"/>
                        </a:rPr>
                        <a:t> (931-848)</a:t>
                      </a:r>
                      <a:endParaRPr kumimoji="0" lang="en-US" sz="2700" b="1" i="0" u="none" strike="noStrike" cap="none" normalizeH="0" baseline="0" dirty="0">
                        <a:ln>
                          <a:noFill/>
                        </a:ln>
                        <a:solidFill>
                          <a:schemeClr val="tx1"/>
                        </a:solidFill>
                        <a:effectLst/>
                        <a:latin typeface="Arial" panose="020B0604020202020204" pitchFamily="34" charset="0"/>
                      </a:endParaRPr>
                    </a:p>
                  </a:txBody>
                  <a:tcPr marT="45712" marB="45712"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1485661">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ar-JO" sz="2700" b="1" i="0" u="none" strike="noStrike" cap="none" normalizeH="0" baseline="0" dirty="0">
                          <a:ln>
                            <a:noFill/>
                          </a:ln>
                          <a:solidFill>
                            <a:schemeClr val="tx1"/>
                          </a:solidFill>
                          <a:effectLst/>
                          <a:latin typeface="Arial" panose="020B0604020202020204" pitchFamily="34" charset="0"/>
                        </a:rPr>
                        <a:t>فترة الإتحاد والزواج المتبادل مع إسرائيل</a:t>
                      </a:r>
                      <a:endParaRPr kumimoji="0" lang="en-US" sz="2700" b="1"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ar-JO" sz="2700" b="1" i="0" u="none" strike="noStrike" cap="none" normalizeH="0" baseline="0" dirty="0">
                          <a:ln>
                            <a:noFill/>
                          </a:ln>
                          <a:solidFill>
                            <a:schemeClr val="tx1"/>
                          </a:solidFill>
                          <a:effectLst/>
                          <a:latin typeface="Arial" panose="020B0604020202020204" pitchFamily="34" charset="0"/>
                        </a:rPr>
                        <a:t>نظام </a:t>
                      </a:r>
                      <a:r>
                        <a:rPr kumimoji="0" lang="ar-JO" sz="2700" b="1" i="0" u="none" strike="noStrike" cap="none" normalizeH="0" baseline="0" dirty="0">
                          <a:ln>
                            <a:noFill/>
                          </a:ln>
                          <a:solidFill>
                            <a:srgbClr val="FFC000"/>
                          </a:solidFill>
                          <a:effectLst/>
                          <a:latin typeface="Arial" panose="020B0604020202020204" pitchFamily="34" charset="0"/>
                        </a:rPr>
                        <a:t>عدم احتساب سنة تولي الحكم </a:t>
                      </a:r>
                      <a:r>
                        <a:rPr kumimoji="0" lang="ar-JO" sz="2700" b="1" i="0" u="none" strike="noStrike" cap="none" normalizeH="0" baseline="0" dirty="0">
                          <a:ln>
                            <a:noFill/>
                          </a:ln>
                          <a:solidFill>
                            <a:schemeClr val="tx1"/>
                          </a:solidFill>
                          <a:effectLst/>
                          <a:latin typeface="Arial" panose="020B0604020202020204" pitchFamily="34" charset="0"/>
                        </a:rPr>
                        <a:t>يبدأ في </a:t>
                      </a:r>
                      <a:r>
                        <a:rPr kumimoji="0" lang="ar-JO" sz="2700" b="1" i="0" u="none" strike="noStrike" cap="none" normalizeH="0" baseline="0" dirty="0">
                          <a:ln>
                            <a:noFill/>
                          </a:ln>
                          <a:solidFill>
                            <a:srgbClr val="FFC000"/>
                          </a:solidFill>
                          <a:effectLst/>
                          <a:latin typeface="Arial" panose="020B0604020202020204" pitchFamily="34" charset="0"/>
                        </a:rPr>
                        <a:t>تشري</a:t>
                      </a:r>
                      <a:r>
                        <a:rPr kumimoji="0" lang="ar-JO" sz="2700" b="1" i="0" u="none" strike="noStrike" cap="none" normalizeH="0" baseline="0" dirty="0">
                          <a:ln>
                            <a:noFill/>
                          </a:ln>
                          <a:solidFill>
                            <a:schemeClr val="tx1"/>
                          </a:solidFill>
                          <a:effectLst/>
                          <a:latin typeface="Arial" panose="020B0604020202020204" pitchFamily="34" charset="0"/>
                        </a:rPr>
                        <a:t> ليهوذا وفي </a:t>
                      </a:r>
                      <a:r>
                        <a:rPr kumimoji="0" lang="ar-JO" sz="2700" b="1" i="0" u="none" strike="noStrike" cap="none" normalizeH="0" baseline="0" dirty="0">
                          <a:ln>
                            <a:noFill/>
                          </a:ln>
                          <a:solidFill>
                            <a:srgbClr val="FFC000"/>
                          </a:solidFill>
                          <a:effectLst/>
                          <a:latin typeface="Arial" panose="020B0604020202020204" pitchFamily="34" charset="0"/>
                        </a:rPr>
                        <a:t>نيسان</a:t>
                      </a:r>
                      <a:r>
                        <a:rPr kumimoji="0" lang="ar-JO" sz="2700" b="1" i="0" u="none" strike="noStrike" cap="none" normalizeH="0" baseline="0" dirty="0">
                          <a:ln>
                            <a:noFill/>
                          </a:ln>
                          <a:solidFill>
                            <a:schemeClr val="tx1"/>
                          </a:solidFill>
                          <a:effectLst/>
                          <a:latin typeface="Arial" panose="020B0604020202020204" pitchFamily="34" charset="0"/>
                        </a:rPr>
                        <a:t> لإسرائيل (848-796)</a:t>
                      </a:r>
                      <a:endParaRPr kumimoji="0" lang="en-US" sz="2700" b="1" i="0" u="none" strike="noStrike" cap="none" normalizeH="0" baseline="0" dirty="0">
                        <a:ln>
                          <a:noFill/>
                        </a:ln>
                        <a:solidFill>
                          <a:schemeClr val="tx1"/>
                        </a:solidFill>
                        <a:effectLst/>
                        <a:latin typeface="Arial" panose="020B0604020202020204" pitchFamily="34" charset="0"/>
                      </a:endParaRPr>
                    </a:p>
                  </a:txBody>
                  <a:tcPr marT="45712" marB="45712"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965045">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ar-JO" sz="2700" b="1" i="0" u="none" strike="noStrike" cap="none" normalizeH="0" baseline="0" dirty="0">
                          <a:ln>
                            <a:noFill/>
                          </a:ln>
                          <a:solidFill>
                            <a:schemeClr val="tx1"/>
                          </a:solidFill>
                          <a:effectLst/>
                          <a:latin typeface="Arial" panose="020B0604020202020204" pitchFamily="34" charset="0"/>
                        </a:rPr>
                        <a:t>نظام </a:t>
                      </a:r>
                      <a:r>
                        <a:rPr kumimoji="0" lang="ar-JO" sz="2700" b="1" i="0" u="none" strike="noStrike" cap="none" normalizeH="0" baseline="0" dirty="0">
                          <a:ln>
                            <a:noFill/>
                          </a:ln>
                          <a:solidFill>
                            <a:srgbClr val="FFC000"/>
                          </a:solidFill>
                          <a:effectLst/>
                          <a:latin typeface="Arial" panose="020B0604020202020204" pitchFamily="34" charset="0"/>
                        </a:rPr>
                        <a:t>احتساب سنة تولي الحكم </a:t>
                      </a:r>
                      <a:r>
                        <a:rPr kumimoji="0" lang="ar-JO" sz="2700" b="1" i="0" u="none" strike="noStrike" cap="none" normalizeH="0" baseline="0" dirty="0">
                          <a:ln>
                            <a:noFill/>
                          </a:ln>
                          <a:solidFill>
                            <a:schemeClr val="tx1"/>
                          </a:solidFill>
                          <a:effectLst/>
                          <a:latin typeface="Arial" panose="020B0604020202020204" pitchFamily="34" charset="0"/>
                        </a:rPr>
                        <a:t>يبدأ في </a:t>
                      </a:r>
                      <a:r>
                        <a:rPr kumimoji="0" lang="ar-JO" sz="2700" b="1" i="0" u="none" strike="noStrike" cap="none" normalizeH="0" baseline="0" dirty="0">
                          <a:ln>
                            <a:noFill/>
                          </a:ln>
                          <a:solidFill>
                            <a:srgbClr val="FFC000"/>
                          </a:solidFill>
                          <a:effectLst/>
                          <a:latin typeface="Arial" panose="020B0604020202020204" pitchFamily="34" charset="0"/>
                        </a:rPr>
                        <a:t>تشري</a:t>
                      </a:r>
                      <a:r>
                        <a:rPr kumimoji="0" lang="ar-JO" sz="2700" b="1" i="0" u="none" strike="noStrike" cap="none" normalizeH="0" baseline="0" dirty="0">
                          <a:ln>
                            <a:noFill/>
                          </a:ln>
                          <a:solidFill>
                            <a:schemeClr val="tx1"/>
                          </a:solidFill>
                          <a:effectLst/>
                          <a:latin typeface="Arial" panose="020B0604020202020204" pitchFamily="34" charset="0"/>
                        </a:rPr>
                        <a:t> ليهوذا وفي </a:t>
                      </a:r>
                      <a:r>
                        <a:rPr kumimoji="0" lang="ar-JO" sz="2700" b="1" i="0" u="none" strike="noStrike" cap="none" normalizeH="0" baseline="0" dirty="0">
                          <a:ln>
                            <a:noFill/>
                          </a:ln>
                          <a:solidFill>
                            <a:srgbClr val="FFC000"/>
                          </a:solidFill>
                          <a:effectLst/>
                          <a:latin typeface="Arial" panose="020B0604020202020204" pitchFamily="34" charset="0"/>
                        </a:rPr>
                        <a:t>نيسان</a:t>
                      </a:r>
                      <a:r>
                        <a:rPr kumimoji="0" lang="ar-JO" sz="2700" b="1" i="0" u="none" strike="noStrike" cap="none" normalizeH="0" baseline="0" dirty="0">
                          <a:ln>
                            <a:noFill/>
                          </a:ln>
                          <a:solidFill>
                            <a:schemeClr val="tx1"/>
                          </a:solidFill>
                          <a:effectLst/>
                          <a:latin typeface="Arial" panose="020B0604020202020204" pitchFamily="34" charset="0"/>
                        </a:rPr>
                        <a:t> لإسرائيل (796-586)</a:t>
                      </a:r>
                      <a:endParaRPr kumimoji="0" lang="en-US" sz="2700" b="1" i="0" u="none" strike="noStrike" cap="none" normalizeH="0" baseline="0" dirty="0">
                        <a:ln>
                          <a:noFill/>
                        </a:ln>
                        <a:solidFill>
                          <a:schemeClr val="tx1"/>
                        </a:solidFill>
                        <a:effectLst/>
                        <a:latin typeface="Arial" panose="020B0604020202020204" pitchFamily="34" charset="0"/>
                      </a:endParaRPr>
                    </a:p>
                  </a:txBody>
                  <a:tcPr marT="45712" marB="45712"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6" name="Text Box 10"/>
          <p:cNvSpPr txBox="1">
            <a:spLocks noChangeArrowheads="1"/>
          </p:cNvSpPr>
          <p:nvPr/>
        </p:nvSpPr>
        <p:spPr bwMode="auto">
          <a:xfrm>
            <a:off x="8298269" y="73025"/>
            <a:ext cx="704039" cy="461665"/>
          </a:xfrm>
          <a:prstGeom prst="rect">
            <a:avLst/>
          </a:prstGeom>
          <a:solidFill>
            <a:srgbClr val="000000"/>
          </a:solid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221</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90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78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547843"/>
                                        </p:tgtEl>
                                        <p:attrNameLst>
                                          <p:attrName>style.visibility</p:attrName>
                                        </p:attrNameLst>
                                      </p:cBhvr>
                                      <p:to>
                                        <p:strVal val="visible"/>
                                      </p:to>
                                    </p:set>
                                    <p:animEffect transition="in" filter="fade">
                                      <p:cBhvr>
                                        <p:cTn id="11" dur="500"/>
                                        <p:tgtEl>
                                          <p:spTgt spid="547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59"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8705" name="Rectangle 4"/>
          <p:cNvSpPr>
            <a:spLocks noGrp="1" noChangeArrowheads="1"/>
          </p:cNvSpPr>
          <p:nvPr>
            <p:ph type="title"/>
          </p:nvPr>
        </p:nvSpPr>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حل ثايل</a:t>
            </a:r>
            <a:endParaRPr lang="en-US" b="1" dirty="0">
              <a:latin typeface="Arial" panose="020B0604020202020204" pitchFamily="34" charset="0"/>
              <a:ea typeface="ＭＳ Ｐゴシック" charset="0"/>
              <a:cs typeface="Arial" panose="020B0604020202020204" pitchFamily="34" charset="0"/>
            </a:endParaRPr>
          </a:p>
        </p:txBody>
      </p:sp>
      <p:sp>
        <p:nvSpPr>
          <p:cNvPr id="546819" name="Rectangle 3"/>
          <p:cNvSpPr>
            <a:spLocks noGrp="1" noChangeArrowheads="1"/>
          </p:cNvSpPr>
          <p:nvPr>
            <p:ph type="body" idx="1"/>
          </p:nvPr>
        </p:nvSpPr>
        <p:spPr>
          <a:xfrm>
            <a:off x="1219200" y="1600200"/>
            <a:ext cx="7924800" cy="4495800"/>
          </a:xfrm>
        </p:spPr>
        <p:txBody>
          <a:bodyPr/>
          <a:lstStyle/>
          <a:p>
            <a:pPr marL="609600" indent="-609600" algn="r">
              <a:buClr>
                <a:schemeClr val="accent1"/>
              </a:buClr>
              <a:buSzTx/>
              <a:buNone/>
            </a:pPr>
            <a:r>
              <a:rPr lang="ar-JO" b="1" dirty="0">
                <a:latin typeface="Arial" panose="020B0604020202020204" pitchFamily="34" charset="0"/>
                <a:ea typeface="ＭＳ Ｐゴシック" charset="0"/>
                <a:cs typeface="Arial" panose="020B0604020202020204" pitchFamily="34" charset="0"/>
              </a:rPr>
              <a:t>ب. بعض </a:t>
            </a:r>
            <a:r>
              <a:rPr lang="ar-JO" b="1" dirty="0">
                <a:solidFill>
                  <a:srgbClr val="FFC000"/>
                </a:solidFill>
                <a:latin typeface="Arial" panose="020B0604020202020204" pitchFamily="34" charset="0"/>
                <a:ea typeface="ＭＳ Ｐゴシック" charset="0"/>
                <a:cs typeface="Arial" panose="020B0604020202020204" pitchFamily="34" charset="0"/>
              </a:rPr>
              <a:t>الولاءات المشتركة </a:t>
            </a:r>
            <a:r>
              <a:rPr lang="ar-JO" b="1" dirty="0">
                <a:latin typeface="Arial" panose="020B0604020202020204" pitchFamily="34" charset="0"/>
                <a:ea typeface="ＭＳ Ｐゴシック" charset="0"/>
                <a:cs typeface="Arial" panose="020B0604020202020204" pitchFamily="34" charset="0"/>
              </a:rPr>
              <a:t>في إسرائيل ويهوذا</a:t>
            </a:r>
            <a:endParaRPr lang="en-US" b="1" dirty="0">
              <a:latin typeface="Arial" panose="020B0604020202020204" pitchFamily="34" charset="0"/>
              <a:ea typeface="ＭＳ Ｐゴシック" charset="0"/>
              <a:cs typeface="Arial" panose="020B0604020202020204" pitchFamily="34" charset="0"/>
            </a:endParaRPr>
          </a:p>
          <a:p>
            <a:pPr marL="609600" indent="-609600" algn="r">
              <a:buClr>
                <a:schemeClr val="accent1"/>
              </a:buClr>
              <a:buSzTx/>
              <a:buNone/>
            </a:pPr>
            <a:r>
              <a:rPr lang="ar-JO" b="1" dirty="0">
                <a:latin typeface="Arial" panose="020B0604020202020204" pitchFamily="34" charset="0"/>
                <a:ea typeface="ＭＳ Ｐゴシック" charset="0"/>
                <a:cs typeface="Arial" panose="020B0604020202020204" pitchFamily="34" charset="0"/>
              </a:rPr>
              <a:t>ت. حالتين من </a:t>
            </a:r>
            <a:r>
              <a:rPr lang="ar-JO" b="1" dirty="0">
                <a:solidFill>
                  <a:srgbClr val="FFC000"/>
                </a:solidFill>
                <a:latin typeface="Arial" panose="020B0604020202020204" pitchFamily="34" charset="0"/>
                <a:ea typeface="ＭＳ Ｐゴシック" charset="0"/>
                <a:cs typeface="Arial" panose="020B0604020202020204" pitchFamily="34" charset="0"/>
              </a:rPr>
              <a:t>الحكام المتنافسين </a:t>
            </a:r>
            <a:r>
              <a:rPr lang="ar-JO" b="1" dirty="0">
                <a:latin typeface="Arial" panose="020B0604020202020204" pitchFamily="34" charset="0"/>
                <a:ea typeface="ＭＳ Ｐゴシック" charset="0"/>
                <a:cs typeface="Arial" panose="020B0604020202020204" pitchFamily="34" charset="0"/>
              </a:rPr>
              <a:t>في إسرائيل</a:t>
            </a:r>
            <a:endParaRPr lang="en-US" b="1" dirty="0">
              <a:latin typeface="Arial" panose="020B0604020202020204" pitchFamily="34" charset="0"/>
              <a:ea typeface="ＭＳ Ｐゴシック" charset="0"/>
              <a:cs typeface="Arial" panose="020B0604020202020204" pitchFamily="34" charset="0"/>
            </a:endParaRPr>
          </a:p>
          <a:p>
            <a:pPr marL="609600" indent="-609600" algn="r">
              <a:buClr>
                <a:schemeClr val="accent1"/>
              </a:buClr>
              <a:buSzTx/>
              <a:buNone/>
            </a:pPr>
            <a:r>
              <a:rPr lang="ar-JO" b="1" dirty="0">
                <a:latin typeface="Arial" panose="020B0604020202020204" pitchFamily="34" charset="0"/>
                <a:ea typeface="ＭＳ Ｐゴシック" charset="0"/>
                <a:cs typeface="Arial" panose="020B0604020202020204" pitchFamily="34" charset="0"/>
              </a:rPr>
              <a:t>ث. تم إدراج بعض التوافقات في الملوك الثاني 17 و18 بواسطة </a:t>
            </a:r>
            <a:r>
              <a:rPr lang="ar-JO" b="1" dirty="0">
                <a:solidFill>
                  <a:srgbClr val="FFC000"/>
                </a:solidFill>
                <a:latin typeface="Arial" panose="020B0604020202020204" pitchFamily="34" charset="0"/>
                <a:ea typeface="ＭＳ Ｐゴシック" charset="0"/>
                <a:cs typeface="Arial" panose="020B0604020202020204" pitchFamily="34" charset="0"/>
              </a:rPr>
              <a:t>يد متأخرة </a:t>
            </a:r>
            <a:r>
              <a:rPr lang="ar-JO" b="1" dirty="0">
                <a:latin typeface="Arial" panose="020B0604020202020204" pitchFamily="34" charset="0"/>
                <a:ea typeface="ＭＳ Ｐゴシック" charset="0"/>
                <a:cs typeface="Arial" panose="020B0604020202020204" pitchFamily="34" charset="0"/>
              </a:rPr>
              <a:t>بعيدًا عن الانسجام مع النمط الأصلي للعهود</a:t>
            </a:r>
            <a:endParaRPr lang="en-US" b="1" dirty="0">
              <a:latin typeface="Arial" panose="020B0604020202020204" pitchFamily="34" charset="0"/>
              <a:ea typeface="ＭＳ Ｐゴシック" charset="0"/>
              <a:cs typeface="Arial" panose="020B0604020202020204" pitchFamily="34" charset="0"/>
            </a:endParaRPr>
          </a:p>
        </p:txBody>
      </p:sp>
      <p:sp>
        <p:nvSpPr>
          <p:cNvPr id="5" name="Text Box 10"/>
          <p:cNvSpPr txBox="1">
            <a:spLocks noChangeArrowheads="1"/>
          </p:cNvSpPr>
          <p:nvPr/>
        </p:nvSpPr>
        <p:spPr bwMode="auto">
          <a:xfrm>
            <a:off x="8298269" y="73025"/>
            <a:ext cx="704039" cy="461665"/>
          </a:xfrm>
          <a:prstGeom prst="rect">
            <a:avLst/>
          </a:prstGeom>
          <a:solidFill>
            <a:srgbClr val="000000"/>
          </a:solid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221</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394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68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68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68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19"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61975"/>
            <a:ext cx="9144000" cy="635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627" name="Rectangle 3"/>
          <p:cNvSpPr>
            <a:spLocks noGrp="1" noChangeArrowheads="1"/>
          </p:cNvSpPr>
          <p:nvPr>
            <p:ph type="title"/>
          </p:nvPr>
        </p:nvSpPr>
        <p:spPr>
          <a:xfrm>
            <a:off x="611188" y="-76200"/>
            <a:ext cx="7618412" cy="685800"/>
          </a:xfrm>
        </p:spPr>
        <p:txBody>
          <a:bodyPr/>
          <a:lstStyle/>
          <a:p>
            <a:pPr algn="ctr">
              <a:defRPr/>
            </a:pPr>
            <a:r>
              <a:rPr kumimoji="0" lang="ar-JO" sz="3200" b="1" dirty="0">
                <a:solidFill>
                  <a:schemeClr val="tx1"/>
                </a:solidFill>
                <a:latin typeface="Arial" panose="020B0604020202020204" pitchFamily="34" charset="0"/>
                <a:ea typeface="ＭＳ Ｐゴシック" charset="0"/>
                <a:cs typeface="Arial" panose="020B0604020202020204" pitchFamily="34" charset="0"/>
              </a:rPr>
              <a:t>قائمة ملوك وأنبياء العهد القديم</a:t>
            </a:r>
            <a:endParaRPr kumimoji="0" lang="en-US" sz="32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58723" name="Text Box 4"/>
          <p:cNvSpPr txBox="1">
            <a:spLocks noChangeArrowheads="1"/>
          </p:cNvSpPr>
          <p:nvPr/>
        </p:nvSpPr>
        <p:spPr bwMode="auto">
          <a:xfrm>
            <a:off x="7391400" y="76200"/>
            <a:ext cx="1676400" cy="4000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232 و342</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 name="Rectangle 3">
            <a:extLst>
              <a:ext uri="{FF2B5EF4-FFF2-40B4-BE49-F238E27FC236}">
                <a16:creationId xmlns:a16="http://schemas.microsoft.com/office/drawing/2014/main" id="{421F667F-D503-504F-B7F6-72263B3D43DA}"/>
              </a:ext>
            </a:extLst>
          </p:cNvPr>
          <p:cNvSpPr txBox="1">
            <a:spLocks noChangeArrowheads="1"/>
          </p:cNvSpPr>
          <p:nvPr/>
        </p:nvSpPr>
        <p:spPr bwMode="auto">
          <a:xfrm>
            <a:off x="4144144" y="6368852"/>
            <a:ext cx="4999856" cy="546298"/>
          </a:xfrm>
          <a:prstGeom prst="rect">
            <a:avLst/>
          </a:prstGeom>
          <a:solidFill>
            <a:schemeClr val="accent4">
              <a:lumMod val="10000"/>
            </a:schemeClr>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kern="0" dirty="0">
                <a:solidFill>
                  <a:srgbClr val="FFFFFF"/>
                </a:solidFill>
                <a:latin typeface="Arial" panose="020B0604020202020204" pitchFamily="34" charset="0"/>
                <a:ea typeface="ＭＳ Ｐゴシック" charset="0"/>
                <a:cs typeface="Arial" panose="020B0604020202020204" pitchFamily="34" charset="0"/>
              </a:rPr>
              <a:t>قائمة ملوك وأنبياء العهد القديم</a:t>
            </a:r>
            <a:endParaRPr kumimoji="0" lang="en-US"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John C. Whitcomb, 4</a:t>
            </a:r>
            <a:r>
              <a:rPr kumimoji="0" lang="en-US" sz="1100" b="1"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th</a:t>
            </a:r>
            <a:r>
              <a:rPr kumimoji="0" lang="en-US" sz="11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ed. (Winona Lake, IN: BMH Books, 1968), 2</a:t>
            </a:r>
            <a:endPar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66223138"/>
      </p:ext>
    </p:extLst>
  </p:cSld>
  <p:clrMapOvr>
    <a:masterClrMapping/>
  </p:clrMapOvr>
  <p:transition spd="med">
    <p:zoom dir="in"/>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58091" y="561975"/>
            <a:ext cx="9602091" cy="6296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627" name="Rectangle 3"/>
          <p:cNvSpPr>
            <a:spLocks noGrp="1" noChangeArrowheads="1"/>
          </p:cNvSpPr>
          <p:nvPr>
            <p:ph type="title"/>
          </p:nvPr>
        </p:nvSpPr>
        <p:spPr>
          <a:xfrm>
            <a:off x="611188" y="-76200"/>
            <a:ext cx="7618412" cy="685800"/>
          </a:xfrm>
        </p:spPr>
        <p:txBody>
          <a:bodyPr/>
          <a:lstStyle/>
          <a:p>
            <a:pPr algn="ctr">
              <a:defRPr/>
            </a:pPr>
            <a:r>
              <a:rPr kumimoji="0" lang="ar-JO" sz="2400" b="1" dirty="0">
                <a:solidFill>
                  <a:schemeClr val="tx1"/>
                </a:solidFill>
                <a:latin typeface="Arial" panose="020B0604020202020204" pitchFamily="34" charset="0"/>
                <a:ea typeface="ＭＳ Ｐゴシック" charset="0"/>
                <a:cs typeface="Arial" panose="020B0604020202020204" pitchFamily="34" charset="0"/>
              </a:rPr>
              <a:t>قائمة ملوك وأنبياء العهد القديم</a:t>
            </a:r>
            <a:endParaRPr kumimoji="0" lang="en-US" sz="24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58723" name="Text Box 4"/>
          <p:cNvSpPr txBox="1">
            <a:spLocks noChangeArrowheads="1"/>
          </p:cNvSpPr>
          <p:nvPr/>
        </p:nvSpPr>
        <p:spPr bwMode="auto">
          <a:xfrm>
            <a:off x="7391400" y="76200"/>
            <a:ext cx="1676400" cy="4000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232 و342</a:t>
            </a:r>
            <a:endParaRPr kumimoji="0" lang="en-US" sz="18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5" name="Picture 2" descr="Whitcomb Chart"/>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4489"/>
          <a:stretch/>
        </p:blipFill>
        <p:spPr bwMode="auto">
          <a:xfrm>
            <a:off x="5292080" y="5805264"/>
            <a:ext cx="3862638" cy="449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a:extLst>
              <a:ext uri="{FF2B5EF4-FFF2-40B4-BE49-F238E27FC236}">
                <a16:creationId xmlns:a16="http://schemas.microsoft.com/office/drawing/2014/main" id="{332A7164-5DC7-AB4E-9921-4C2136836CEB}"/>
              </a:ext>
            </a:extLst>
          </p:cNvPr>
          <p:cNvSpPr txBox="1">
            <a:spLocks noChangeArrowheads="1"/>
          </p:cNvSpPr>
          <p:nvPr/>
        </p:nvSpPr>
        <p:spPr bwMode="auto">
          <a:xfrm>
            <a:off x="4932040" y="5739284"/>
            <a:ext cx="4211960" cy="489148"/>
          </a:xfrm>
          <a:prstGeom prst="rect">
            <a:avLst/>
          </a:prstGeom>
          <a:solidFill>
            <a:schemeClr val="accent4">
              <a:lumMod val="10000"/>
            </a:schemeClr>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kern="0" dirty="0">
                <a:solidFill>
                  <a:srgbClr val="FFFFFF"/>
                </a:solidFill>
                <a:latin typeface="Arial" panose="020B0604020202020204" pitchFamily="34" charset="0"/>
                <a:ea typeface="ＭＳ Ｐゴシック" charset="0"/>
                <a:cs typeface="Arial" panose="020B0604020202020204" pitchFamily="34" charset="0"/>
              </a:rPr>
              <a:t>قائمة ملوك وأنبياء العهد القديم</a:t>
            </a:r>
            <a:endParaRPr kumimoji="0" lang="en-US"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John C. Whitcomb, 4</a:t>
            </a:r>
            <a:r>
              <a:rPr kumimoji="0" lang="en-US" sz="1000" b="1"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th</a:t>
            </a:r>
            <a:r>
              <a:rPr kumimoji="0" lang="en-US" sz="1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ed. (Winona Lake, IN: BMH Books, 1968), 2</a:t>
            </a:r>
            <a:endParaRPr kumimoji="0" lang="en-US" sz="1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84753210"/>
      </p:ext>
    </p:extLst>
  </p:cSld>
  <p:clrMapOvr>
    <a:masterClrMapping/>
  </p:clrMapOvr>
  <p:transition spd="med">
    <p:zoom dir="in"/>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092825"/>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أخبار الأيام</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000" dirty="0">
                <a:effectLst>
                  <a:glow rad="127000">
                    <a:schemeClr val="tx1"/>
                  </a:glow>
                </a:effectLst>
                <a:ea typeface="ＭＳ Ｐゴシック" charset="0"/>
              </a:rPr>
              <a:t>كن مُؤسَساً</a:t>
            </a:r>
            <a:endParaRPr lang="en-US" sz="8000" dirty="0">
              <a:effectLst>
                <a:glow rad="127000">
                  <a:schemeClr val="tx1"/>
                </a:glow>
              </a:effectLst>
              <a:ea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380916893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ar-JO" sz="5400" dirty="0">
                <a:solidFill>
                  <a:schemeClr val="tx1"/>
                </a:solidFill>
                <a:effectLst/>
                <a:ea typeface="ＭＳ Ｐゴシック" charset="0"/>
              </a:rPr>
              <a:t>دعونا ندرس   النص الكتابي</a:t>
            </a:r>
            <a:endParaRPr lang="en-US" sz="5400" dirty="0">
              <a:solidFill>
                <a:schemeClr val="tx1"/>
              </a:solidFill>
              <a:effectLst/>
              <a:ea typeface="ＭＳ Ｐゴシック" charset="0"/>
            </a:endParaRP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000000"/>
                </a:solidFill>
                <a:latin typeface="Arial" panose="020B0604020202020204" pitchFamily="34" charset="0"/>
                <a:ea typeface="ＭＳ Ｐゴシック" charset="0"/>
                <a:cs typeface="Arial" panose="020B0604020202020204" pitchFamily="34" charset="0"/>
              </a:rPr>
              <a:t>الكتاب المقدس :</a:t>
            </a:r>
          </a:p>
          <a:p>
            <a:pPr defTabSz="457200">
              <a:defRPr/>
            </a:pPr>
            <a:r>
              <a:rPr lang="ar-JO" sz="5400" b="1" dirty="0">
                <a:solidFill>
                  <a:srgbClr val="000000"/>
                </a:solidFill>
                <a:latin typeface="Arial" panose="020B0604020202020204" pitchFamily="34" charset="0"/>
                <a:ea typeface="ＭＳ Ｐゴシック" charset="0"/>
                <a:cs typeface="Arial" panose="020B0604020202020204" pitchFamily="34" charset="0"/>
              </a:rPr>
              <a:t>سفراً سفراً</a:t>
            </a:r>
            <a:endParaRPr lang="en-US" sz="5400"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549387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143000" y="0"/>
            <a:ext cx="6858000" cy="6858000"/>
          </a:xfrm>
          <a:prstGeom prst="rect">
            <a:avLst/>
          </a:prstGeom>
        </p:spPr>
      </p:pic>
      <p:sp>
        <p:nvSpPr>
          <p:cNvPr id="2" name="Title 1"/>
          <p:cNvSpPr>
            <a:spLocks noGrp="1"/>
          </p:cNvSpPr>
          <p:nvPr>
            <p:ph type="title"/>
          </p:nvPr>
        </p:nvSpPr>
        <p:spPr>
          <a:xfrm>
            <a:off x="0" y="44624"/>
            <a:ext cx="9144000" cy="1152128"/>
          </a:xfrm>
          <a:solidFill>
            <a:schemeClr val="tx1"/>
          </a:solidFill>
        </p:spPr>
        <p:txBody>
          <a:bodyPr/>
          <a:lstStyle/>
          <a:p>
            <a:r>
              <a:rPr lang="ar-JO" sz="4000" b="1" dirty="0">
                <a:solidFill>
                  <a:schemeClr val="bg1"/>
                </a:solidFill>
                <a:latin typeface="Arial" panose="020B0604020202020204" pitchFamily="34" charset="0"/>
                <a:cs typeface="Arial" panose="020B0604020202020204" pitchFamily="34" charset="0"/>
              </a:rPr>
              <a:t>أوه, لا ... لقد وصلت إلى سلسلة النسب</a:t>
            </a:r>
            <a:endParaRPr lang="en-US" sz="4000" b="1" dirty="0">
              <a:solidFill>
                <a:schemeClr val="bg1"/>
              </a:solidFill>
              <a:latin typeface="Arial" panose="020B0604020202020204" pitchFamily="34" charset="0"/>
              <a:cs typeface="Arial" panose="020B0604020202020204" pitchFamily="34" charset="0"/>
            </a:endParaRPr>
          </a:p>
        </p:txBody>
      </p:sp>
      <p:sp>
        <p:nvSpPr>
          <p:cNvPr id="7" name="Title 1"/>
          <p:cNvSpPr txBox="1">
            <a:spLocks/>
          </p:cNvSpPr>
          <p:nvPr/>
        </p:nvSpPr>
        <p:spPr bwMode="auto">
          <a:xfrm>
            <a:off x="0" y="5517232"/>
            <a:ext cx="9144000" cy="144016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4000" b="1" dirty="0">
                <a:solidFill>
                  <a:schemeClr val="bg1"/>
                </a:solidFill>
                <a:latin typeface="Arial" panose="020B0604020202020204" pitchFamily="34" charset="0"/>
                <a:cs typeface="Arial" panose="020B0604020202020204" pitchFamily="34" charset="0"/>
              </a:rPr>
              <a:t>في برنامج قراءتي للكتاب المقدس ثانيةً</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0054421"/>
      </p:ext>
    </p:extLst>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يُعطى المنظور الروحي </a:t>
            </a:r>
            <a:r>
              <a:rPr lang="ar-JO" sz="3600" b="1"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لتأسيس</a:t>
            </a: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مملكة داود لتشجيع البقية، مع حفظ الله لسلالة داود وتوجيه تحذير لهم إلى عبادة الهيكل الصحيحة - وليس عبادة الأصنام التي حدثت في الماضي.</a:t>
            </a:r>
            <a:endParaRPr lang="en-US"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البيان الموجز</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346253" y="-3380"/>
            <a:ext cx="704039"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altLang="zh-CN" b="1" kern="0" dirty="0">
                <a:solidFill>
                  <a:srgbClr val="000000"/>
                </a:solidFill>
                <a:latin typeface="Arial" panose="020B0604020202020204" pitchFamily="34" charset="0"/>
                <a:cs typeface="Arial" panose="020B0604020202020204" pitchFamily="34" charset="0"/>
              </a:rPr>
              <a:t>262</a:t>
            </a:r>
          </a:p>
          <a:p>
            <a:pPr algn="ctr" eaLnBrk="1" hangingPunct="1">
              <a:defRPr/>
            </a:pPr>
            <a:r>
              <a:rPr lang="ar-JO" altLang="zh-CN" b="1" kern="0" dirty="0">
                <a:solidFill>
                  <a:srgbClr val="000000"/>
                </a:solidFill>
                <a:latin typeface="Arial" panose="020B0604020202020204" pitchFamily="34" charset="0"/>
                <a:cs typeface="Arial" panose="020B0604020202020204" pitchFamily="34" charset="0"/>
              </a:rPr>
              <a:t>41</a:t>
            </a:r>
            <a:endParaRPr lang="en-US" altLang="zh-CN" b="1" kern="0" dirty="0">
              <a:solidFill>
                <a:srgbClr val="000000"/>
              </a:solidFill>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248F821C-DE1E-3E68-1536-598314752FB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أخبار الأيام</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914160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003" y="0"/>
            <a:ext cx="9125308" cy="6843981"/>
          </a:xfrm>
          <a:prstGeom prst="rect">
            <a:avLst/>
          </a:prstGeom>
        </p:spPr>
      </p:pic>
      <p:sp>
        <p:nvSpPr>
          <p:cNvPr id="2" name="Title 1"/>
          <p:cNvSpPr>
            <a:spLocks noGrp="1"/>
          </p:cNvSpPr>
          <p:nvPr>
            <p:ph type="title"/>
          </p:nvPr>
        </p:nvSpPr>
        <p:spPr>
          <a:xfrm>
            <a:off x="0" y="-27384"/>
            <a:ext cx="9144000" cy="720080"/>
          </a:xfrm>
          <a:solidFill>
            <a:schemeClr val="tx1"/>
          </a:solidFill>
        </p:spPr>
        <p:txBody>
          <a:bodyPr/>
          <a:lstStyle/>
          <a:p>
            <a:r>
              <a:rPr lang="ar-JO" sz="4000" b="1" dirty="0">
                <a:solidFill>
                  <a:schemeClr val="bg1"/>
                </a:solidFill>
                <a:latin typeface="Arial" panose="020B0604020202020204" pitchFamily="34" charset="0"/>
                <a:cs typeface="Arial" panose="020B0604020202020204" pitchFamily="34" charset="0"/>
              </a:rPr>
              <a:t>ما هي الفكرة</a:t>
            </a:r>
            <a:endParaRPr lang="en-US" sz="4000" b="1" dirty="0">
              <a:solidFill>
                <a:schemeClr val="bg1"/>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0" y="692696"/>
            <a:ext cx="9144000" cy="129614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8800" b="1" dirty="0">
                <a:solidFill>
                  <a:schemeClr val="bg1"/>
                </a:solidFill>
                <a:latin typeface="Arial" panose="020B0604020202020204" pitchFamily="34" charset="0"/>
                <a:cs typeface="Arial" panose="020B0604020202020204" pitchFamily="34" charset="0"/>
              </a:rPr>
              <a:t>سلسلة النسب</a:t>
            </a:r>
            <a:endParaRPr lang="en-US" sz="8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0331574"/>
      </p:ext>
    </p:extLst>
  </p:cSld>
  <p:clrMapOvr>
    <a:masterClrMapping/>
  </p:clrMapOvr>
  <p:transition spd="med">
    <p:randomBar dir="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100788"/>
          </a:xfrm>
          <a:solidFill>
            <a:schemeClr val="tx1"/>
          </a:solidFill>
        </p:spPr>
        <p:txBody>
          <a:bodyPr/>
          <a:lstStyle/>
          <a:p>
            <a:r>
              <a:rPr lang="ar-JO" sz="4000" b="1" dirty="0">
                <a:solidFill>
                  <a:schemeClr val="bg1"/>
                </a:solidFill>
                <a:latin typeface="Arial" panose="020B0604020202020204" pitchFamily="34" charset="0"/>
                <a:cs typeface="Arial" panose="020B0604020202020204" pitchFamily="34" charset="0"/>
              </a:rPr>
              <a:t>ما هي الفكرة؟</a:t>
            </a:r>
            <a:endParaRPr lang="en-US" sz="4000" b="1" dirty="0">
              <a:solidFill>
                <a:schemeClr val="bg1"/>
              </a:solidFill>
              <a:latin typeface="Arial" panose="020B0604020202020204" pitchFamily="34" charset="0"/>
              <a:cs typeface="Arial" panose="020B0604020202020204" pitchFamily="34" charset="0"/>
            </a:endParaRPr>
          </a:p>
        </p:txBody>
      </p:sp>
      <p:sp>
        <p:nvSpPr>
          <p:cNvPr id="8" name="Title 1"/>
          <p:cNvSpPr txBox="1">
            <a:spLocks/>
          </p:cNvSpPr>
          <p:nvPr/>
        </p:nvSpPr>
        <p:spPr bwMode="auto">
          <a:xfrm>
            <a:off x="0" y="6021288"/>
            <a:ext cx="9144000" cy="47667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3200" b="1" dirty="0">
                <a:solidFill>
                  <a:schemeClr val="bg1"/>
                </a:solidFill>
                <a:latin typeface="Arial" panose="020B0604020202020204" pitchFamily="34" charset="0"/>
                <a:cs typeface="Arial" panose="020B0604020202020204" pitchFamily="34" charset="0"/>
              </a:rPr>
              <a:t>هذه طريقة رائعة لتعويض نومك؟</a:t>
            </a:r>
            <a:endParaRPr lang="en-US" sz="3200" b="1"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0" y="1054100"/>
            <a:ext cx="9144000" cy="4730496"/>
          </a:xfrm>
          <a:prstGeom prst="rect">
            <a:avLst/>
          </a:prstGeom>
        </p:spPr>
      </p:pic>
    </p:spTree>
    <p:extLst>
      <p:ext uri="{BB962C8B-B14F-4D97-AF65-F5344CB8AC3E}">
        <p14:creationId xmlns:p14="http://schemas.microsoft.com/office/powerpoint/2010/main" val="164136039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003" y="0"/>
            <a:ext cx="9125308" cy="6843981"/>
          </a:xfrm>
          <a:prstGeom prst="rect">
            <a:avLst/>
          </a:prstGeom>
        </p:spPr>
      </p:pic>
      <p:sp>
        <p:nvSpPr>
          <p:cNvPr id="2" name="Title 1"/>
          <p:cNvSpPr>
            <a:spLocks noGrp="1"/>
          </p:cNvSpPr>
          <p:nvPr>
            <p:ph type="title"/>
          </p:nvPr>
        </p:nvSpPr>
        <p:spPr>
          <a:xfrm>
            <a:off x="0" y="-27384"/>
            <a:ext cx="9144000" cy="720080"/>
          </a:xfrm>
          <a:solidFill>
            <a:schemeClr val="tx1"/>
          </a:solidFill>
        </p:spPr>
        <p:txBody>
          <a:bodyPr/>
          <a:lstStyle/>
          <a:p>
            <a:r>
              <a:rPr lang="ar-JO" sz="4000" b="1" dirty="0">
                <a:solidFill>
                  <a:schemeClr val="bg1"/>
                </a:solidFill>
                <a:latin typeface="Arial" panose="020B0604020202020204" pitchFamily="34" charset="0"/>
                <a:cs typeface="Arial" panose="020B0604020202020204" pitchFamily="34" charset="0"/>
              </a:rPr>
              <a:t>ما هي الفكرة؟</a:t>
            </a:r>
            <a:endParaRPr lang="en-US" sz="4000" b="1" dirty="0">
              <a:solidFill>
                <a:schemeClr val="bg1"/>
              </a:solidFill>
              <a:latin typeface="Arial" panose="020B0604020202020204" pitchFamily="34" charset="0"/>
              <a:cs typeface="Arial" panose="020B0604020202020204" pitchFamily="34" charset="0"/>
            </a:endParaRPr>
          </a:p>
        </p:txBody>
      </p:sp>
      <p:sp>
        <p:nvSpPr>
          <p:cNvPr id="8" name="Title 1"/>
          <p:cNvSpPr txBox="1">
            <a:spLocks/>
          </p:cNvSpPr>
          <p:nvPr/>
        </p:nvSpPr>
        <p:spPr bwMode="auto">
          <a:xfrm>
            <a:off x="0" y="6309320"/>
            <a:ext cx="9144000" cy="47667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2400" b="1" dirty="0">
                <a:solidFill>
                  <a:schemeClr val="bg1"/>
                </a:solidFill>
                <a:latin typeface="Arial" panose="020B0604020202020204" pitchFamily="34" charset="0"/>
                <a:cs typeface="Arial" panose="020B0604020202020204" pitchFamily="34" charset="0"/>
              </a:rPr>
              <a:t>العرش فارغ ولكن نسل داود مستمر</a:t>
            </a:r>
            <a:endParaRPr lang="en-US" sz="2400" b="1" dirty="0">
              <a:solidFill>
                <a:schemeClr val="bg1"/>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0" y="692696"/>
            <a:ext cx="9144000" cy="129614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8800" b="1" dirty="0">
                <a:solidFill>
                  <a:schemeClr val="bg1"/>
                </a:solidFill>
                <a:latin typeface="Arial" panose="020B0604020202020204" pitchFamily="34" charset="0"/>
                <a:cs typeface="Arial" panose="020B0604020202020204" pitchFamily="34" charset="0"/>
              </a:rPr>
              <a:t>سلسلة النسب</a:t>
            </a:r>
            <a:endParaRPr lang="en-US" sz="8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411185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ar-JO" dirty="0">
                <a:effectLst>
                  <a:glow rad="127000">
                    <a:schemeClr val="tx1"/>
                  </a:glow>
                </a:effectLst>
                <a:ea typeface="ＭＳ Ｐゴシック" charset="0"/>
              </a:rPr>
              <a:t>المملكة     المتحدة</a:t>
            </a:r>
            <a:endParaRPr lang="en-US" dirty="0">
              <a:effectLst>
                <a:glow rad="127000">
                  <a:schemeClr val="tx1"/>
                </a:glow>
              </a:effectLst>
              <a:ea typeface="ＭＳ Ｐゴシック" charset="0"/>
            </a:endParaRP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48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إسرائيل</a:t>
            </a:r>
            <a:endParaRPr lang="en-US" sz="48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ar-JO" b="1" dirty="0">
                <a:solidFill>
                  <a:srgbClr val="FFFFFF"/>
                </a:solidFill>
                <a:latin typeface="Arial" panose="020B0604020202020204" pitchFamily="34" charset="0"/>
                <a:cs typeface="Arial" panose="020B0604020202020204" pitchFamily="34" charset="0"/>
              </a:rPr>
              <a:t>140</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42606" y="1482882"/>
            <a:ext cx="5537506" cy="8659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صم 8 – 1 مل 11</a:t>
            </a:r>
          </a:p>
          <a:p>
            <a:pPr algn="l" defTabSz="457200">
              <a:defRPr/>
            </a:pP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أخ 1 – 2 أخ 9</a:t>
            </a:r>
            <a:endPar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عمون</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أرام</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أدوم</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مؤاب</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مصر</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فلسطين</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فينيقية</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20" name="Text Box 6"/>
          <p:cNvSpPr txBox="1">
            <a:spLocks noChangeArrowheads="1"/>
          </p:cNvSpPr>
          <p:nvPr/>
        </p:nvSpPr>
        <p:spPr bwMode="auto">
          <a:xfrm>
            <a:off x="7247466" y="5384800"/>
            <a:ext cx="1842397"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الممالك    المحتلة    بالأحمر</a:t>
            </a:r>
            <a:endParaRPr lang="en-US"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21" name="Line 40"/>
          <p:cNvSpPr>
            <a:spLocks noChangeShapeType="1"/>
          </p:cNvSpPr>
          <p:nvPr/>
        </p:nvSpPr>
        <p:spPr bwMode="auto">
          <a:xfrm rot="20390226" flipH="1">
            <a:off x="7984323" y="4374878"/>
            <a:ext cx="213746" cy="100384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22" name="Line 40"/>
          <p:cNvSpPr>
            <a:spLocks noChangeShapeType="1"/>
          </p:cNvSpPr>
          <p:nvPr/>
        </p:nvSpPr>
        <p:spPr bwMode="auto">
          <a:xfrm rot="20390226">
            <a:off x="6837575" y="5794266"/>
            <a:ext cx="558510" cy="205081"/>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45171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par>
                          <p:cTn id="11" fill="hold">
                            <p:stCondLst>
                              <p:cond delay="0"/>
                            </p:stCondLst>
                            <p:childTnLst>
                              <p:par>
                                <p:cTn id="12" presetID="22" presetClass="entr" presetSubtype="4"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animBg="1"/>
      <p:bldP spid="22"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1066800" y="0"/>
            <a:ext cx="7086600" cy="1066800"/>
          </a:xfrm>
          <a:solidFill>
            <a:schemeClr val="tx1"/>
          </a:solidFill>
          <a:ln>
            <a:solidFill>
              <a:schemeClr val="tx1"/>
            </a:solidFill>
            <a:miter lim="800000"/>
            <a:headEnd/>
            <a:tailEnd/>
          </a:ln>
        </p:spPr>
        <p:txBody>
          <a:bodyPr/>
          <a:lstStyle/>
          <a:p>
            <a:pPr eaLnBrk="1" hangingPunct="1"/>
            <a:r>
              <a:rPr lang="ar-JO" sz="3600" b="1" dirty="0">
                <a:solidFill>
                  <a:srgbClr val="FFFFFF"/>
                </a:solidFill>
                <a:latin typeface="Arial Black" charset="0"/>
                <a:ea typeface="ＭＳ Ｐゴシック" charset="0"/>
                <a:cs typeface="ＭＳ Ｐゴシック" charset="0"/>
              </a:rPr>
              <a:t>منطقية صموئيل, الملوك والأخبار</a:t>
            </a:r>
            <a:endParaRPr lang="en-US" sz="3600" b="1" dirty="0">
              <a:solidFill>
                <a:srgbClr val="FFFFFF"/>
              </a:solidFill>
              <a:latin typeface="Arial Black" charset="0"/>
              <a:ea typeface="ＭＳ Ｐゴシック" charset="0"/>
              <a:cs typeface="ＭＳ Ｐゴシック" charset="0"/>
            </a:endParaRPr>
          </a:p>
        </p:txBody>
      </p:sp>
      <p:sp>
        <p:nvSpPr>
          <p:cNvPr id="269315" name="Rectangle 4"/>
          <p:cNvSpPr>
            <a:spLocks noChangeArrowheads="1"/>
          </p:cNvSpPr>
          <p:nvPr/>
        </p:nvSpPr>
        <p:spPr bwMode="auto">
          <a:xfrm>
            <a:off x="152400" y="1295400"/>
            <a:ext cx="828675"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69316" name="Rectangle 5"/>
          <p:cNvSpPr>
            <a:spLocks noChangeArrowheads="1"/>
          </p:cNvSpPr>
          <p:nvPr/>
        </p:nvSpPr>
        <p:spPr bwMode="auto">
          <a:xfrm>
            <a:off x="981075" y="1295400"/>
            <a:ext cx="1155700"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69317" name="Rectangle 6"/>
          <p:cNvSpPr>
            <a:spLocks noChangeArrowheads="1"/>
          </p:cNvSpPr>
          <p:nvPr/>
        </p:nvSpPr>
        <p:spPr bwMode="auto">
          <a:xfrm>
            <a:off x="7926388" y="1295400"/>
            <a:ext cx="2012950"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69318" name="Rectangle 7"/>
          <p:cNvSpPr>
            <a:spLocks noChangeArrowheads="1"/>
          </p:cNvSpPr>
          <p:nvPr/>
        </p:nvSpPr>
        <p:spPr bwMode="auto">
          <a:xfrm>
            <a:off x="76200" y="2332038"/>
            <a:ext cx="828675"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الأسفار</a:t>
            </a:r>
            <a:endParaRPr kumimoji="0" lang="en-US" sz="2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69319" name="Rectangle 8"/>
          <p:cNvSpPr>
            <a:spLocks noChangeArrowheads="1"/>
          </p:cNvSpPr>
          <p:nvPr/>
        </p:nvSpPr>
        <p:spPr bwMode="auto">
          <a:xfrm>
            <a:off x="7716838" y="2332038"/>
            <a:ext cx="2341562"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69320" name="Rectangle 9"/>
          <p:cNvSpPr>
            <a:spLocks noChangeArrowheads="1"/>
          </p:cNvSpPr>
          <p:nvPr/>
        </p:nvSpPr>
        <p:spPr bwMode="auto">
          <a:xfrm>
            <a:off x="76200" y="3138488"/>
            <a:ext cx="828675"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الملوك</a:t>
            </a:r>
            <a:endParaRPr kumimoji="0" lang="en-US" sz="2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69321" name="Rectangle 10"/>
          <p:cNvSpPr>
            <a:spLocks noChangeArrowheads="1"/>
          </p:cNvSpPr>
          <p:nvPr/>
        </p:nvSpPr>
        <p:spPr bwMode="auto">
          <a:xfrm>
            <a:off x="981075" y="3138488"/>
            <a:ext cx="1155700"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شاول</a:t>
            </a:r>
            <a:endParaRPr kumimoji="0" lang="en-US" sz="2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69322" name="Rectangle 11"/>
          <p:cNvSpPr>
            <a:spLocks noChangeArrowheads="1"/>
          </p:cNvSpPr>
          <p:nvPr/>
        </p:nvSpPr>
        <p:spPr bwMode="auto">
          <a:xfrm>
            <a:off x="2051720" y="3138488"/>
            <a:ext cx="1036638"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داود</a:t>
            </a:r>
            <a:endParaRPr kumimoji="0" lang="en-US" sz="2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69323" name="Rectangle 12"/>
          <p:cNvSpPr>
            <a:spLocks noChangeArrowheads="1"/>
          </p:cNvSpPr>
          <p:nvPr/>
        </p:nvSpPr>
        <p:spPr bwMode="auto">
          <a:xfrm>
            <a:off x="2987824" y="3138488"/>
            <a:ext cx="2573337"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سليمان-أخزيا</a:t>
            </a:r>
            <a:endParaRPr kumimoji="0" lang="en-US" sz="2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69324" name="Rectangle 13"/>
          <p:cNvSpPr>
            <a:spLocks noChangeArrowheads="1"/>
          </p:cNvSpPr>
          <p:nvPr/>
        </p:nvSpPr>
        <p:spPr bwMode="auto">
          <a:xfrm>
            <a:off x="5322515" y="3138488"/>
            <a:ext cx="1789634"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اخزيا-صدقيا</a:t>
            </a:r>
            <a:endParaRPr kumimoji="0" lang="en-US" sz="2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69325" name="Rectangle 14"/>
          <p:cNvSpPr>
            <a:spLocks noChangeArrowheads="1"/>
          </p:cNvSpPr>
          <p:nvPr/>
        </p:nvSpPr>
        <p:spPr bwMode="auto">
          <a:xfrm>
            <a:off x="7239000" y="3138488"/>
            <a:ext cx="2341563"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69326" name="Rectangle 15"/>
          <p:cNvSpPr>
            <a:spLocks noChangeArrowheads="1"/>
          </p:cNvSpPr>
          <p:nvPr/>
        </p:nvSpPr>
        <p:spPr bwMode="auto">
          <a:xfrm>
            <a:off x="76200" y="4173538"/>
            <a:ext cx="828675"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التواريخ</a:t>
            </a:r>
            <a:endParaRPr kumimoji="0" lang="en-US" sz="2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69327" name="Rectangle 16"/>
          <p:cNvSpPr>
            <a:spLocks noChangeArrowheads="1"/>
          </p:cNvSpPr>
          <p:nvPr/>
        </p:nvSpPr>
        <p:spPr bwMode="auto">
          <a:xfrm>
            <a:off x="981075" y="4173538"/>
            <a:ext cx="115570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1043</a:t>
            </a:r>
            <a:endParaRPr kumimoji="0" lang="en-US" sz="2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69328" name="Rectangle 17"/>
          <p:cNvSpPr>
            <a:spLocks noChangeArrowheads="1"/>
          </p:cNvSpPr>
          <p:nvPr/>
        </p:nvSpPr>
        <p:spPr bwMode="auto">
          <a:xfrm>
            <a:off x="2023194" y="4173538"/>
            <a:ext cx="1036638"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1011</a:t>
            </a:r>
            <a:endParaRPr kumimoji="0" lang="en-US" sz="2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69331" name="Rectangle 20"/>
          <p:cNvSpPr>
            <a:spLocks noChangeArrowheads="1"/>
          </p:cNvSpPr>
          <p:nvPr/>
        </p:nvSpPr>
        <p:spPr bwMode="auto">
          <a:xfrm>
            <a:off x="7832725" y="4173538"/>
            <a:ext cx="625475"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538</a:t>
            </a:r>
            <a:endParaRPr kumimoji="0" lang="en-US" sz="2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69332" name="Rectangle 21"/>
          <p:cNvSpPr>
            <a:spLocks noChangeArrowheads="1"/>
          </p:cNvSpPr>
          <p:nvPr/>
        </p:nvSpPr>
        <p:spPr bwMode="auto">
          <a:xfrm>
            <a:off x="7875588" y="4173538"/>
            <a:ext cx="1585912"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69333" name="Rectangle 22"/>
          <p:cNvSpPr>
            <a:spLocks noChangeArrowheads="1"/>
          </p:cNvSpPr>
          <p:nvPr/>
        </p:nvSpPr>
        <p:spPr bwMode="auto">
          <a:xfrm>
            <a:off x="76200" y="5210175"/>
            <a:ext cx="828675"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المملكة</a:t>
            </a:r>
            <a:endPar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69334" name="Rectangle 23"/>
          <p:cNvSpPr>
            <a:spLocks noChangeArrowheads="1"/>
          </p:cNvSpPr>
          <p:nvPr/>
        </p:nvSpPr>
        <p:spPr bwMode="auto">
          <a:xfrm>
            <a:off x="981075" y="5210175"/>
            <a:ext cx="1797050"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a:t>
            </a:r>
            <a:r>
              <a:rPr kumimoji="0" lang="ar-JO" sz="2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 متحدة </a:t>
            </a:r>
            <a:r>
              <a:rPr kumimoji="0" lang="en-US" sz="2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a:t>
            </a:r>
          </a:p>
        </p:txBody>
      </p:sp>
      <p:sp>
        <p:nvSpPr>
          <p:cNvPr id="269335" name="Rectangle 24"/>
          <p:cNvSpPr>
            <a:spLocks noChangeArrowheads="1"/>
          </p:cNvSpPr>
          <p:nvPr/>
        </p:nvSpPr>
        <p:spPr bwMode="auto">
          <a:xfrm>
            <a:off x="2778125" y="5210175"/>
            <a:ext cx="381158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 منقسمة </a:t>
            </a:r>
            <a:r>
              <a:rPr kumimoji="0" lang="en-US" sz="2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 </a:t>
            </a:r>
          </a:p>
        </p:txBody>
      </p:sp>
      <p:sp>
        <p:nvSpPr>
          <p:cNvPr id="269336" name="Rectangle 25"/>
          <p:cNvSpPr>
            <a:spLocks noChangeArrowheads="1"/>
          </p:cNvSpPr>
          <p:nvPr/>
        </p:nvSpPr>
        <p:spPr bwMode="auto">
          <a:xfrm>
            <a:off x="6589713" y="5210175"/>
            <a:ext cx="833437"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7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باقية</a:t>
            </a:r>
            <a:endParaRPr kumimoji="0" lang="en-US" sz="17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69337" name="Rectangle 26"/>
          <p:cNvSpPr>
            <a:spLocks noChangeArrowheads="1"/>
          </p:cNvSpPr>
          <p:nvPr/>
        </p:nvSpPr>
        <p:spPr bwMode="auto">
          <a:xfrm>
            <a:off x="7423150" y="5210175"/>
            <a:ext cx="221773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عائدة</a:t>
            </a:r>
            <a:endParaRPr kumimoji="0" lang="en-US" sz="2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grpSp>
        <p:nvGrpSpPr>
          <p:cNvPr id="269338" name="Group 27"/>
          <p:cNvGrpSpPr>
            <a:grpSpLocks/>
          </p:cNvGrpSpPr>
          <p:nvPr/>
        </p:nvGrpSpPr>
        <p:grpSpPr bwMode="auto">
          <a:xfrm>
            <a:off x="2076450" y="1295400"/>
            <a:ext cx="1157288" cy="1036638"/>
            <a:chOff x="1063" y="0"/>
            <a:chExt cx="620" cy="518"/>
          </a:xfrm>
        </p:grpSpPr>
        <p:sp>
          <p:nvSpPr>
            <p:cNvPr id="269362" name="Rectangle 28"/>
            <p:cNvSpPr>
              <a:spLocks noChangeArrowheads="1"/>
            </p:cNvSpPr>
            <p:nvPr/>
          </p:nvSpPr>
          <p:spPr bwMode="auto">
            <a:xfrm>
              <a:off x="1095" y="0"/>
              <a:ext cx="55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9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69363" name="Rectangle 29"/>
            <p:cNvSpPr>
              <a:spLocks noChangeArrowheads="1"/>
            </p:cNvSpPr>
            <p:nvPr/>
          </p:nvSpPr>
          <p:spPr bwMode="auto">
            <a:xfrm>
              <a:off x="1063" y="0"/>
              <a:ext cx="620"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EFDE3"/>
                  </a:solidFill>
                  <a:effectLst/>
                  <a:uLnTx/>
                  <a:uFillTx/>
                  <a:latin typeface="Arial Narrow" charset="0"/>
                  <a:ea typeface="ＭＳ Ｐゴシック" charset="0"/>
                  <a:cs typeface="Arial" panose="020B0604020202020204" pitchFamily="34" charset="0"/>
                </a:rPr>
                <a:t>1</a:t>
              </a:r>
              <a:br>
                <a:rPr kumimoji="0" lang="en-US" sz="2000" b="1" u="none" strike="noStrike" kern="1200" cap="none" spc="0" normalizeH="0" baseline="0" noProof="0" dirty="0">
                  <a:ln>
                    <a:noFill/>
                  </a:ln>
                  <a:solidFill>
                    <a:srgbClr val="FEFDE3"/>
                  </a:solidFill>
                  <a:effectLst/>
                  <a:uLnTx/>
                  <a:uFillTx/>
                  <a:latin typeface="Arial Narrow"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EFDE3"/>
                  </a:solidFill>
                  <a:effectLst/>
                  <a:uLnTx/>
                  <a:uFillTx/>
                  <a:latin typeface="Arial Narrow" charset="0"/>
                  <a:ea typeface="ＭＳ Ｐゴシック" charset="0"/>
                  <a:cs typeface="Arial" panose="020B0604020202020204" pitchFamily="34" charset="0"/>
                </a:rPr>
                <a:t>أخبار</a:t>
              </a:r>
              <a:endParaRPr kumimoji="0" lang="en-US" sz="2000" b="1" u="none" strike="noStrike" kern="1200" cap="none" spc="0" normalizeH="0" baseline="0" noProof="0" dirty="0">
                <a:ln>
                  <a:noFill/>
                </a:ln>
                <a:solidFill>
                  <a:srgbClr val="FEFDE3"/>
                </a:solidFill>
                <a:effectLst/>
                <a:uLnTx/>
                <a:uFillTx/>
                <a:latin typeface="Arial Narrow" charset="0"/>
                <a:ea typeface="ＭＳ Ｐゴシック" charset="0"/>
                <a:cs typeface="Arial" panose="020B0604020202020204" pitchFamily="34" charset="0"/>
              </a:endParaRPr>
            </a:p>
          </p:txBody>
        </p:sp>
      </p:grpSp>
      <p:grpSp>
        <p:nvGrpSpPr>
          <p:cNvPr id="269339" name="Group 30"/>
          <p:cNvGrpSpPr>
            <a:grpSpLocks/>
          </p:cNvGrpSpPr>
          <p:nvPr/>
        </p:nvGrpSpPr>
        <p:grpSpPr bwMode="auto">
          <a:xfrm>
            <a:off x="3233738" y="1295400"/>
            <a:ext cx="4843462" cy="1036638"/>
            <a:chOff x="1683" y="0"/>
            <a:chExt cx="2515" cy="518"/>
          </a:xfrm>
        </p:grpSpPr>
        <p:sp>
          <p:nvSpPr>
            <p:cNvPr id="269360" name="Rectangle 31"/>
            <p:cNvSpPr>
              <a:spLocks noChangeArrowheads="1"/>
            </p:cNvSpPr>
            <p:nvPr/>
          </p:nvSpPr>
          <p:spPr bwMode="auto">
            <a:xfrm>
              <a:off x="1715" y="0"/>
              <a:ext cx="2451"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EFDE3"/>
                  </a:solidFill>
                  <a:effectLst/>
                  <a:uLnTx/>
                  <a:uFillTx/>
                  <a:latin typeface="Arial Narrow" charset="0"/>
                  <a:ea typeface="ＭＳ Ｐゴシック" charset="0"/>
                  <a:cs typeface="Arial" panose="020B0604020202020204" pitchFamily="34" charset="0"/>
                </a:rPr>
                <a:t>2</a:t>
              </a:r>
              <a:br>
                <a:rPr kumimoji="0" lang="en-US" sz="2400" b="1" u="none" strike="noStrike" kern="1200" cap="none" spc="0" normalizeH="0" baseline="0" noProof="0" dirty="0">
                  <a:ln>
                    <a:noFill/>
                  </a:ln>
                  <a:solidFill>
                    <a:srgbClr val="FEFDE3"/>
                  </a:solidFill>
                  <a:effectLst/>
                  <a:uLnTx/>
                  <a:uFillTx/>
                  <a:latin typeface="Arial Narrow"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EFDE3"/>
                  </a:solidFill>
                  <a:effectLst/>
                  <a:uLnTx/>
                  <a:uFillTx/>
                  <a:latin typeface="Arial Narrow" charset="0"/>
                  <a:ea typeface="ＭＳ Ｐゴシック" charset="0"/>
                  <a:cs typeface="Arial" panose="020B0604020202020204" pitchFamily="34" charset="0"/>
                </a:rPr>
                <a:t>أخبار</a:t>
              </a:r>
              <a:endParaRPr kumimoji="0" lang="en-US" sz="2400" b="1" u="none" strike="noStrike" kern="1200" cap="none" spc="0" normalizeH="0" baseline="0" noProof="0" dirty="0">
                <a:ln>
                  <a:noFill/>
                </a:ln>
                <a:solidFill>
                  <a:srgbClr val="FEFDE3"/>
                </a:solidFill>
                <a:effectLst/>
                <a:uLnTx/>
                <a:uFillTx/>
                <a:latin typeface="Arial Narrow" charset="0"/>
                <a:ea typeface="ＭＳ Ｐゴシック" charset="0"/>
                <a:cs typeface="Arial" panose="020B0604020202020204" pitchFamily="34" charset="0"/>
              </a:endParaRPr>
            </a:p>
          </p:txBody>
        </p:sp>
        <p:sp>
          <p:nvSpPr>
            <p:cNvPr id="269361" name="Rectangle 32"/>
            <p:cNvSpPr>
              <a:spLocks noChangeArrowheads="1"/>
            </p:cNvSpPr>
            <p:nvPr/>
          </p:nvSpPr>
          <p:spPr bwMode="auto">
            <a:xfrm>
              <a:off x="1683" y="0"/>
              <a:ext cx="2515"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69340" name="Group 33"/>
          <p:cNvGrpSpPr>
            <a:grpSpLocks/>
          </p:cNvGrpSpPr>
          <p:nvPr/>
        </p:nvGrpSpPr>
        <p:grpSpPr bwMode="auto">
          <a:xfrm>
            <a:off x="762000" y="2332038"/>
            <a:ext cx="1274763" cy="806450"/>
            <a:chOff x="444" y="518"/>
            <a:chExt cx="683" cy="403"/>
          </a:xfrm>
        </p:grpSpPr>
        <p:sp>
          <p:nvSpPr>
            <p:cNvPr id="269358"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EFDE3"/>
                  </a:solidFill>
                  <a:effectLst/>
                  <a:uLnTx/>
                  <a:uFillTx/>
                  <a:latin typeface="Arial Narrow" charset="0"/>
                  <a:ea typeface="ＭＳ Ｐゴシック" charset="0"/>
                  <a:cs typeface="Arial" panose="020B0604020202020204" pitchFamily="34" charset="0"/>
                </a:rPr>
                <a:t>1       صموئيل</a:t>
              </a:r>
              <a:endParaRPr kumimoji="0" lang="en-US" sz="2400" b="1" u="none" strike="noStrike" kern="1200" cap="none" spc="0" normalizeH="0" baseline="0" noProof="0" dirty="0">
                <a:ln>
                  <a:noFill/>
                </a:ln>
                <a:solidFill>
                  <a:srgbClr val="FEFDE3"/>
                </a:solidFill>
                <a:effectLst/>
                <a:uLnTx/>
                <a:uFillTx/>
                <a:latin typeface="Arial Narrow" charset="0"/>
                <a:ea typeface="ＭＳ Ｐゴシック" charset="0"/>
                <a:cs typeface="Arial" panose="020B0604020202020204" pitchFamily="34" charset="0"/>
              </a:endParaRPr>
            </a:p>
          </p:txBody>
        </p:sp>
        <p:sp>
          <p:nvSpPr>
            <p:cNvPr id="269359" name="Rectangle 35"/>
            <p:cNvSpPr>
              <a:spLocks noChangeArrowheads="1"/>
            </p:cNvSpPr>
            <p:nvPr/>
          </p:nvSpPr>
          <p:spPr bwMode="auto">
            <a:xfrm>
              <a:off x="444" y="518"/>
              <a:ext cx="68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sp>
        <p:nvSpPr>
          <p:cNvPr id="269341" name="Rectangle 36"/>
          <p:cNvSpPr>
            <a:spLocks noChangeArrowheads="1"/>
          </p:cNvSpPr>
          <p:nvPr/>
        </p:nvSpPr>
        <p:spPr bwMode="auto">
          <a:xfrm>
            <a:off x="2057400" y="2332038"/>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EFDE3"/>
                </a:solidFill>
                <a:effectLst/>
                <a:uLnTx/>
                <a:uFillTx/>
                <a:latin typeface="Arial Narrow" charset="0"/>
                <a:ea typeface="ＭＳ Ｐゴシック" charset="0"/>
                <a:cs typeface="Arial" panose="020B0604020202020204" pitchFamily="34" charset="0"/>
              </a:rPr>
              <a:t>2       صموئيل</a:t>
            </a:r>
            <a:endParaRPr kumimoji="0" lang="en-US" sz="2400" b="1" u="none" strike="noStrike" kern="1200" cap="none" spc="0" normalizeH="0" baseline="0" noProof="0" dirty="0">
              <a:ln>
                <a:noFill/>
              </a:ln>
              <a:solidFill>
                <a:srgbClr val="FEFDE3"/>
              </a:solidFill>
              <a:effectLst/>
              <a:uLnTx/>
              <a:uFillTx/>
              <a:latin typeface="Arial Narrow" charset="0"/>
              <a:ea typeface="ＭＳ Ｐゴシック" charset="0"/>
              <a:cs typeface="Arial" panose="020B0604020202020204" pitchFamily="34" charset="0"/>
            </a:endParaRPr>
          </a:p>
        </p:txBody>
      </p:sp>
      <p:sp>
        <p:nvSpPr>
          <p:cNvPr id="269342" name="Rectangle 37"/>
          <p:cNvSpPr>
            <a:spLocks noChangeArrowheads="1"/>
          </p:cNvSpPr>
          <p:nvPr/>
        </p:nvSpPr>
        <p:spPr bwMode="auto">
          <a:xfrm>
            <a:off x="2066925" y="2332038"/>
            <a:ext cx="1223963"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nvGrpSpPr>
          <p:cNvPr id="269343" name="Group 38"/>
          <p:cNvGrpSpPr>
            <a:grpSpLocks/>
          </p:cNvGrpSpPr>
          <p:nvPr/>
        </p:nvGrpSpPr>
        <p:grpSpPr bwMode="auto">
          <a:xfrm>
            <a:off x="3233738" y="2332038"/>
            <a:ext cx="1986334"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EFDE3"/>
                  </a:solidFill>
                  <a:effectLst/>
                  <a:uLnTx/>
                  <a:uFillTx/>
                  <a:latin typeface="Arial Narrow" charset="0"/>
                  <a:ea typeface="ＭＳ Ｐゴシック" charset="0"/>
                  <a:cs typeface="Arial" panose="020B0604020202020204" pitchFamily="34" charset="0"/>
                </a:rPr>
                <a:t>1                 ملوك</a:t>
              </a:r>
              <a:endParaRPr kumimoji="0" lang="en-US" sz="2400" b="1" u="none" strike="noStrike" kern="1200" cap="none" spc="0" normalizeH="0" baseline="0" noProof="0" dirty="0">
                <a:ln>
                  <a:noFill/>
                </a:ln>
                <a:solidFill>
                  <a:srgbClr val="FEFDE3"/>
                </a:solidFill>
                <a:effectLst/>
                <a:uLnTx/>
                <a:uFillTx/>
                <a:latin typeface="Arial Narrow" charset="0"/>
                <a:ea typeface="Times New Roman" charset="0"/>
                <a:cs typeface="Arial" panose="020B0604020202020204" pitchFamily="34" charset="0"/>
              </a:endParaRPr>
            </a:p>
          </p:txBody>
        </p:sp>
        <p:sp>
          <p:nvSpPr>
            <p:cNvPr id="269357" name="Rectangle 40"/>
            <p:cNvSpPr>
              <a:spLocks noChangeArrowheads="1"/>
            </p:cNvSpPr>
            <p:nvPr/>
          </p:nvSpPr>
          <p:spPr bwMode="auto">
            <a:xfrm>
              <a:off x="1747" y="518"/>
              <a:ext cx="144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69344" name="Group 41"/>
          <p:cNvGrpSpPr>
            <a:grpSpLocks/>
          </p:cNvGrpSpPr>
          <p:nvPr/>
        </p:nvGrpSpPr>
        <p:grpSpPr bwMode="auto">
          <a:xfrm>
            <a:off x="5148064" y="2332038"/>
            <a:ext cx="1862336"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EFDE3"/>
                  </a:solidFill>
                  <a:effectLst/>
                  <a:uLnTx/>
                  <a:uFillTx/>
                  <a:latin typeface="Arial Narrow" charset="0"/>
                  <a:ea typeface="ＭＳ Ｐゴシック" charset="0"/>
                  <a:cs typeface="Arial" panose="020B0604020202020204" pitchFamily="34" charset="0"/>
                </a:rPr>
                <a:t>2</a:t>
              </a:r>
              <a:br>
                <a:rPr kumimoji="0" lang="en-US" sz="2400" b="1" u="none" strike="noStrike" kern="1200" cap="none" spc="0" normalizeH="0" baseline="0" noProof="0" dirty="0">
                  <a:ln>
                    <a:noFill/>
                  </a:ln>
                  <a:solidFill>
                    <a:srgbClr val="FEFDE3"/>
                  </a:solidFill>
                  <a:effectLst/>
                  <a:uLnTx/>
                  <a:uFillTx/>
                  <a:latin typeface="Arial Narrow"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EFDE3"/>
                  </a:solidFill>
                  <a:effectLst/>
                  <a:uLnTx/>
                  <a:uFillTx/>
                  <a:latin typeface="Arial Narrow" charset="0"/>
                  <a:ea typeface="ＭＳ Ｐゴシック" charset="0"/>
                  <a:cs typeface="Arial" panose="020B0604020202020204" pitchFamily="34" charset="0"/>
                </a:rPr>
                <a:t>الملوك</a:t>
              </a:r>
              <a:endParaRPr kumimoji="0" lang="en-US" sz="2400" b="1" u="none" strike="noStrike" kern="1200" cap="none" spc="0" normalizeH="0" baseline="0" noProof="0" dirty="0">
                <a:ln>
                  <a:noFill/>
                </a:ln>
                <a:solidFill>
                  <a:srgbClr val="FEFDE3"/>
                </a:solidFill>
                <a:effectLst/>
                <a:uLnTx/>
                <a:uFillTx/>
                <a:latin typeface="Arial Narrow" charset="0"/>
                <a:ea typeface="Times New Roman" charset="0"/>
                <a:cs typeface="Arial" panose="020B0604020202020204" pitchFamily="34" charset="0"/>
              </a:endParaRPr>
            </a:p>
          </p:txBody>
        </p:sp>
        <p:sp>
          <p:nvSpPr>
            <p:cNvPr id="269355" name="Rectangle 43"/>
            <p:cNvSpPr>
              <a:spLocks noChangeArrowheads="1"/>
            </p:cNvSpPr>
            <p:nvPr/>
          </p:nvSpPr>
          <p:spPr bwMode="auto">
            <a:xfrm>
              <a:off x="3190" y="518"/>
              <a:ext cx="89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pic>
        <p:nvPicPr>
          <p:cNvPr id="124972" name="Picture 44"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48768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3" name="Picture 45"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48768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4" name="Picture 46" descr="j029776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81800" y="4800600"/>
            <a:ext cx="925513"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75" name="AutoShape 47"/>
          <p:cNvSpPr>
            <a:spLocks noChangeArrowheads="1"/>
          </p:cNvSpPr>
          <p:nvPr/>
        </p:nvSpPr>
        <p:spPr bwMode="auto">
          <a:xfrm>
            <a:off x="6172200" y="4876800"/>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24976" name="AutoShape 48"/>
          <p:cNvSpPr>
            <a:spLocks noChangeArrowheads="1"/>
          </p:cNvSpPr>
          <p:nvPr/>
        </p:nvSpPr>
        <p:spPr bwMode="auto">
          <a:xfrm>
            <a:off x="6553200"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24977" name="AutoShape 49"/>
          <p:cNvSpPr>
            <a:spLocks noChangeArrowheads="1"/>
          </p:cNvSpPr>
          <p:nvPr/>
        </p:nvSpPr>
        <p:spPr bwMode="auto">
          <a:xfrm rot="10800000">
            <a:off x="7991475"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pic>
        <p:nvPicPr>
          <p:cNvPr id="124978" name="Picture 50" descr="j029557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7600" y="4929198"/>
            <a:ext cx="1447800" cy="10747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9" name="Picture 51"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48768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9353" name="Text Box 3"/>
          <p:cNvSpPr txBox="1">
            <a:spLocks noChangeArrowheads="1"/>
          </p:cNvSpPr>
          <p:nvPr/>
        </p:nvSpPr>
        <p:spPr bwMode="auto">
          <a:xfrm>
            <a:off x="8072462" y="71438"/>
            <a:ext cx="1000101" cy="693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220    264</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2" name="Rectangle 18">
            <a:extLst>
              <a:ext uri="{FF2B5EF4-FFF2-40B4-BE49-F238E27FC236}">
                <a16:creationId xmlns:a16="http://schemas.microsoft.com/office/drawing/2014/main" id="{D6FC8D18-8DD9-8F4C-AA71-CE102113A2B5}"/>
              </a:ext>
            </a:extLst>
          </p:cNvPr>
          <p:cNvSpPr>
            <a:spLocks noChangeArrowheads="1"/>
          </p:cNvSpPr>
          <p:nvPr/>
        </p:nvSpPr>
        <p:spPr bwMode="auto">
          <a:xfrm>
            <a:off x="3124200" y="4173538"/>
            <a:ext cx="2246313"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971        931           852</a:t>
            </a:r>
          </a:p>
        </p:txBody>
      </p:sp>
      <p:sp>
        <p:nvSpPr>
          <p:cNvPr id="53" name="Rectangle 19">
            <a:extLst>
              <a:ext uri="{FF2B5EF4-FFF2-40B4-BE49-F238E27FC236}">
                <a16:creationId xmlns:a16="http://schemas.microsoft.com/office/drawing/2014/main" id="{A4AE25CE-11EE-6F4F-8E02-5522F3AB540F}"/>
              </a:ext>
            </a:extLst>
          </p:cNvPr>
          <p:cNvSpPr>
            <a:spLocks noChangeArrowheads="1"/>
          </p:cNvSpPr>
          <p:nvPr/>
        </p:nvSpPr>
        <p:spPr bwMode="auto">
          <a:xfrm>
            <a:off x="5286112" y="4173538"/>
            <a:ext cx="209420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852           722   586   560</a:t>
            </a:r>
          </a:p>
        </p:txBody>
      </p:sp>
    </p:spTree>
    <p:extLst>
      <p:ext uri="{BB962C8B-B14F-4D97-AF65-F5344CB8AC3E}">
        <p14:creationId xmlns:p14="http://schemas.microsoft.com/office/powerpoint/2010/main" val="1737181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908" y="0"/>
            <a:ext cx="9134455" cy="6858000"/>
          </a:xfrm>
          <a:prstGeom prst="rect">
            <a:avLst/>
          </a:prstGeom>
        </p:spPr>
      </p:pic>
      <p:sp>
        <p:nvSpPr>
          <p:cNvPr id="900098" name="Rectangle 2"/>
          <p:cNvSpPr>
            <a:spLocks noGrp="1" noChangeArrowheads="1"/>
          </p:cNvSpPr>
          <p:nvPr>
            <p:ph type="ctrTitle"/>
          </p:nvPr>
        </p:nvSpPr>
        <p:spPr>
          <a:xfrm>
            <a:off x="0" y="232008"/>
            <a:ext cx="9144000" cy="19728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لماذا استثمر الله ستة أسفار عن داود؟</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3541694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899"/>
            <a:ext cx="9144000" cy="952829"/>
          </a:xfrm>
        </p:spPr>
        <p:txBody>
          <a:bodyPr/>
          <a:lstStyle/>
          <a:p>
            <a:r>
              <a:rPr lang="ar-JO" sz="4000" b="1" dirty="0">
                <a:solidFill>
                  <a:schemeClr val="bg1"/>
                </a:solidFill>
                <a:latin typeface="Arial" panose="020B0604020202020204" pitchFamily="34" charset="0"/>
                <a:cs typeface="Arial" panose="020B0604020202020204" pitchFamily="34" charset="0"/>
              </a:rPr>
              <a:t>سجلين تاريخيين لنفس الأحداث</a:t>
            </a:r>
            <a:endParaRPr lang="en-US" sz="4000" b="1" dirty="0">
              <a:solidFill>
                <a:schemeClr val="bg1"/>
              </a:solidFill>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79512" y="1844824"/>
            <a:ext cx="3240360" cy="3024336"/>
          </a:xfrm>
          <a:prstGeom prst="rect">
            <a:avLst/>
          </a:prstGeom>
          <a:solidFill>
            <a:srgbClr val="00009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4000" b="1" dirty="0">
                <a:solidFill>
                  <a:schemeClr val="bg1"/>
                </a:solidFill>
                <a:latin typeface="Arial" panose="020B0604020202020204" pitchFamily="34" charset="0"/>
                <a:cs typeface="Arial" panose="020B0604020202020204" pitchFamily="34" charset="0"/>
              </a:rPr>
              <a:t>تاريخ مبكر    قريب             من الأحداث</a:t>
            </a:r>
            <a:endParaRPr lang="en-US" sz="4000" b="1" dirty="0">
              <a:solidFill>
                <a:schemeClr val="bg1"/>
              </a:solidFill>
              <a:latin typeface="Arial" panose="020B0604020202020204" pitchFamily="34" charset="0"/>
              <a:cs typeface="Arial" panose="020B0604020202020204" pitchFamily="34" charset="0"/>
            </a:endParaRPr>
          </a:p>
        </p:txBody>
      </p:sp>
      <p:sp>
        <p:nvSpPr>
          <p:cNvPr id="4" name="Title 1"/>
          <p:cNvSpPr txBox="1">
            <a:spLocks/>
          </p:cNvSpPr>
          <p:nvPr/>
        </p:nvSpPr>
        <p:spPr bwMode="auto">
          <a:xfrm>
            <a:off x="5580112" y="1844824"/>
            <a:ext cx="3240360" cy="3024336"/>
          </a:xfrm>
          <a:prstGeom prst="rect">
            <a:avLst/>
          </a:prstGeom>
          <a:solidFill>
            <a:srgbClr val="00009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4000" b="1" dirty="0">
                <a:solidFill>
                  <a:schemeClr val="bg1"/>
                </a:solidFill>
                <a:latin typeface="Arial" panose="020B0604020202020204" pitchFamily="34" charset="0"/>
                <a:cs typeface="Arial" panose="020B0604020202020204" pitchFamily="34" charset="0"/>
              </a:rPr>
              <a:t>تاريخ متأخر    جداً بعد     الأحداث</a:t>
            </a:r>
            <a:endParaRPr lang="en-US" sz="4000" b="1" dirty="0">
              <a:solidFill>
                <a:schemeClr val="bg1"/>
              </a:solidFill>
              <a:latin typeface="Arial" panose="020B0604020202020204" pitchFamily="34" charset="0"/>
              <a:cs typeface="Arial" panose="020B0604020202020204" pitchFamily="34" charset="0"/>
            </a:endParaRPr>
          </a:p>
        </p:txBody>
      </p:sp>
      <p:sp>
        <p:nvSpPr>
          <p:cNvPr id="5" name="Cloud 4"/>
          <p:cNvSpPr/>
          <p:nvPr/>
        </p:nvSpPr>
        <p:spPr bwMode="auto">
          <a:xfrm>
            <a:off x="3203848" y="1772816"/>
            <a:ext cx="2520280" cy="2304256"/>
          </a:xfrm>
          <a:prstGeom prst="cloud">
            <a:avLst/>
          </a:prstGeom>
          <a:solidFill>
            <a:schemeClr val="accent1">
              <a:lumMod val="40000"/>
              <a:lumOff val="6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JO" sz="3200" b="1" u="none" strike="noStrike" cap="none" normalizeH="0" baseline="0" dirty="0">
                <a:ln>
                  <a:noFill/>
                </a:ln>
                <a:solidFill>
                  <a:schemeClr val="tx1"/>
                </a:solidFill>
                <a:effectLst/>
                <a:latin typeface="Arial" panose="020B0604020202020204" pitchFamily="34" charset="0"/>
                <a:cs typeface="Arial" panose="020B0604020202020204" pitchFamily="34" charset="0"/>
              </a:rPr>
              <a:t>فترة تأمل</a:t>
            </a:r>
            <a:endParaRPr kumimoji="0" lang="en-US" sz="32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6" name="Title 1"/>
          <p:cNvSpPr txBox="1">
            <a:spLocks/>
          </p:cNvSpPr>
          <p:nvPr/>
        </p:nvSpPr>
        <p:spPr bwMode="auto">
          <a:xfrm>
            <a:off x="179512" y="4941168"/>
            <a:ext cx="3240360" cy="79208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4000" b="1" dirty="0">
                <a:solidFill>
                  <a:schemeClr val="bg1"/>
                </a:solidFill>
                <a:latin typeface="Arial" panose="020B0604020202020204" pitchFamily="34" charset="0"/>
                <a:cs typeface="Arial" panose="020B0604020202020204" pitchFamily="34" charset="0"/>
              </a:rPr>
              <a:t>الملوك</a:t>
            </a:r>
            <a:endParaRPr lang="en-US" sz="4000" b="1" dirty="0">
              <a:solidFill>
                <a:schemeClr val="bg1"/>
              </a:solidFill>
              <a:latin typeface="Arial" panose="020B0604020202020204" pitchFamily="34" charset="0"/>
              <a:cs typeface="Arial" panose="020B0604020202020204" pitchFamily="34" charset="0"/>
            </a:endParaRPr>
          </a:p>
        </p:txBody>
      </p:sp>
      <p:sp>
        <p:nvSpPr>
          <p:cNvPr id="7" name="Title 1"/>
          <p:cNvSpPr txBox="1">
            <a:spLocks/>
          </p:cNvSpPr>
          <p:nvPr/>
        </p:nvSpPr>
        <p:spPr bwMode="auto">
          <a:xfrm>
            <a:off x="5580112" y="4941168"/>
            <a:ext cx="3240360" cy="79208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4000" b="1" dirty="0">
                <a:solidFill>
                  <a:schemeClr val="bg1"/>
                </a:solidFill>
                <a:latin typeface="Arial" panose="020B0604020202020204" pitchFamily="34" charset="0"/>
                <a:cs typeface="Arial" panose="020B0604020202020204" pitchFamily="34" charset="0"/>
              </a:rPr>
              <a:t>الأخبار</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909742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0.70"/>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heckerboard(across)">
                                      <p:cBhvr>
                                        <p:cTn id="22" dur="500"/>
                                        <p:tgtEl>
                                          <p:spTgt spid="4"/>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heckerboard(across)">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b="1" dirty="0">
              <a:latin typeface="Arial" panose="020B0604020202020204" pitchFamily="34" charset="0"/>
              <a:cs typeface="Arial" panose="020B0604020202020204" pitchFamily="34" charset="0"/>
            </a:endParaRPr>
          </a:p>
        </p:txBody>
      </p:sp>
      <p:sp>
        <p:nvSpPr>
          <p:cNvPr id="89091" name="Text Box 3"/>
          <p:cNvSpPr txBox="1">
            <a:spLocks noChangeArrowheads="1"/>
          </p:cNvSpPr>
          <p:nvPr/>
        </p:nvSpPr>
        <p:spPr bwMode="auto">
          <a:xfrm>
            <a:off x="4419600" y="6392863"/>
            <a:ext cx="48768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000" b="1" dirty="0">
                <a:solidFill>
                  <a:schemeClr val="bg1"/>
                </a:solidFill>
                <a:latin typeface="Arial" panose="020B0604020202020204" pitchFamily="34" charset="0"/>
                <a:ea typeface="+mn-ea"/>
                <a:cs typeface="Arial" panose="020B0604020202020204" pitchFamily="34" charset="0"/>
              </a:rPr>
              <a:t>Walk Through The Bible </a:t>
            </a:r>
            <a:r>
              <a:rPr lang="en-US" sz="2000" b="1" dirty="0">
                <a:solidFill>
                  <a:schemeClr val="bg1"/>
                </a:solidFill>
                <a:latin typeface="Arial" panose="020B0604020202020204" pitchFamily="34" charset="0"/>
                <a:ea typeface="Times New Roman" pitchFamily="-105" charset="0"/>
                <a:cs typeface="Arial" panose="020B0604020202020204" pitchFamily="34" charset="0"/>
              </a:rPr>
              <a:t>©</a:t>
            </a:r>
            <a:r>
              <a:rPr lang="en-US" sz="2000" b="1" dirty="0">
                <a:solidFill>
                  <a:schemeClr val="bg1"/>
                </a:solidFill>
                <a:latin typeface="Arial" panose="020B0604020202020204" pitchFamily="34" charset="0"/>
                <a:ea typeface="+mn-ea"/>
                <a:cs typeface="Arial" panose="020B0604020202020204" pitchFamily="34" charset="0"/>
              </a:rPr>
              <a:t>1989</a:t>
            </a:r>
          </a:p>
        </p:txBody>
      </p:sp>
      <p:sp>
        <p:nvSpPr>
          <p:cNvPr id="89092" name="Text Box 4"/>
          <p:cNvSpPr txBox="1">
            <a:spLocks noChangeArrowheads="1"/>
          </p:cNvSpPr>
          <p:nvPr/>
        </p:nvSpPr>
        <p:spPr bwMode="auto">
          <a:xfrm>
            <a:off x="0" y="76200"/>
            <a:ext cx="4643438" cy="7699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ar-JO" sz="4400" b="1" dirty="0">
                <a:solidFill>
                  <a:schemeClr val="bg1"/>
                </a:solidFill>
                <a:latin typeface="Arial" panose="020B0604020202020204" pitchFamily="34" charset="0"/>
                <a:ea typeface="+mn-ea"/>
                <a:cs typeface="Arial" panose="020B0604020202020204" pitchFamily="34" charset="0"/>
              </a:rPr>
              <a:t>افتتاحية عن داود</a:t>
            </a:r>
            <a:endParaRPr lang="en-US" sz="4400" b="1" dirty="0">
              <a:solidFill>
                <a:schemeClr val="bg1"/>
              </a:solidFill>
              <a:latin typeface="Arial" panose="020B0604020202020204" pitchFamily="34" charset="0"/>
              <a:ea typeface="+mn-ea"/>
              <a:cs typeface="Arial" panose="020B0604020202020204" pitchFamily="34" charset="0"/>
            </a:endParaRPr>
          </a:p>
        </p:txBody>
      </p:sp>
      <p:sp>
        <p:nvSpPr>
          <p:cNvPr id="89093" name="Text Box 5"/>
          <p:cNvSpPr txBox="1">
            <a:spLocks noChangeArrowheads="1"/>
          </p:cNvSpPr>
          <p:nvPr/>
        </p:nvSpPr>
        <p:spPr bwMode="auto">
          <a:xfrm>
            <a:off x="4876800" y="198438"/>
            <a:ext cx="42672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ar-JO" sz="3600" b="1" dirty="0">
                <a:solidFill>
                  <a:schemeClr val="bg1"/>
                </a:solidFill>
                <a:latin typeface="Arial" panose="020B0604020202020204" pitchFamily="34" charset="0"/>
                <a:ea typeface="+mn-ea"/>
                <a:cs typeface="Arial" panose="020B0604020202020204" pitchFamily="34" charset="0"/>
              </a:rPr>
              <a:t>أخبار الأيام الأول</a:t>
            </a:r>
            <a:endParaRPr lang="en-US" sz="3600" b="1" dirty="0">
              <a:solidFill>
                <a:schemeClr val="bg1"/>
              </a:solidFill>
              <a:latin typeface="Arial" panose="020B0604020202020204" pitchFamily="34" charset="0"/>
              <a:ea typeface="+mn-ea"/>
              <a:cs typeface="Arial" panose="020B0604020202020204" pitchFamily="34" charset="0"/>
            </a:endParaRPr>
          </a:p>
        </p:txBody>
      </p:sp>
      <p:pic>
        <p:nvPicPr>
          <p:cNvPr id="77829" name="Picture 6" descr="1 Chronic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43000" y="857250"/>
            <a:ext cx="6629400" cy="505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6"/>
          <p:cNvSpPr>
            <a:spLocks noGrp="1"/>
          </p:cNvSpPr>
          <p:nvPr>
            <p:ph type="title" idx="4294967295"/>
          </p:nvPr>
        </p:nvSpPr>
        <p:spPr>
          <a:xfrm>
            <a:off x="0" y="5867400"/>
            <a:ext cx="9144000" cy="457200"/>
          </a:xfrm>
        </p:spPr>
        <p:txBody>
          <a:bodyPr/>
          <a:lstStyle/>
          <a:p>
            <a:pPr>
              <a:defRPr/>
            </a:pPr>
            <a:r>
              <a:rPr lang="ar-JO" sz="2400" b="1" dirty="0">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الطبيعة الإفتتاحية لسفر ١ أخبار الأيام</a:t>
            </a:r>
            <a:endParaRPr lang="en-US" sz="2400" b="1" dirty="0">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89093"/>
                                        </p:tgtEl>
                                        <p:attrNameLst>
                                          <p:attrName>style.visibility</p:attrName>
                                        </p:attrNameLst>
                                      </p:cBhvr>
                                      <p:to>
                                        <p:strVal val="visible"/>
                                      </p:to>
                                    </p:set>
                                    <p:animEffect transition="in" filter="dissolve">
                                      <p:cBhvr>
                                        <p:cTn id="7" dur="500"/>
                                        <p:tgtEl>
                                          <p:spTgt spid="89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3"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0"/>
            <a:ext cx="66620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563888" y="49784"/>
            <a:ext cx="5580112" cy="6808216"/>
          </a:xfrm>
          <a:effectLst>
            <a:outerShdw blurRad="63500" dist="35921" dir="2700000" algn="ctr" rotWithShape="0">
              <a:schemeClr val="tx2">
                <a:alpha val="74998"/>
              </a:schemeClr>
            </a:outerShdw>
          </a:effectLst>
        </p:spPr>
        <p:txBody>
          <a:bodyPr anchor="t"/>
          <a:lstStyle/>
          <a:p>
            <a:pPr>
              <a:defRPr/>
            </a:pP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1. أسس الله مملكة داود ليقدم </a:t>
            </a:r>
            <a:r>
              <a:rPr lang="ar-JO" sz="4800" dirty="0">
                <a:solidFill>
                  <a:srgbClr val="FFFF00"/>
                </a:solidFill>
                <a:effectLst>
                  <a:glow rad="127000">
                    <a:schemeClr val="tx1"/>
                  </a:glow>
                </a:effectLst>
                <a:ea typeface="ＭＳ Ｐゴシック" charset="0"/>
              </a:rPr>
              <a:t>العبادة في الهيكل </a:t>
            </a:r>
            <a:r>
              <a:rPr lang="ar-JO" sz="4800" dirty="0">
                <a:effectLst>
                  <a:glow rad="127000">
                    <a:schemeClr val="tx1"/>
                  </a:glow>
                </a:effectLst>
                <a:ea typeface="ＭＳ Ｐゴシック" charset="0"/>
              </a:rPr>
              <a:t>فوق الوثنية</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44896940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348880"/>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التأسيس</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أخبار الأيام</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0240" y="65344"/>
            <a:ext cx="70403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262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39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6209840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kern="0">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t>إن الحفاظ على نسل داود أثناء السبي (١-٩ ؛ ١٧: ١٠ ب -١٤) وأولويته في العبادة نموذجًا لاستجابة البقية الصحيحة لولاء الله للعهد.</a:t>
            </a:r>
            <a:endParaRPr lang="en-US" dirty="0"/>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42د</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0219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JO" sz="4800" dirty="0">
                <a:effectLst>
                  <a:glow rad="101600">
                    <a:schemeClr val="tx1">
                      <a:alpha val="99000"/>
                    </a:schemeClr>
                  </a:glow>
                </a:effectLst>
              </a:rPr>
              <a:t>الموضوع الرئيسي</a:t>
            </a:r>
            <a:endParaRPr lang="en-US" sz="4800"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844824"/>
            <a:ext cx="9144000" cy="30929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تأسيس نسل داود</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262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أخبار الأيام </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748545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1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1216417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2607443"/>
          </a:xfrm>
          <a:effectLst>
            <a:outerShdw blurRad="63500" dist="35921" dir="2700000" algn="ctr" rotWithShape="0">
              <a:schemeClr val="tx2">
                <a:alpha val="74998"/>
              </a:schemeClr>
            </a:outerShdw>
          </a:effectLst>
        </p:spPr>
        <p:txBody>
          <a:bodyPr anchor="t"/>
          <a:lstStyle/>
          <a:p>
            <a:pPr>
              <a:defRPr/>
            </a:pPr>
            <a:br>
              <a:rPr lang="en-US" sz="3600" dirty="0">
                <a:effectLst>
                  <a:glow rad="127000">
                    <a:schemeClr val="tx1"/>
                  </a:glow>
                </a:effectLst>
                <a:ea typeface="ＭＳ Ｐゴシック" charset="0"/>
                <a:cs typeface="Arial" panose="020B0604020202020204" pitchFamily="34" charset="0"/>
              </a:rPr>
            </a:br>
            <a:r>
              <a:rPr lang="ar-JO" sz="3600" dirty="0">
                <a:effectLst>
                  <a:glow rad="127000">
                    <a:schemeClr val="tx1"/>
                  </a:glow>
                </a:effectLst>
                <a:ea typeface="ＭＳ Ｐゴシック" charset="0"/>
                <a:cs typeface="Arial" panose="020B0604020202020204" pitchFamily="34" charset="0"/>
              </a:rPr>
              <a:t>سجل النسب من آدم إلى 450 ق.م يظهر غياب عرش داود لكن نسله لا يزال حاضراً بسبب نعمة الله (1 أخ 1-9)</a:t>
            </a:r>
            <a:endParaRPr lang="en-US" sz="3600" dirty="0">
              <a:effectLst>
                <a:glow rad="127000">
                  <a:schemeClr val="tx1"/>
                </a:glow>
              </a:effectLst>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9385" y="2564904"/>
            <a:ext cx="3811032" cy="4293096"/>
          </a:xfrm>
          <a:prstGeom prst="rect">
            <a:avLst/>
          </a:prstGeom>
        </p:spPr>
      </p:pic>
    </p:spTree>
    <p:extLst>
      <p:ext uri="{BB962C8B-B14F-4D97-AF65-F5344CB8AC3E}">
        <p14:creationId xmlns:p14="http://schemas.microsoft.com/office/powerpoint/2010/main" val="375683532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6292" name="Rectangle 4"/>
          <p:cNvSpPr>
            <a:spLocks noGrp="1" noChangeArrowheads="1"/>
          </p:cNvSpPr>
          <p:nvPr>
            <p:ph type="ctrTitle"/>
          </p:nvPr>
        </p:nvSpPr>
        <p:spPr>
          <a:xfrm>
            <a:off x="85645" y="76200"/>
            <a:ext cx="8905955" cy="961490"/>
          </a:xfrm>
        </p:spPr>
        <p:txBody>
          <a:bodyPr/>
          <a:lstStyle/>
          <a:p>
            <a:pPr eaLnBrk="1" hangingPunct="1">
              <a:defRPr/>
            </a:pPr>
            <a:r>
              <a:rPr lang="ar-JO" dirty="0">
                <a:solidFill>
                  <a:schemeClr val="tx1"/>
                </a:solidFill>
                <a:effectLst/>
                <a:ea typeface="ＭＳ Ｐゴシック" charset="0"/>
                <a:cs typeface="Arial" panose="020B0604020202020204" pitchFamily="34" charset="0"/>
              </a:rPr>
              <a:t>سجل نسب تكوين 5</a:t>
            </a:r>
            <a:endParaRPr lang="en-US" dirty="0">
              <a:solidFill>
                <a:schemeClr val="tx1"/>
              </a:solidFill>
              <a:effectLst/>
              <a:ea typeface="ＭＳ Ｐゴシック" charset="0"/>
              <a:cs typeface="Arial" panose="020B0604020202020204" pitchFamily="34" charset="0"/>
            </a:endParaRPr>
          </a:p>
        </p:txBody>
      </p:sp>
      <p:sp>
        <p:nvSpPr>
          <p:cNvPr id="396293" name="Rectangle 5"/>
          <p:cNvSpPr>
            <a:spLocks noGrp="1" noChangeArrowheads="1"/>
          </p:cNvSpPr>
          <p:nvPr>
            <p:ph type="subTitle" idx="1"/>
          </p:nvPr>
        </p:nvSpPr>
        <p:spPr>
          <a:xfrm>
            <a:off x="685800" y="838200"/>
            <a:ext cx="2895600" cy="533400"/>
          </a:xfrm>
        </p:spPr>
        <p:txBody>
          <a:bodyPr/>
          <a:lstStyle/>
          <a:p>
            <a:pPr eaLnBrk="1" hangingPunct="1">
              <a:buFont typeface="Wingdings" charset="0"/>
              <a:buNone/>
              <a:defRPr/>
            </a:pPr>
            <a:r>
              <a:rPr lang="ar-JO" dirty="0">
                <a:ea typeface="ＭＳ Ｐゴシック" charset="0"/>
                <a:cs typeface="Arial" panose="020B0604020202020204" pitchFamily="34" charset="0"/>
              </a:rPr>
              <a:t>آدم</a:t>
            </a:r>
            <a:endParaRPr lang="en-US" dirty="0">
              <a:ea typeface="ＭＳ Ｐゴシック" charset="0"/>
              <a:cs typeface="Arial" panose="020B0604020202020204" pitchFamily="34" charset="0"/>
            </a:endParaRPr>
          </a:p>
        </p:txBody>
      </p:sp>
      <p:sp>
        <p:nvSpPr>
          <p:cNvPr id="396294" name="Rectangle 6"/>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شيث</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396295" name="Rectangle 7">
            <a:hlinkClick r:id="rId3"/>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أنوش</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396296" name="Rectangle 8">
            <a:hlinkClick r:id="rId3"/>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قينان</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396297" name="Rectangle 9">
            <a:hlinkClick r:id="rId3" action="ppaction://hlinkpres?slideindex=1&amp;slidetitle="/>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مهللئيل</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396298" name="Rectangle 10">
            <a:hlinkClick r:id="rId3" action="ppaction://hlinkpres?slideindex=1&amp;slidetitle="/>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يارد</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396299" name="Rectangle 11">
            <a:hlinkClick r:id="rId3" action="ppaction://hlinkpres?slideindex=1&amp;slidetitle="/>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أخنوخ</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396300" name="Rectangle 12">
            <a:hlinkClick r:id="rId3" action="ppaction://hlinkpres?slideindex=1&amp;slidetitle="/>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متوشالح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396301" name="Rectangle 13">
            <a:hlinkClick r:id="rId3" action="ppaction://hlinkpres?slideindex=1&amp;slidetitle="/>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لامك</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396302" name="Rectangle 14">
            <a:hlinkClick r:id="rId3"/>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نوح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16" name="Text Box 4"/>
          <p:cNvSpPr txBox="1">
            <a:spLocks noChangeArrowheads="1"/>
          </p:cNvSpPr>
          <p:nvPr/>
        </p:nvSpPr>
        <p:spPr bwMode="auto">
          <a:xfrm>
            <a:off x="8531348"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38</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
        <p:nvSpPr>
          <p:cNvPr id="17" name="Title 2">
            <a:extLst>
              <a:ext uri="{FF2B5EF4-FFF2-40B4-BE49-F238E27FC236}">
                <a16:creationId xmlns:a16="http://schemas.microsoft.com/office/drawing/2014/main" id="{7858CEB9-A1A4-0141-91F3-9AAC9B2BF76F}"/>
              </a:ext>
            </a:extLst>
          </p:cNvPr>
          <p:cNvSpPr txBox="1">
            <a:spLocks/>
          </p:cNvSpPr>
          <p:nvPr/>
        </p:nvSpPr>
        <p:spPr bwMode="auto">
          <a:xfrm>
            <a:off x="4067944" y="5575299"/>
            <a:ext cx="5148064" cy="1498601"/>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eaLnBrk="1" hangingPunct="1">
              <a:defRPr sz="4800" b="1">
                <a:effectLst/>
                <a:latin typeface="Arial" charset="0"/>
              </a:defRPr>
            </a:lvl1pPr>
            <a:lvl2pPr algn="ctr" eaLnBrk="0" hangingPunct="0">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2pPr>
            <a:lvl3pPr algn="ctr" eaLnBrk="0" hangingPunct="0">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3pPr>
            <a:lvl4pPr algn="ctr" eaLnBrk="0" hangingPunct="0">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4pPr>
            <a:lvl5pPr algn="ctr" eaLnBrk="0" hangingPunct="0">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5pPr>
            <a:lvl6pPr marL="457200" algn="ctr"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a:lstStyle>
          <a:p>
            <a:r>
              <a:rPr lang="ar-JO" dirty="0">
                <a:latin typeface="Arial" panose="020B0604020202020204" pitchFamily="34" charset="0"/>
                <a:cs typeface="Arial" panose="020B0604020202020204" pitchFamily="34" charset="0"/>
              </a:rPr>
              <a:t>١ أخبار الأيام 1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59745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l="9489" r="2190"/>
          <a:stretch>
            <a:fillRect/>
          </a:stretch>
        </p:blipFill>
        <p:spPr bwMode="auto">
          <a:xfrm>
            <a:off x="0" y="0"/>
            <a:ext cx="9220200" cy="6908800"/>
          </a:xfrm>
          <a:prstGeom prst="rect">
            <a:avLst/>
          </a:prstGeom>
          <a:noFill/>
          <a:ln w="9525">
            <a:noFill/>
            <a:miter lim="800000"/>
            <a:headEnd/>
            <a:tailEnd/>
          </a:ln>
          <a:effectLst>
            <a:outerShdw blurRad="63500" dist="38099" dir="2700000" algn="ctr" rotWithShape="0">
              <a:schemeClr val="tx1">
                <a:alpha val="74998"/>
              </a:schemeClr>
            </a:outerShdw>
          </a:effectLst>
        </p:spPr>
      </p:pic>
      <p:sp>
        <p:nvSpPr>
          <p:cNvPr id="612355" name="Rectangle 3"/>
          <p:cNvSpPr>
            <a:spLocks noGrp="1" noChangeArrowheads="1"/>
          </p:cNvSpPr>
          <p:nvPr>
            <p:ph type="title" idx="4294967295"/>
          </p:nvPr>
        </p:nvSpPr>
        <p:spPr>
          <a:xfrm>
            <a:off x="533400" y="0"/>
            <a:ext cx="7772400" cy="838200"/>
          </a:xfrm>
          <a:solidFill>
            <a:schemeClr val="tx1"/>
          </a:solidFill>
          <a:effectLst>
            <a:outerShdw blurRad="63500" dist="38099" dir="2700000" algn="ctr" rotWithShape="0">
              <a:schemeClr val="tx1">
                <a:alpha val="74998"/>
              </a:schemeClr>
            </a:outerShdw>
          </a:effectLst>
        </p:spPr>
        <p:txBody>
          <a:bodyPr/>
          <a:lstStyle/>
          <a:p>
            <a:pPr eaLnBrk="1" hangingPunct="1">
              <a:defRPr/>
            </a:pPr>
            <a:r>
              <a:rPr lang="ar-JO" sz="5400" dirty="0">
                <a:solidFill>
                  <a:srgbClr val="FFFF00"/>
                </a:solidFill>
                <a:ea typeface="ＭＳ Ｐゴシック" charset="0"/>
                <a:cs typeface="Arial" panose="020B0604020202020204" pitchFamily="34" charset="0"/>
              </a:rPr>
              <a:t>قائمة الأمم</a:t>
            </a:r>
            <a:endParaRPr lang="en-US" sz="5400" dirty="0">
              <a:ea typeface="ＭＳ Ｐゴシック" charset="0"/>
              <a:cs typeface="Arial" panose="020B0604020202020204" pitchFamily="34" charset="0"/>
            </a:endParaRPr>
          </a:p>
        </p:txBody>
      </p:sp>
      <p:sp>
        <p:nvSpPr>
          <p:cNvPr id="612356" name="Text Box 4"/>
          <p:cNvSpPr txBox="1">
            <a:spLocks noChangeArrowheads="1"/>
          </p:cNvSpPr>
          <p:nvPr/>
        </p:nvSpPr>
        <p:spPr bwMode="auto">
          <a:xfrm>
            <a:off x="4059566" y="1676400"/>
            <a:ext cx="72007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نوح</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57" name="Text Box 5"/>
          <p:cNvSpPr txBox="1">
            <a:spLocks noChangeArrowheads="1"/>
          </p:cNvSpPr>
          <p:nvPr/>
        </p:nvSpPr>
        <p:spPr bwMode="auto">
          <a:xfrm>
            <a:off x="866793" y="3124200"/>
            <a:ext cx="78419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يافث</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58" name="Text Box 6"/>
          <p:cNvSpPr txBox="1">
            <a:spLocks noChangeArrowheads="1"/>
          </p:cNvSpPr>
          <p:nvPr/>
        </p:nvSpPr>
        <p:spPr bwMode="auto">
          <a:xfrm>
            <a:off x="4098832" y="3124200"/>
            <a:ext cx="64312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حام</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59" name="Text Box 7"/>
          <p:cNvSpPr txBox="1">
            <a:spLocks noChangeArrowheads="1"/>
          </p:cNvSpPr>
          <p:nvPr/>
        </p:nvSpPr>
        <p:spPr bwMode="auto">
          <a:xfrm>
            <a:off x="7333192" y="3124200"/>
            <a:ext cx="678391"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سام</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612360" name="Text Box 8"/>
          <p:cNvSpPr txBox="1">
            <a:spLocks noChangeArrowheads="1"/>
          </p:cNvSpPr>
          <p:nvPr/>
        </p:nvSpPr>
        <p:spPr bwMode="auto">
          <a:xfrm>
            <a:off x="607215" y="4038600"/>
            <a:ext cx="160973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القوقازيون</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61" name="Text Box 9"/>
          <p:cNvSpPr txBox="1">
            <a:spLocks noChangeArrowheads="1"/>
          </p:cNvSpPr>
          <p:nvPr/>
        </p:nvSpPr>
        <p:spPr bwMode="auto">
          <a:xfrm>
            <a:off x="3669206" y="4038600"/>
            <a:ext cx="1507144"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الكنعانيون</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62" name="Text Box 10"/>
          <p:cNvSpPr txBox="1">
            <a:spLocks noChangeArrowheads="1"/>
          </p:cNvSpPr>
          <p:nvPr/>
        </p:nvSpPr>
        <p:spPr bwMode="auto">
          <a:xfrm>
            <a:off x="6960572" y="4038600"/>
            <a:ext cx="140775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الساميون</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612363" name="Text Box 11"/>
          <p:cNvSpPr txBox="1">
            <a:spLocks noChangeArrowheads="1"/>
          </p:cNvSpPr>
          <p:nvPr/>
        </p:nvSpPr>
        <p:spPr bwMode="auto">
          <a:xfrm>
            <a:off x="144677" y="5105400"/>
            <a:ext cx="2550698"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الأوروبيون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والهنود الشرقيون</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64" name="Text Box 12"/>
          <p:cNvSpPr txBox="1">
            <a:spLocks noChangeArrowheads="1"/>
          </p:cNvSpPr>
          <p:nvPr/>
        </p:nvSpPr>
        <p:spPr bwMode="auto">
          <a:xfrm>
            <a:off x="3558507" y="5105400"/>
            <a:ext cx="1747594"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الأفارقة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والآسيويون</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65" name="Text Box 13"/>
          <p:cNvSpPr txBox="1">
            <a:spLocks noChangeArrowheads="1"/>
          </p:cNvSpPr>
          <p:nvPr/>
        </p:nvSpPr>
        <p:spPr bwMode="auto">
          <a:xfrm>
            <a:off x="7097568" y="5105400"/>
            <a:ext cx="1146468"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اليهود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والعرب</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612366"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2367"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2368" name="AutoShape 16"/>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7760" name="Text Box 17"/>
          <p:cNvSpPr txBox="1">
            <a:spLocks noChangeArrowheads="1"/>
          </p:cNvSpPr>
          <p:nvPr/>
        </p:nvSpPr>
        <p:spPr bwMode="auto">
          <a:xfrm>
            <a:off x="8615363" y="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92</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2370" name="Text Box 18"/>
          <p:cNvSpPr txBox="1">
            <a:spLocks noChangeArrowheads="1"/>
          </p:cNvSpPr>
          <p:nvPr/>
        </p:nvSpPr>
        <p:spPr bwMode="auto">
          <a:xfrm>
            <a:off x="2133600" y="3468688"/>
            <a:ext cx="62228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سين</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2371" name="Text Box 19"/>
          <p:cNvSpPr txBox="1">
            <a:spLocks noChangeArrowheads="1"/>
          </p:cNvSpPr>
          <p:nvPr/>
        </p:nvSpPr>
        <p:spPr bwMode="auto">
          <a:xfrm>
            <a:off x="1676400" y="4876800"/>
            <a:ext cx="75854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سيناء</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2372" name="Text Box 20"/>
          <p:cNvSpPr txBox="1">
            <a:spLocks noChangeArrowheads="1"/>
          </p:cNvSpPr>
          <p:nvPr/>
        </p:nvSpPr>
        <p:spPr bwMode="auto">
          <a:xfrm>
            <a:off x="8305800" y="1752600"/>
            <a:ext cx="68159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سينو</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2373" name="Oval 21"/>
          <p:cNvSpPr>
            <a:spLocks noChangeArrowheads="1"/>
          </p:cNvSpPr>
          <p:nvPr/>
        </p:nvSpPr>
        <p:spPr bwMode="auto">
          <a:xfrm>
            <a:off x="2743200" y="3581400"/>
            <a:ext cx="152400" cy="152400"/>
          </a:xfrm>
          <a:prstGeom prst="ellipse">
            <a:avLst/>
          </a:prstGeom>
          <a:solidFill>
            <a:schemeClr val="bg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2374" name="AutoShape 22"/>
          <p:cNvSpPr>
            <a:spLocks noChangeArrowheads="1"/>
          </p:cNvSpPr>
          <p:nvPr/>
        </p:nvSpPr>
        <p:spPr bwMode="auto">
          <a:xfrm rot="11854091" flipV="1">
            <a:off x="2743200" y="3581400"/>
            <a:ext cx="381000" cy="1752600"/>
          </a:xfrm>
          <a:prstGeom prst="curvedRightArrow">
            <a:avLst>
              <a:gd name="adj1" fmla="val 92000"/>
              <a:gd name="adj2" fmla="val 184000"/>
              <a:gd name="adj3" fmla="val 33333"/>
            </a:avLst>
          </a:prstGeom>
          <a:solidFill>
            <a:schemeClr val="bg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2375" name="Freeform 23"/>
          <p:cNvSpPr>
            <a:spLocks/>
          </p:cNvSpPr>
          <p:nvPr/>
        </p:nvSpPr>
        <p:spPr bwMode="auto">
          <a:xfrm>
            <a:off x="2895600" y="1981200"/>
            <a:ext cx="5334000" cy="1447800"/>
          </a:xfrm>
          <a:custGeom>
            <a:avLst/>
            <a:gdLst/>
            <a:ahLst/>
            <a:cxnLst>
              <a:cxn ang="0">
                <a:pos x="0" y="912"/>
              </a:cxn>
              <a:cxn ang="0">
                <a:pos x="1056" y="192"/>
              </a:cxn>
              <a:cxn ang="0">
                <a:pos x="3360" y="0"/>
              </a:cxn>
            </a:cxnLst>
            <a:rect l="0" t="0" r="r" b="b"/>
            <a:pathLst>
              <a:path w="3360" h="912">
                <a:moveTo>
                  <a:pt x="0" y="912"/>
                </a:moveTo>
                <a:cubicBezTo>
                  <a:pt x="248" y="628"/>
                  <a:pt x="496" y="344"/>
                  <a:pt x="1056" y="192"/>
                </a:cubicBezTo>
                <a:cubicBezTo>
                  <a:pt x="1616" y="40"/>
                  <a:pt x="2488" y="20"/>
                  <a:pt x="3360" y="0"/>
                </a:cubicBezTo>
              </a:path>
            </a:pathLst>
          </a:custGeom>
          <a:noFill/>
          <a:ln w="76200" cmpd="sng">
            <a:solidFill>
              <a:srgbClr val="FFFFFF"/>
            </a:solidFill>
            <a:round/>
            <a:headEnd/>
            <a:tailEnd type="triangle" w="med" len="me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76" name="Text Box 24"/>
          <p:cNvSpPr txBox="1">
            <a:spLocks noChangeArrowheads="1"/>
          </p:cNvSpPr>
          <p:nvPr/>
        </p:nvSpPr>
        <p:spPr bwMode="auto">
          <a:xfrm>
            <a:off x="6689725" y="6281738"/>
            <a:ext cx="1550425"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449263" rtl="1"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تكوين ١٠</a:t>
            </a:r>
          </a:p>
        </p:txBody>
      </p:sp>
      <p:sp>
        <p:nvSpPr>
          <p:cNvPr id="25" name="Oval 1">
            <a:extLst>
              <a:ext uri="{FF2B5EF4-FFF2-40B4-BE49-F238E27FC236}">
                <a16:creationId xmlns:a16="http://schemas.microsoft.com/office/drawing/2014/main" id="{7732F1B6-DA1F-636E-082B-0B1322098E92}"/>
              </a:ext>
            </a:extLst>
          </p:cNvPr>
          <p:cNvSpPr>
            <a:spLocks noChangeArrowheads="1"/>
          </p:cNvSpPr>
          <p:nvPr/>
        </p:nvSpPr>
        <p:spPr bwMode="auto">
          <a:xfrm>
            <a:off x="6451600" y="4964113"/>
            <a:ext cx="2513013" cy="1349375"/>
          </a:xfrm>
          <a:prstGeom prst="ellipse">
            <a:avLst/>
          </a:prstGeom>
          <a:noFill/>
          <a:ln w="10795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altLang="en-US" sz="2400" b="1" u="none" strike="noStrike" kern="1200" cap="none" spc="0" normalizeH="0" baseline="0" noProof="0" dirty="0">
              <a:ln>
                <a:noFill/>
              </a:ln>
              <a:solidFill>
                <a:srgbClr val="000000"/>
              </a:solidFill>
              <a:effectLst/>
              <a:uLnTx/>
              <a:uFillTx/>
              <a:ea typeface="MS PGothic" panose="020B0600070205080204" pitchFamily="34" charset="-128"/>
              <a:cs typeface="Arial" panose="020B0604020202020204" pitchFamily="34" charset="0"/>
            </a:endParaRPr>
          </a:p>
        </p:txBody>
      </p:sp>
      <p:sp>
        <p:nvSpPr>
          <p:cNvPr id="2" name="Text Box 24">
            <a:extLst>
              <a:ext uri="{FF2B5EF4-FFF2-40B4-BE49-F238E27FC236}">
                <a16:creationId xmlns:a16="http://schemas.microsoft.com/office/drawing/2014/main" id="{EF3604F7-1C29-315F-D6EE-ECC84B4EAFD7}"/>
              </a:ext>
            </a:extLst>
          </p:cNvPr>
          <p:cNvSpPr txBox="1">
            <a:spLocks noChangeArrowheads="1"/>
          </p:cNvSpPr>
          <p:nvPr/>
        </p:nvSpPr>
        <p:spPr bwMode="auto">
          <a:xfrm>
            <a:off x="0" y="858838"/>
            <a:ext cx="9220200"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أخبار الأيام الأول 1: 4-27</a:t>
            </a:r>
          </a:p>
        </p:txBody>
      </p:sp>
    </p:spTree>
    <p:extLst>
      <p:ext uri="{BB962C8B-B14F-4D97-AF65-F5344CB8AC3E}">
        <p14:creationId xmlns:p14="http://schemas.microsoft.com/office/powerpoint/2010/main" val="25273632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2356"/>
                                        </p:tgtEl>
                                        <p:attrNameLst>
                                          <p:attrName>style.visibility</p:attrName>
                                        </p:attrNameLst>
                                      </p:cBhvr>
                                      <p:to>
                                        <p:strVal val="visible"/>
                                      </p:to>
                                    </p:set>
                                    <p:animEffect transition="in" filter="fade">
                                      <p:cBhvr>
                                        <p:cTn id="7" dur="500"/>
                                        <p:tgtEl>
                                          <p:spTgt spid="6123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2366"/>
                                        </p:tgtEl>
                                        <p:attrNameLst>
                                          <p:attrName>style.visibility</p:attrName>
                                        </p:attrNameLst>
                                      </p:cBhvr>
                                      <p:to>
                                        <p:strVal val="visible"/>
                                      </p:to>
                                    </p:set>
                                    <p:animEffect transition="in" filter="fade">
                                      <p:cBhvr>
                                        <p:cTn id="12" dur="500"/>
                                        <p:tgtEl>
                                          <p:spTgt spid="61236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12357"/>
                                        </p:tgtEl>
                                        <p:attrNameLst>
                                          <p:attrName>style.visibility</p:attrName>
                                        </p:attrNameLst>
                                      </p:cBhvr>
                                      <p:to>
                                        <p:strVal val="visible"/>
                                      </p:to>
                                    </p:set>
                                    <p:animEffect transition="in" filter="fade">
                                      <p:cBhvr>
                                        <p:cTn id="15" dur="500"/>
                                        <p:tgtEl>
                                          <p:spTgt spid="61235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12367"/>
                                        </p:tgtEl>
                                        <p:attrNameLst>
                                          <p:attrName>style.visibility</p:attrName>
                                        </p:attrNameLst>
                                      </p:cBhvr>
                                      <p:to>
                                        <p:strVal val="visible"/>
                                      </p:to>
                                    </p:set>
                                    <p:animEffect transition="in" filter="fade">
                                      <p:cBhvr>
                                        <p:cTn id="20" dur="500"/>
                                        <p:tgtEl>
                                          <p:spTgt spid="61236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12358"/>
                                        </p:tgtEl>
                                        <p:attrNameLst>
                                          <p:attrName>style.visibility</p:attrName>
                                        </p:attrNameLst>
                                      </p:cBhvr>
                                      <p:to>
                                        <p:strVal val="visible"/>
                                      </p:to>
                                    </p:set>
                                    <p:animEffect transition="in" filter="fade">
                                      <p:cBhvr>
                                        <p:cTn id="23" dur="500"/>
                                        <p:tgtEl>
                                          <p:spTgt spid="61235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12368"/>
                                        </p:tgtEl>
                                        <p:attrNameLst>
                                          <p:attrName>style.visibility</p:attrName>
                                        </p:attrNameLst>
                                      </p:cBhvr>
                                      <p:to>
                                        <p:strVal val="visible"/>
                                      </p:to>
                                    </p:set>
                                    <p:animEffect transition="in" filter="fade">
                                      <p:cBhvr>
                                        <p:cTn id="28" dur="500"/>
                                        <p:tgtEl>
                                          <p:spTgt spid="61236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12359"/>
                                        </p:tgtEl>
                                        <p:attrNameLst>
                                          <p:attrName>style.visibility</p:attrName>
                                        </p:attrNameLst>
                                      </p:cBhvr>
                                      <p:to>
                                        <p:strVal val="visible"/>
                                      </p:to>
                                    </p:set>
                                    <p:animEffect transition="in" filter="fade">
                                      <p:cBhvr>
                                        <p:cTn id="31" dur="500"/>
                                        <p:tgtEl>
                                          <p:spTgt spid="61235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12360"/>
                                        </p:tgtEl>
                                        <p:attrNameLst>
                                          <p:attrName>style.visibility</p:attrName>
                                        </p:attrNameLst>
                                      </p:cBhvr>
                                      <p:to>
                                        <p:strVal val="visible"/>
                                      </p:to>
                                    </p:set>
                                    <p:animEffect transition="in" filter="fade">
                                      <p:cBhvr>
                                        <p:cTn id="36" dur="500"/>
                                        <p:tgtEl>
                                          <p:spTgt spid="61236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12363"/>
                                        </p:tgtEl>
                                        <p:attrNameLst>
                                          <p:attrName>style.visibility</p:attrName>
                                        </p:attrNameLst>
                                      </p:cBhvr>
                                      <p:to>
                                        <p:strVal val="visible"/>
                                      </p:to>
                                    </p:set>
                                    <p:animEffect transition="in" filter="fade">
                                      <p:cBhvr>
                                        <p:cTn id="41" dur="500"/>
                                        <p:tgtEl>
                                          <p:spTgt spid="61236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12361"/>
                                        </p:tgtEl>
                                        <p:attrNameLst>
                                          <p:attrName>style.visibility</p:attrName>
                                        </p:attrNameLst>
                                      </p:cBhvr>
                                      <p:to>
                                        <p:strVal val="visible"/>
                                      </p:to>
                                    </p:set>
                                    <p:animEffect transition="in" filter="fade">
                                      <p:cBhvr>
                                        <p:cTn id="46" dur="500"/>
                                        <p:tgtEl>
                                          <p:spTgt spid="61236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12364"/>
                                        </p:tgtEl>
                                        <p:attrNameLst>
                                          <p:attrName>style.visibility</p:attrName>
                                        </p:attrNameLst>
                                      </p:cBhvr>
                                      <p:to>
                                        <p:strVal val="visible"/>
                                      </p:to>
                                    </p:set>
                                    <p:animEffect transition="in" filter="fade">
                                      <p:cBhvr>
                                        <p:cTn id="51" dur="500"/>
                                        <p:tgtEl>
                                          <p:spTgt spid="61236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12362"/>
                                        </p:tgtEl>
                                        <p:attrNameLst>
                                          <p:attrName>style.visibility</p:attrName>
                                        </p:attrNameLst>
                                      </p:cBhvr>
                                      <p:to>
                                        <p:strVal val="visible"/>
                                      </p:to>
                                    </p:set>
                                    <p:animEffect transition="in" filter="fade">
                                      <p:cBhvr>
                                        <p:cTn id="56" dur="500"/>
                                        <p:tgtEl>
                                          <p:spTgt spid="612362"/>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12365"/>
                                        </p:tgtEl>
                                        <p:attrNameLst>
                                          <p:attrName>style.visibility</p:attrName>
                                        </p:attrNameLst>
                                      </p:cBhvr>
                                      <p:to>
                                        <p:strVal val="visible"/>
                                      </p:to>
                                    </p:set>
                                    <p:animEffect transition="in" filter="fade">
                                      <p:cBhvr>
                                        <p:cTn id="61" dur="500"/>
                                        <p:tgtEl>
                                          <p:spTgt spid="61236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12373"/>
                                        </p:tgtEl>
                                        <p:attrNameLst>
                                          <p:attrName>style.visibility</p:attrName>
                                        </p:attrNameLst>
                                      </p:cBhvr>
                                      <p:to>
                                        <p:strVal val="visible"/>
                                      </p:to>
                                    </p:set>
                                    <p:animEffect transition="in" filter="fade">
                                      <p:cBhvr>
                                        <p:cTn id="66" dur="500"/>
                                        <p:tgtEl>
                                          <p:spTgt spid="612373"/>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12370"/>
                                        </p:tgtEl>
                                        <p:attrNameLst>
                                          <p:attrName>style.visibility</p:attrName>
                                        </p:attrNameLst>
                                      </p:cBhvr>
                                      <p:to>
                                        <p:strVal val="visible"/>
                                      </p:to>
                                    </p:set>
                                    <p:animEffect transition="in" filter="fade">
                                      <p:cBhvr>
                                        <p:cTn id="71" dur="500"/>
                                        <p:tgtEl>
                                          <p:spTgt spid="612370"/>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612374"/>
                                        </p:tgtEl>
                                        <p:attrNameLst>
                                          <p:attrName>style.visibility</p:attrName>
                                        </p:attrNameLst>
                                      </p:cBhvr>
                                      <p:to>
                                        <p:strVal val="visible"/>
                                      </p:to>
                                    </p:set>
                                    <p:animEffect transition="in" filter="wipe(up)">
                                      <p:cBhvr>
                                        <p:cTn id="76" dur="500"/>
                                        <p:tgtEl>
                                          <p:spTgt spid="612374"/>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612371"/>
                                        </p:tgtEl>
                                        <p:attrNameLst>
                                          <p:attrName>style.visibility</p:attrName>
                                        </p:attrNameLst>
                                      </p:cBhvr>
                                      <p:to>
                                        <p:strVal val="visible"/>
                                      </p:to>
                                    </p:set>
                                    <p:animEffect transition="in" filter="fade">
                                      <p:cBhvr>
                                        <p:cTn id="81" dur="500"/>
                                        <p:tgtEl>
                                          <p:spTgt spid="61237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8" fill="hold" nodeType="clickEffect">
                                  <p:stCondLst>
                                    <p:cond delay="0"/>
                                  </p:stCondLst>
                                  <p:childTnLst>
                                    <p:set>
                                      <p:cBhvr>
                                        <p:cTn id="85" dur="1" fill="hold">
                                          <p:stCondLst>
                                            <p:cond delay="0"/>
                                          </p:stCondLst>
                                        </p:cTn>
                                        <p:tgtEl>
                                          <p:spTgt spid="612375"/>
                                        </p:tgtEl>
                                        <p:attrNameLst>
                                          <p:attrName>style.visibility</p:attrName>
                                        </p:attrNameLst>
                                      </p:cBhvr>
                                      <p:to>
                                        <p:strVal val="visible"/>
                                      </p:to>
                                    </p:set>
                                    <p:animEffect transition="in" filter="wipe(left)">
                                      <p:cBhvr>
                                        <p:cTn id="86" dur="500"/>
                                        <p:tgtEl>
                                          <p:spTgt spid="61237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12372"/>
                                        </p:tgtEl>
                                        <p:attrNameLst>
                                          <p:attrName>style.visibility</p:attrName>
                                        </p:attrNameLst>
                                      </p:cBhvr>
                                      <p:to>
                                        <p:strVal val="visible"/>
                                      </p:to>
                                    </p:set>
                                    <p:animEffect transition="in" filter="fade">
                                      <p:cBhvr>
                                        <p:cTn id="91" dur="500"/>
                                        <p:tgtEl>
                                          <p:spTgt spid="612372"/>
                                        </p:tgtEl>
                                      </p:cBhvr>
                                    </p:animEffect>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randombar(horizontal)">
                                      <p:cBhvr>
                                        <p:cTn id="9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6" grpId="0" autoUpdateAnimBg="0"/>
      <p:bldP spid="612357" grpId="0" autoUpdateAnimBg="0"/>
      <p:bldP spid="612358" grpId="0" autoUpdateAnimBg="0"/>
      <p:bldP spid="612359" grpId="0" autoUpdateAnimBg="0"/>
      <p:bldP spid="612360" grpId="0" autoUpdateAnimBg="0"/>
      <p:bldP spid="612361" grpId="0" autoUpdateAnimBg="0"/>
      <p:bldP spid="612362" grpId="0" autoUpdateAnimBg="0"/>
      <p:bldP spid="612363" grpId="0" autoUpdateAnimBg="0"/>
      <p:bldP spid="612364" grpId="0" autoUpdateAnimBg="0"/>
      <p:bldP spid="612365" grpId="0" autoUpdateAnimBg="0"/>
      <p:bldP spid="612366" grpId="0" animBg="1"/>
      <p:bldP spid="612367" grpId="0" animBg="1"/>
      <p:bldP spid="612368" grpId="0" animBg="1"/>
      <p:bldP spid="612370" grpId="0" autoUpdateAnimBg="0"/>
      <p:bldP spid="612371" grpId="0" autoUpdateAnimBg="0"/>
      <p:bldP spid="612372" grpId="0" autoUpdateAnimBg="0"/>
      <p:bldP spid="612373" grpId="0" animBg="1"/>
      <p:bldP spid="612374" grpId="0" animBg="1"/>
      <p:bldP spid="2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2" descr="the ppl of genesi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575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2082" name="Rectangle 3"/>
          <p:cNvSpPr>
            <a:spLocks noGrp="1" noChangeArrowheads="1"/>
          </p:cNvSpPr>
          <p:nvPr>
            <p:ph type="title"/>
          </p:nvPr>
        </p:nvSpPr>
        <p:spPr>
          <a:xfrm>
            <a:off x="0" y="0"/>
            <a:ext cx="8604448" cy="1124744"/>
          </a:xfrm>
          <a:solidFill>
            <a:schemeClr val="tx1"/>
          </a:solidFill>
        </p:spPr>
        <p:txBody>
          <a:bodyPr/>
          <a:lstStyle/>
          <a:p>
            <a:pPr eaLnBrk="1" hangingPunct="1"/>
            <a:r>
              <a:rPr lang="ar-JO" altLang="zh-CN" sz="2800" dirty="0">
                <a:solidFill>
                  <a:schemeClr val="bg1"/>
                </a:solidFill>
                <a:ea typeface="ＭＳ Ｐゴシック" charset="0"/>
                <a:cs typeface="Arial" panose="020B0604020202020204" pitchFamily="34" charset="0"/>
              </a:rPr>
              <a:t>شجرة عائلة الآباء</a:t>
            </a:r>
            <a:br>
              <a:rPr lang="en-US" altLang="zh-CN" sz="2800" dirty="0">
                <a:solidFill>
                  <a:schemeClr val="bg1"/>
                </a:solidFill>
                <a:ea typeface="ＭＳ Ｐゴシック" charset="0"/>
                <a:cs typeface="Arial" panose="020B0604020202020204" pitchFamily="34" charset="0"/>
              </a:rPr>
            </a:br>
            <a:r>
              <a:rPr lang="ar-JO" altLang="zh-CN" sz="2800" dirty="0">
                <a:solidFill>
                  <a:schemeClr val="bg1"/>
                </a:solidFill>
                <a:ea typeface="ＭＳ Ｐゴシック" charset="0"/>
                <a:cs typeface="Arial" panose="020B0604020202020204" pitchFamily="34" charset="0"/>
              </a:rPr>
              <a:t>(تك 12-50, 1 أخ 1: 28-34)</a:t>
            </a:r>
            <a:endParaRPr lang="en-US" altLang="zh-CN" sz="2800" dirty="0">
              <a:solidFill>
                <a:schemeClr val="bg1"/>
              </a:solidFill>
              <a:ea typeface="ＭＳ Ｐゴシック" charset="0"/>
              <a:cs typeface="Arial" panose="020B0604020202020204" pitchFamily="34" charset="0"/>
            </a:endParaRPr>
          </a:p>
        </p:txBody>
      </p:sp>
      <p:sp>
        <p:nvSpPr>
          <p:cNvPr id="302083" name="Text Box 4"/>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altLang="zh-CN" b="1" dirty="0">
                <a:solidFill>
                  <a:srgbClr val="FFFFFF"/>
                </a:solidFill>
                <a:latin typeface="Arial" panose="020B0604020202020204" pitchFamily="34" charset="0"/>
                <a:cs typeface="Arial" panose="020B0604020202020204" pitchFamily="34" charset="0"/>
              </a:rPr>
              <a:t>91</a:t>
            </a:r>
            <a:endParaRPr lang="en-US" altLang="zh-CN" b="1" dirty="0">
              <a:solidFill>
                <a:srgbClr val="FFFFFF"/>
              </a:solidFill>
              <a:latin typeface="Arial" panose="020B0604020202020204" pitchFamily="34" charset="0"/>
              <a:cs typeface="Arial" panose="020B0604020202020204" pitchFamily="34" charset="0"/>
            </a:endParaRPr>
          </a:p>
        </p:txBody>
      </p:sp>
      <p:sp>
        <p:nvSpPr>
          <p:cNvPr id="9" name="Oval 5">
            <a:extLst>
              <a:ext uri="{FF2B5EF4-FFF2-40B4-BE49-F238E27FC236}">
                <a16:creationId xmlns:a16="http://schemas.microsoft.com/office/drawing/2014/main" id="{0BEB5510-158A-8D43-9CBB-4CF399EBA28F}"/>
              </a:ext>
            </a:extLst>
          </p:cNvPr>
          <p:cNvSpPr>
            <a:spLocks noChangeArrowheads="1"/>
          </p:cNvSpPr>
          <p:nvPr/>
        </p:nvSpPr>
        <p:spPr bwMode="auto">
          <a:xfrm>
            <a:off x="-381000" y="1988840"/>
            <a:ext cx="2133600" cy="5334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0" name="Oval 6">
            <a:extLst>
              <a:ext uri="{FF2B5EF4-FFF2-40B4-BE49-F238E27FC236}">
                <a16:creationId xmlns:a16="http://schemas.microsoft.com/office/drawing/2014/main" id="{047C0ECC-3DF4-7543-B851-D80F10AF05A7}"/>
              </a:ext>
            </a:extLst>
          </p:cNvPr>
          <p:cNvSpPr>
            <a:spLocks noChangeArrowheads="1"/>
          </p:cNvSpPr>
          <p:nvPr/>
        </p:nvSpPr>
        <p:spPr bwMode="auto">
          <a:xfrm>
            <a:off x="1371600" y="2674640"/>
            <a:ext cx="2133600" cy="5334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1" name="Oval 7">
            <a:extLst>
              <a:ext uri="{FF2B5EF4-FFF2-40B4-BE49-F238E27FC236}">
                <a16:creationId xmlns:a16="http://schemas.microsoft.com/office/drawing/2014/main" id="{0F9268F6-D4DF-E141-8618-462AB08B8BB2}"/>
              </a:ext>
            </a:extLst>
          </p:cNvPr>
          <p:cNvSpPr>
            <a:spLocks noChangeArrowheads="1"/>
          </p:cNvSpPr>
          <p:nvPr/>
        </p:nvSpPr>
        <p:spPr bwMode="auto">
          <a:xfrm>
            <a:off x="2667000" y="3429000"/>
            <a:ext cx="2133600" cy="5334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2" name="Oval 8">
            <a:extLst>
              <a:ext uri="{FF2B5EF4-FFF2-40B4-BE49-F238E27FC236}">
                <a16:creationId xmlns:a16="http://schemas.microsoft.com/office/drawing/2014/main" id="{C9979955-4AA4-054C-A460-52150B1B10D5}"/>
              </a:ext>
            </a:extLst>
          </p:cNvPr>
          <p:cNvSpPr>
            <a:spLocks noChangeArrowheads="1"/>
          </p:cNvSpPr>
          <p:nvPr/>
        </p:nvSpPr>
        <p:spPr bwMode="auto">
          <a:xfrm>
            <a:off x="5410200" y="5189240"/>
            <a:ext cx="2133600" cy="5334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Text Box 10">
            <a:extLst>
              <a:ext uri="{FF2B5EF4-FFF2-40B4-BE49-F238E27FC236}">
                <a16:creationId xmlns:a16="http://schemas.microsoft.com/office/drawing/2014/main" id="{A08DF53C-9200-B14B-A580-E1539B2CE2A6}"/>
              </a:ext>
            </a:extLst>
          </p:cNvPr>
          <p:cNvSpPr txBox="1">
            <a:spLocks noChangeArrowheads="1"/>
          </p:cNvSpPr>
          <p:nvPr/>
        </p:nvSpPr>
        <p:spPr bwMode="auto">
          <a:xfrm>
            <a:off x="1981200" y="1447800"/>
            <a:ext cx="1726704" cy="40011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effectLst/>
                <a:uLnTx/>
                <a:uFillTx/>
                <a:latin typeface="Arial" panose="020B0604020202020204" pitchFamily="34" charset="0"/>
                <a:cs typeface="Arial" panose="020B0604020202020204" pitchFamily="34" charset="0"/>
              </a:rPr>
              <a:t>إسماعيل</a:t>
            </a:r>
            <a:endParaRPr kumimoji="0" lang="en-US" sz="2000" b="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 name="Text Box 11">
            <a:extLst>
              <a:ext uri="{FF2B5EF4-FFF2-40B4-BE49-F238E27FC236}">
                <a16:creationId xmlns:a16="http://schemas.microsoft.com/office/drawing/2014/main" id="{C2424A22-49D7-8B46-B206-026B6E4A7DD6}"/>
              </a:ext>
            </a:extLst>
          </p:cNvPr>
          <p:cNvSpPr txBox="1">
            <a:spLocks noChangeArrowheads="1"/>
          </p:cNvSpPr>
          <p:nvPr/>
        </p:nvSpPr>
        <p:spPr bwMode="auto">
          <a:xfrm>
            <a:off x="2057400" y="2743200"/>
            <a:ext cx="838200" cy="40011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effectLst/>
                <a:uLnTx/>
                <a:uFillTx/>
                <a:latin typeface="Arial" panose="020B0604020202020204" pitchFamily="34" charset="0"/>
                <a:cs typeface="Arial" panose="020B0604020202020204" pitchFamily="34" charset="0"/>
              </a:rPr>
              <a:t>إسحق</a:t>
            </a:r>
            <a:endParaRPr kumimoji="0" lang="en-US" sz="2000" b="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5" name="Text Box 12">
            <a:extLst>
              <a:ext uri="{FF2B5EF4-FFF2-40B4-BE49-F238E27FC236}">
                <a16:creationId xmlns:a16="http://schemas.microsoft.com/office/drawing/2014/main" id="{6BD3A39F-78A0-CC40-A51F-8D4AA50C7AF0}"/>
              </a:ext>
            </a:extLst>
          </p:cNvPr>
          <p:cNvSpPr txBox="1">
            <a:spLocks noChangeArrowheads="1"/>
          </p:cNvSpPr>
          <p:nvPr/>
        </p:nvSpPr>
        <p:spPr bwMode="auto">
          <a:xfrm>
            <a:off x="3352800" y="3505200"/>
            <a:ext cx="990600" cy="40011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effectLst/>
                <a:uLnTx/>
                <a:uFillTx/>
                <a:latin typeface="Arial" panose="020B0604020202020204" pitchFamily="34" charset="0"/>
                <a:cs typeface="Arial" panose="020B0604020202020204" pitchFamily="34" charset="0"/>
              </a:rPr>
              <a:t>يعقوب</a:t>
            </a:r>
            <a:endParaRPr kumimoji="0" lang="en-US" sz="2000" b="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6" name="Text Box 13">
            <a:extLst>
              <a:ext uri="{FF2B5EF4-FFF2-40B4-BE49-F238E27FC236}">
                <a16:creationId xmlns:a16="http://schemas.microsoft.com/office/drawing/2014/main" id="{E158EEE5-5DBF-0941-880A-5596A8B7108A}"/>
              </a:ext>
            </a:extLst>
          </p:cNvPr>
          <p:cNvSpPr txBox="1">
            <a:spLocks noChangeArrowheads="1"/>
          </p:cNvSpPr>
          <p:nvPr/>
        </p:nvSpPr>
        <p:spPr bwMode="auto">
          <a:xfrm>
            <a:off x="35496" y="5622339"/>
            <a:ext cx="3931468" cy="95410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lvl="0" algn="r" defTabSz="457200" eaLnBrk="1" hangingPunct="1">
              <a:spcBef>
                <a:spcPct val="50000"/>
              </a:spcBef>
              <a:defRPr/>
            </a:pPr>
            <a:r>
              <a:rPr lang="ar-JO" sz="1600" b="1" dirty="0">
                <a:latin typeface="Arial" panose="020B0604020202020204" pitchFamily="34" charset="0"/>
                <a:cs typeface="Arial" panose="020B0604020202020204" pitchFamily="34" charset="0"/>
              </a:rPr>
              <a:t>** أصبح يوسف أبًا لسبطين في إسرائيل منذ أن تبنى يعقوب ابنيه أفرايم ومنسى.</a:t>
            </a:r>
          </a:p>
          <a:p>
            <a:pPr lvl="0" algn="r" defTabSz="457200" eaLnBrk="1" hangingPunct="1">
              <a:spcBef>
                <a:spcPct val="50000"/>
              </a:spcBef>
              <a:defRPr/>
            </a:pPr>
            <a:endParaRPr kumimoji="0" lang="en-US" sz="1600" b="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7" name="Text Box 14">
            <a:extLst>
              <a:ext uri="{FF2B5EF4-FFF2-40B4-BE49-F238E27FC236}">
                <a16:creationId xmlns:a16="http://schemas.microsoft.com/office/drawing/2014/main" id="{7255EB9D-39B7-664B-A4D8-1919E8835E26}"/>
              </a:ext>
            </a:extLst>
          </p:cNvPr>
          <p:cNvSpPr txBox="1">
            <a:spLocks noChangeArrowheads="1"/>
          </p:cNvSpPr>
          <p:nvPr/>
        </p:nvSpPr>
        <p:spPr bwMode="auto">
          <a:xfrm>
            <a:off x="35496" y="4286256"/>
            <a:ext cx="3931468" cy="1200329"/>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lvl="0" algn="r" defTabSz="457200" eaLnBrk="1" hangingPunct="1">
              <a:spcBef>
                <a:spcPct val="50000"/>
              </a:spcBef>
              <a:buFont typeface="Arial" pitchFamily="34" charset="0"/>
              <a:buChar char="•"/>
              <a:defRPr/>
            </a:pPr>
            <a:r>
              <a:rPr lang="ar-JO" sz="1600" b="1" dirty="0">
                <a:latin typeface="Arial" panose="020B0604020202020204" pitchFamily="34" charset="0"/>
                <a:cs typeface="Arial" panose="020B0604020202020204" pitchFamily="34" charset="0"/>
              </a:rPr>
              <a:t>استُبعد لاوي من حقوق الأرض بعد غزو كنعان. عين موسى اللاويين للعمل الكهنوتي. أعطى يشوع اللاويين 48 مدينة في جميع أنحاء الأرض </a:t>
            </a:r>
          </a:p>
          <a:p>
            <a:pPr lvl="0" algn="r" defTabSz="457200" eaLnBrk="1" hangingPunct="1">
              <a:spcBef>
                <a:spcPct val="50000"/>
              </a:spcBef>
              <a:buFont typeface="Arial" pitchFamily="34" charset="0"/>
              <a:buChar char="•"/>
              <a:defRPr/>
            </a:pPr>
            <a:r>
              <a:rPr lang="ar-JO" sz="1600" b="1" dirty="0">
                <a:latin typeface="Arial" panose="020B0604020202020204" pitchFamily="34" charset="0"/>
                <a:cs typeface="Arial" panose="020B0604020202020204" pitchFamily="34" charset="0"/>
              </a:rPr>
              <a:t>(يش 21:41)</a:t>
            </a:r>
            <a:endParaRPr kumimoji="0" lang="en-US" sz="1600" b="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8" name="Text Box 10">
            <a:extLst>
              <a:ext uri="{FF2B5EF4-FFF2-40B4-BE49-F238E27FC236}">
                <a16:creationId xmlns:a16="http://schemas.microsoft.com/office/drawing/2014/main" id="{4019AF26-1311-1040-B478-47AC63C09B9C}"/>
              </a:ext>
            </a:extLst>
          </p:cNvPr>
          <p:cNvSpPr txBox="1">
            <a:spLocks noChangeArrowheads="1"/>
          </p:cNvSpPr>
          <p:nvPr/>
        </p:nvSpPr>
        <p:spPr bwMode="auto">
          <a:xfrm>
            <a:off x="78826" y="2057400"/>
            <a:ext cx="1292773" cy="40011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effectLst/>
                <a:uLnTx/>
                <a:uFillTx/>
                <a:latin typeface="Arial" panose="020B0604020202020204" pitchFamily="34" charset="0"/>
                <a:cs typeface="Arial" panose="020B0604020202020204" pitchFamily="34" charset="0"/>
              </a:rPr>
              <a:t>إبراهيم</a:t>
            </a:r>
            <a:endParaRPr kumimoji="0" lang="en-US" sz="2000" b="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9" name="Text Box 12">
            <a:extLst>
              <a:ext uri="{FF2B5EF4-FFF2-40B4-BE49-F238E27FC236}">
                <a16:creationId xmlns:a16="http://schemas.microsoft.com/office/drawing/2014/main" id="{9F64B4D4-7C69-3F43-B3F5-2AFC688B9F50}"/>
              </a:ext>
            </a:extLst>
          </p:cNvPr>
          <p:cNvSpPr txBox="1">
            <a:spLocks noChangeArrowheads="1"/>
          </p:cNvSpPr>
          <p:nvPr/>
        </p:nvSpPr>
        <p:spPr bwMode="auto">
          <a:xfrm>
            <a:off x="5885792" y="5249918"/>
            <a:ext cx="1350503" cy="40011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effectLst/>
                <a:uLnTx/>
                <a:uFillTx/>
                <a:latin typeface="Arial" panose="020B0604020202020204" pitchFamily="34" charset="0"/>
                <a:cs typeface="Arial" panose="020B0604020202020204" pitchFamily="34" charset="0"/>
              </a:rPr>
              <a:t>يوسف</a:t>
            </a:r>
            <a:endParaRPr kumimoji="0" lang="en-US" sz="2000" b="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915685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70" decel="100000"/>
                                        <p:tgtEl>
                                          <p:spTgt spid="9"/>
                                        </p:tgtEl>
                                      </p:cBhvr>
                                    </p:animEffect>
                                    <p:animScale>
                                      <p:cBhvr>
                                        <p:cTn id="8" dur="770" decel="100000"/>
                                        <p:tgtEl>
                                          <p:spTgt spid="9"/>
                                        </p:tgtEl>
                                      </p:cBhvr>
                                      <p:from x="10000" y="10000"/>
                                      <p:to x="200000" y="450000"/>
                                    </p:animScale>
                                    <p:animScale>
                                      <p:cBhvr>
                                        <p:cTn id="9" dur="1230" accel="100000" fill="hold">
                                          <p:stCondLst>
                                            <p:cond delay="770"/>
                                          </p:stCondLst>
                                        </p:cTn>
                                        <p:tgtEl>
                                          <p:spTgt spid="9"/>
                                        </p:tgtEl>
                                      </p:cBhvr>
                                      <p:from x="200000" y="450000"/>
                                      <p:to x="100000" y="100000"/>
                                    </p:animScale>
                                    <p:set>
                                      <p:cBhvr>
                                        <p:cTn id="10" dur="770" fill="hold"/>
                                        <p:tgtEl>
                                          <p:spTgt spid="9"/>
                                        </p:tgtEl>
                                        <p:attrNameLst>
                                          <p:attrName>ppt_x</p:attrName>
                                        </p:attrNameLst>
                                      </p:cBhvr>
                                      <p:to>
                                        <p:strVal val="(0.5)"/>
                                      </p:to>
                                    </p:set>
                                    <p:anim from="(0.5)" to="(#ppt_x)" calcmode="lin" valueType="num">
                                      <p:cBhvr>
                                        <p:cTn id="11" dur="1230" accel="100000" fill="hold">
                                          <p:stCondLst>
                                            <p:cond delay="770"/>
                                          </p:stCondLst>
                                        </p:cTn>
                                        <p:tgtEl>
                                          <p:spTgt spid="9"/>
                                        </p:tgtEl>
                                        <p:attrNameLst>
                                          <p:attrName>ppt_x</p:attrName>
                                        </p:attrNameLst>
                                      </p:cBhvr>
                                    </p:anim>
                                    <p:set>
                                      <p:cBhvr>
                                        <p:cTn id="12" dur="770" fill="hold"/>
                                        <p:tgtEl>
                                          <p:spTgt spid="9"/>
                                        </p:tgtEl>
                                        <p:attrNameLst>
                                          <p:attrName>ppt_y</p:attrName>
                                        </p:attrNameLst>
                                      </p:cBhvr>
                                      <p:to>
                                        <p:strVal val="(#ppt_y+0.4)"/>
                                      </p:to>
                                    </p:set>
                                    <p:anim from="(#ppt_y+0.4)" to="(#ppt_y)" calcmode="lin" valueType="num">
                                      <p:cBhvr>
                                        <p:cTn id="13" dur="1230" accel="100000" fill="hold">
                                          <p:stCondLst>
                                            <p:cond delay="770"/>
                                          </p:stCondLst>
                                        </p:cTn>
                                        <p:tgtEl>
                                          <p:spTgt spid="9"/>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770" decel="100000"/>
                                        <p:tgtEl>
                                          <p:spTgt spid="10"/>
                                        </p:tgtEl>
                                      </p:cBhvr>
                                    </p:animEffect>
                                    <p:animScale>
                                      <p:cBhvr>
                                        <p:cTn id="19" dur="770" decel="100000"/>
                                        <p:tgtEl>
                                          <p:spTgt spid="10"/>
                                        </p:tgtEl>
                                      </p:cBhvr>
                                      <p:from x="10000" y="10000"/>
                                      <p:to x="200000" y="450000"/>
                                    </p:animScale>
                                    <p:animScale>
                                      <p:cBhvr>
                                        <p:cTn id="20" dur="1230" accel="100000" fill="hold">
                                          <p:stCondLst>
                                            <p:cond delay="770"/>
                                          </p:stCondLst>
                                        </p:cTn>
                                        <p:tgtEl>
                                          <p:spTgt spid="10"/>
                                        </p:tgtEl>
                                      </p:cBhvr>
                                      <p:from x="200000" y="450000"/>
                                      <p:to x="100000" y="100000"/>
                                    </p:animScale>
                                    <p:set>
                                      <p:cBhvr>
                                        <p:cTn id="21" dur="770" fill="hold"/>
                                        <p:tgtEl>
                                          <p:spTgt spid="10"/>
                                        </p:tgtEl>
                                        <p:attrNameLst>
                                          <p:attrName>ppt_x</p:attrName>
                                        </p:attrNameLst>
                                      </p:cBhvr>
                                      <p:to>
                                        <p:strVal val="(0.5)"/>
                                      </p:to>
                                    </p:set>
                                    <p:anim from="(0.5)" to="(#ppt_x)" calcmode="lin" valueType="num">
                                      <p:cBhvr>
                                        <p:cTn id="22" dur="1230" accel="100000" fill="hold">
                                          <p:stCondLst>
                                            <p:cond delay="770"/>
                                          </p:stCondLst>
                                        </p:cTn>
                                        <p:tgtEl>
                                          <p:spTgt spid="10"/>
                                        </p:tgtEl>
                                        <p:attrNameLst>
                                          <p:attrName>ppt_x</p:attrName>
                                        </p:attrNameLst>
                                      </p:cBhvr>
                                    </p:anim>
                                    <p:set>
                                      <p:cBhvr>
                                        <p:cTn id="23" dur="770" fill="hold"/>
                                        <p:tgtEl>
                                          <p:spTgt spid="10"/>
                                        </p:tgtEl>
                                        <p:attrNameLst>
                                          <p:attrName>ppt_y</p:attrName>
                                        </p:attrNameLst>
                                      </p:cBhvr>
                                      <p:to>
                                        <p:strVal val="(#ppt_y+0.4)"/>
                                      </p:to>
                                    </p:set>
                                    <p:anim from="(#ppt_y+0.4)" to="(#ppt_y)" calcmode="lin" valueType="num">
                                      <p:cBhvr>
                                        <p:cTn id="24" dur="1230" accel="100000" fill="hold">
                                          <p:stCondLst>
                                            <p:cond delay="770"/>
                                          </p:stCondLst>
                                        </p:cTn>
                                        <p:tgtEl>
                                          <p:spTgt spid="10"/>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770" decel="100000"/>
                                        <p:tgtEl>
                                          <p:spTgt spid="11"/>
                                        </p:tgtEl>
                                      </p:cBhvr>
                                    </p:animEffect>
                                    <p:animScale>
                                      <p:cBhvr>
                                        <p:cTn id="30" dur="770" decel="100000"/>
                                        <p:tgtEl>
                                          <p:spTgt spid="11"/>
                                        </p:tgtEl>
                                      </p:cBhvr>
                                      <p:from x="10000" y="10000"/>
                                      <p:to x="200000" y="450000"/>
                                    </p:animScale>
                                    <p:animScale>
                                      <p:cBhvr>
                                        <p:cTn id="31" dur="1230" accel="100000" fill="hold">
                                          <p:stCondLst>
                                            <p:cond delay="770"/>
                                          </p:stCondLst>
                                        </p:cTn>
                                        <p:tgtEl>
                                          <p:spTgt spid="11"/>
                                        </p:tgtEl>
                                      </p:cBhvr>
                                      <p:from x="200000" y="450000"/>
                                      <p:to x="100000" y="100000"/>
                                    </p:animScale>
                                    <p:set>
                                      <p:cBhvr>
                                        <p:cTn id="32" dur="770" fill="hold"/>
                                        <p:tgtEl>
                                          <p:spTgt spid="11"/>
                                        </p:tgtEl>
                                        <p:attrNameLst>
                                          <p:attrName>ppt_x</p:attrName>
                                        </p:attrNameLst>
                                      </p:cBhvr>
                                      <p:to>
                                        <p:strVal val="(0.5)"/>
                                      </p:to>
                                    </p:set>
                                    <p:anim from="(0.5)" to="(#ppt_x)" calcmode="lin" valueType="num">
                                      <p:cBhvr>
                                        <p:cTn id="33" dur="1230" accel="100000" fill="hold">
                                          <p:stCondLst>
                                            <p:cond delay="770"/>
                                          </p:stCondLst>
                                        </p:cTn>
                                        <p:tgtEl>
                                          <p:spTgt spid="11"/>
                                        </p:tgtEl>
                                        <p:attrNameLst>
                                          <p:attrName>ppt_x</p:attrName>
                                        </p:attrNameLst>
                                      </p:cBhvr>
                                    </p:anim>
                                    <p:set>
                                      <p:cBhvr>
                                        <p:cTn id="34" dur="770" fill="hold"/>
                                        <p:tgtEl>
                                          <p:spTgt spid="11"/>
                                        </p:tgtEl>
                                        <p:attrNameLst>
                                          <p:attrName>ppt_y</p:attrName>
                                        </p:attrNameLst>
                                      </p:cBhvr>
                                      <p:to>
                                        <p:strVal val="(#ppt_y+0.4)"/>
                                      </p:to>
                                    </p:set>
                                    <p:anim from="(#ppt_y+0.4)" to="(#ppt_y)" calcmode="lin" valueType="num">
                                      <p:cBhvr>
                                        <p:cTn id="35" dur="1230" accel="100000" fill="hold">
                                          <p:stCondLst>
                                            <p:cond delay="770"/>
                                          </p:stCondLst>
                                        </p:cTn>
                                        <p:tgtEl>
                                          <p:spTgt spid="11"/>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770" decel="100000"/>
                                        <p:tgtEl>
                                          <p:spTgt spid="12"/>
                                        </p:tgtEl>
                                      </p:cBhvr>
                                    </p:animEffect>
                                    <p:animScale>
                                      <p:cBhvr>
                                        <p:cTn id="41" dur="770" decel="100000"/>
                                        <p:tgtEl>
                                          <p:spTgt spid="12"/>
                                        </p:tgtEl>
                                      </p:cBhvr>
                                      <p:from x="10000" y="10000"/>
                                      <p:to x="200000" y="450000"/>
                                    </p:animScale>
                                    <p:animScale>
                                      <p:cBhvr>
                                        <p:cTn id="42" dur="1230" accel="100000" fill="hold">
                                          <p:stCondLst>
                                            <p:cond delay="770"/>
                                          </p:stCondLst>
                                        </p:cTn>
                                        <p:tgtEl>
                                          <p:spTgt spid="12"/>
                                        </p:tgtEl>
                                      </p:cBhvr>
                                      <p:from x="200000" y="450000"/>
                                      <p:to x="100000" y="100000"/>
                                    </p:animScale>
                                    <p:set>
                                      <p:cBhvr>
                                        <p:cTn id="43" dur="770" fill="hold"/>
                                        <p:tgtEl>
                                          <p:spTgt spid="12"/>
                                        </p:tgtEl>
                                        <p:attrNameLst>
                                          <p:attrName>ppt_x</p:attrName>
                                        </p:attrNameLst>
                                      </p:cBhvr>
                                      <p:to>
                                        <p:strVal val="(0.5)"/>
                                      </p:to>
                                    </p:set>
                                    <p:anim from="(0.5)" to="(#ppt_x)" calcmode="lin" valueType="num">
                                      <p:cBhvr>
                                        <p:cTn id="44" dur="1230" accel="100000" fill="hold">
                                          <p:stCondLst>
                                            <p:cond delay="770"/>
                                          </p:stCondLst>
                                        </p:cTn>
                                        <p:tgtEl>
                                          <p:spTgt spid="12"/>
                                        </p:tgtEl>
                                        <p:attrNameLst>
                                          <p:attrName>ppt_x</p:attrName>
                                        </p:attrNameLst>
                                      </p:cBhvr>
                                    </p:anim>
                                    <p:set>
                                      <p:cBhvr>
                                        <p:cTn id="45" dur="770" fill="hold"/>
                                        <p:tgtEl>
                                          <p:spTgt spid="12"/>
                                        </p:tgtEl>
                                        <p:attrNameLst>
                                          <p:attrName>ppt_y</p:attrName>
                                        </p:attrNameLst>
                                      </p:cBhvr>
                                      <p:to>
                                        <p:strVal val="(#ppt_y+0.4)"/>
                                      </p:to>
                                    </p:set>
                                    <p:anim from="(#ppt_y+0.4)" to="(#ppt_y)" calcmode="lin" valueType="num">
                                      <p:cBhvr>
                                        <p:cTn id="46" dur="1230" accel="100000" fill="hold">
                                          <p:stCondLst>
                                            <p:cond delay="770"/>
                                          </p:stCondLst>
                                        </p:cTn>
                                        <p:tgtEl>
                                          <p:spTgt spid="1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5410200" y="1341438"/>
            <a:ext cx="3733800" cy="3124200"/>
          </a:xfrm>
          <a:solidFill>
            <a:schemeClr val="tx1"/>
          </a:solidFill>
          <a:ln>
            <a:solidFill>
              <a:schemeClr val="tx1"/>
            </a:solidFill>
            <a:miter lim="800000"/>
            <a:headEnd/>
            <a:tailEnd/>
          </a:ln>
        </p:spPr>
        <p:txBody>
          <a:bodyPr/>
          <a:lstStyle/>
          <a:p>
            <a:pPr eaLnBrk="1" hangingPunct="1"/>
            <a:r>
              <a:rPr lang="ar-JO" altLang="zh-CN" b="1" dirty="0">
                <a:solidFill>
                  <a:srgbClr val="FFFFFF"/>
                </a:solidFill>
                <a:latin typeface="Arial" panose="020B0604020202020204" pitchFamily="34" charset="0"/>
                <a:ea typeface="ＭＳ Ｐゴシック" charset="0"/>
                <a:cs typeface="Arial" panose="020B0604020202020204" pitchFamily="34" charset="0"/>
              </a:rPr>
              <a:t>شجرة          عائلة الآباء</a:t>
            </a:r>
            <a:endParaRPr lang="en-US" sz="2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0115"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269</a:t>
            </a:r>
            <a:endParaRPr lang="en-US" b="1" dirty="0">
              <a:solidFill>
                <a:srgbClr val="FFFFFF"/>
              </a:solidFill>
              <a:latin typeface="Arial" panose="020B0604020202020204" pitchFamily="34" charset="0"/>
              <a:cs typeface="Arial" panose="020B0604020202020204" pitchFamily="34" charset="0"/>
            </a:endParaRPr>
          </a:p>
        </p:txBody>
      </p:sp>
      <p:pic>
        <p:nvPicPr>
          <p:cNvPr id="90116" name="Picture 5"/>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76200" y="0"/>
            <a:ext cx="53975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90117" name="TextBox 4"/>
          <p:cNvSpPr txBox="1">
            <a:spLocks noChangeArrowheads="1"/>
          </p:cNvSpPr>
          <p:nvPr/>
        </p:nvSpPr>
        <p:spPr bwMode="auto">
          <a:xfrm>
            <a:off x="5448300" y="5572125"/>
            <a:ext cx="3657600" cy="584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600" b="1" dirty="0">
                <a:solidFill>
                  <a:srgbClr val="FFFFFF"/>
                </a:solidFill>
                <a:latin typeface="Arial" panose="020B0604020202020204" pitchFamily="34" charset="0"/>
                <a:cs typeface="Arial" panose="020B0604020202020204" pitchFamily="34" charset="0"/>
              </a:rPr>
              <a:t>John H. Walton, Chronological and Background Charts of the OT </a:t>
            </a:r>
            <a:endParaRPr lang="en-US" sz="1600" b="1" dirty="0">
              <a:latin typeface="Arial" panose="020B0604020202020204" pitchFamily="34" charset="0"/>
              <a:cs typeface="Arial" panose="020B060402020202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5364089" cy="2203339"/>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الأسباط الشرقية           خلال فترة               المملكة المنقسمة</a:t>
            </a:r>
            <a:endParaRPr lang="en-US" dirty="0">
              <a:effectLst>
                <a:glow rad="127000">
                  <a:schemeClr val="tx1"/>
                </a:glow>
              </a:effectLst>
              <a:ea typeface="ＭＳ Ｐゴシック" charset="0"/>
            </a:endParaRP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يهوذا</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إسرائيل</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ar-JO" b="1" dirty="0">
                <a:solidFill>
                  <a:srgbClr val="FFFFFF"/>
                </a:solidFill>
                <a:latin typeface="Arial" panose="020B0604020202020204" pitchFamily="34" charset="0"/>
                <a:cs typeface="Arial" panose="020B0604020202020204" pitchFamily="34" charset="0"/>
              </a:rPr>
              <a:t>140</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35166" y="2348880"/>
            <a:ext cx="4752857" cy="12241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أخ 1: 35-54 (أدوم)</a:t>
            </a:r>
          </a:p>
          <a:p>
            <a:pPr algn="l" defTabSz="457200">
              <a:defRPr/>
            </a:pP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مل 12 – 2 مل 17</a:t>
            </a:r>
            <a:endPar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عمون</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أرام</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أدوم</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مؤاب</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مصر</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فلسطين</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فينيقية</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54853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P spid="17" grpId="0"/>
      <p:bldP spid="18" grpId="0"/>
      <p:bldP spid="19"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2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655610042"/>
      </p:ext>
    </p:extLst>
  </p:cSld>
  <p:clrMapOvr>
    <a:overrideClrMapping bg1="lt1" tx1="dk1" bg2="lt2" tx2="dk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pPr eaLnBrk="0" hangingPunct="0"/>
            <a:endParaRPr lang="zh-CN" altLang="en-US" b="1" dirty="0">
              <a:solidFill>
                <a:srgbClr val="000000"/>
              </a:solidFill>
              <a:latin typeface="Arial" panose="020B0604020202020204" pitchFamily="34" charset="0"/>
              <a:cs typeface="Arial" panose="020B0604020202020204" pitchFamily="34"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ar-JO" altLang="zh-CN" sz="2800" dirty="0">
                <a:solidFill>
                  <a:schemeClr val="tx1"/>
                </a:solidFill>
                <a:ea typeface="ＭＳ Ｐゴシック" charset="0"/>
                <a:cs typeface="Arial" panose="020B0604020202020204" pitchFamily="34" charset="0"/>
              </a:rPr>
              <a:t>شجرة عائلة الآباء</a:t>
            </a:r>
            <a:endParaRPr lang="en-US" altLang="zh-CN" sz="2800" dirty="0">
              <a:solidFill>
                <a:schemeClr val="tx1"/>
              </a:solidFill>
              <a:ea typeface="ＭＳ Ｐゴシック" charset="0"/>
              <a:cs typeface="Arial" panose="020B0604020202020204" pitchFamily="34" charset="0"/>
            </a:endParaRP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7000"/>
                </a:solidFill>
                <a:latin typeface="Arial" panose="020B0604020202020204" pitchFamily="34" charset="0"/>
                <a:cs typeface="Arial" panose="020B0604020202020204" pitchFamily="34" charset="0"/>
              </a:rPr>
              <a:t>تارح</a:t>
            </a:r>
            <a:endParaRPr lang="en-US" altLang="zh-CN" b="1" dirty="0">
              <a:solidFill>
                <a:srgbClr val="007000"/>
              </a:solidFill>
              <a:latin typeface="Arial" panose="020B0604020202020204" pitchFamily="34" charset="0"/>
              <a:cs typeface="Arial" panose="020B0604020202020204" pitchFamily="34" charset="0"/>
            </a:endParaRP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هاران</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ناحور</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7000"/>
                </a:solidFill>
                <a:latin typeface="Arial" panose="020B0604020202020204" pitchFamily="34" charset="0"/>
                <a:cs typeface="Arial" panose="020B0604020202020204" pitchFamily="34" charset="0"/>
              </a:rPr>
              <a:t>إبراهيم</a:t>
            </a:r>
            <a:endParaRPr lang="en-US" altLang="zh-CN" b="1" dirty="0">
              <a:solidFill>
                <a:srgbClr val="009900"/>
              </a:solidFill>
              <a:latin typeface="Arial" panose="020B0604020202020204" pitchFamily="34" charset="0"/>
              <a:cs typeface="Arial" panose="020B0604020202020204" pitchFamily="34"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لوط</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بتوئيل</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1" name="Text Box 9"/>
          <p:cNvSpPr txBox="1">
            <a:spLocks noChangeArrowheads="1"/>
          </p:cNvSpPr>
          <p:nvPr/>
        </p:nvSpPr>
        <p:spPr bwMode="auto">
          <a:xfrm>
            <a:off x="5257800" y="2020130"/>
            <a:ext cx="1752600" cy="83099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هاجر</a:t>
            </a:r>
            <a:r>
              <a:rPr lang="en-US" altLang="zh-CN" b="1" dirty="0">
                <a:solidFill>
                  <a:srgbClr val="FF33CC"/>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إسماعيل</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2" name="Text Box 10"/>
          <p:cNvSpPr txBox="1">
            <a:spLocks noChangeArrowheads="1"/>
          </p:cNvSpPr>
          <p:nvPr/>
        </p:nvSpPr>
        <p:spPr bwMode="auto">
          <a:xfrm>
            <a:off x="7162800" y="2020130"/>
            <a:ext cx="1752600" cy="83099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سارة</a:t>
            </a:r>
            <a:r>
              <a:rPr lang="en-US" altLang="zh-CN" b="1" dirty="0">
                <a:solidFill>
                  <a:srgbClr val="FF33CC"/>
                </a:solidFill>
                <a:latin typeface="Arial" panose="020B0604020202020204" pitchFamily="34" charset="0"/>
                <a:cs typeface="Arial" panose="020B0604020202020204" pitchFamily="34" charset="0"/>
              </a:rPr>
              <a:t>) </a:t>
            </a:r>
            <a:r>
              <a:rPr lang="ar-JO" altLang="zh-CN" b="1" dirty="0">
                <a:solidFill>
                  <a:srgbClr val="007000"/>
                </a:solidFill>
                <a:latin typeface="Arial" panose="020B0604020202020204" pitchFamily="34" charset="0"/>
                <a:cs typeface="Arial" panose="020B0604020202020204" pitchFamily="34" charset="0"/>
              </a:rPr>
              <a:t>إسحق</a:t>
            </a:r>
            <a:endParaRPr lang="en-US" altLang="zh-CN" b="1" dirty="0">
              <a:solidFill>
                <a:srgbClr val="009900"/>
              </a:solidFill>
              <a:latin typeface="Arial" panose="020B0604020202020204" pitchFamily="34" charset="0"/>
              <a:cs typeface="Arial" panose="020B0604020202020204" pitchFamily="34" charset="0"/>
            </a:endParaRP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لابان</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FF33CC"/>
                </a:solidFill>
                <a:latin typeface="Arial" panose="020B0604020202020204" pitchFamily="34" charset="0"/>
                <a:cs typeface="Arial" panose="020B0604020202020204" pitchFamily="34" charset="0"/>
              </a:rPr>
              <a:t>رفقة</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FF33CC"/>
                </a:solidFill>
                <a:latin typeface="Arial" panose="020B0604020202020204" pitchFamily="34" charset="0"/>
                <a:cs typeface="Arial" panose="020B0604020202020204" pitchFamily="34" charset="0"/>
              </a:rPr>
              <a:t>ليئة</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عيسو</a:t>
            </a:r>
            <a:endParaRPr lang="en-US" altLang="zh-CN" b="1" dirty="0">
              <a:solidFill>
                <a:srgbClr val="33CC33"/>
              </a:solidFill>
              <a:latin typeface="Arial" panose="020B0604020202020204" pitchFamily="34" charset="0"/>
              <a:cs typeface="Arial" panose="020B0604020202020204" pitchFamily="34" charset="0"/>
            </a:endParaRPr>
          </a:p>
        </p:txBody>
      </p:sp>
      <p:sp>
        <p:nvSpPr>
          <p:cNvPr id="412686" name="Text Box 14"/>
          <p:cNvSpPr txBox="1">
            <a:spLocks noChangeArrowheads="1"/>
          </p:cNvSpPr>
          <p:nvPr/>
        </p:nvSpPr>
        <p:spPr bwMode="auto">
          <a:xfrm>
            <a:off x="76200" y="4147380"/>
            <a:ext cx="1981200" cy="2677656"/>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ليئة</a:t>
            </a:r>
            <a:r>
              <a:rPr lang="en-US" altLang="zh-CN" b="1" dirty="0">
                <a:solidFill>
                  <a:srgbClr val="FF33CC"/>
                </a:solidFill>
                <a:latin typeface="Arial" panose="020B0604020202020204" pitchFamily="34" charset="0"/>
                <a:cs typeface="Arial" panose="020B0604020202020204" pitchFamily="34" charset="0"/>
              </a:rPr>
              <a:t>)</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رأوبين     شمعون</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لاوي</a:t>
            </a:r>
            <a:r>
              <a:rPr lang="en-US" altLang="zh-CN" b="1" dirty="0">
                <a:solidFill>
                  <a:srgbClr val="000000"/>
                </a:solidFill>
                <a:latin typeface="Arial" panose="020B0604020202020204" pitchFamily="34" charset="0"/>
                <a:cs typeface="Arial" panose="020B0604020202020204" pitchFamily="34" charset="0"/>
              </a:rPr>
              <a:t> </a:t>
            </a:r>
            <a:br>
              <a:rPr lang="en-US" altLang="zh-CN" b="1" dirty="0">
                <a:solidFill>
                  <a:srgbClr val="000000"/>
                </a:solidFill>
                <a:latin typeface="Arial" panose="020B0604020202020204" pitchFamily="34" charset="0"/>
                <a:cs typeface="Arial" panose="020B0604020202020204" pitchFamily="34" charset="0"/>
              </a:rPr>
            </a:br>
            <a:r>
              <a:rPr lang="ar-JO" altLang="zh-CN" b="1" dirty="0">
                <a:solidFill>
                  <a:srgbClr val="000000"/>
                </a:solidFill>
                <a:latin typeface="Arial" panose="020B0604020202020204" pitchFamily="34" charset="0"/>
                <a:cs typeface="Arial" panose="020B0604020202020204" pitchFamily="34" charset="0"/>
              </a:rPr>
              <a:t>يهوذا          يساكر      زبولون</a:t>
            </a:r>
            <a:endParaRPr lang="en-US" altLang="zh-CN" b="1" dirty="0">
              <a:solidFill>
                <a:srgbClr val="009900"/>
              </a:solidFill>
              <a:latin typeface="Arial" panose="020B0604020202020204" pitchFamily="34" charset="0"/>
              <a:cs typeface="Arial" panose="020B0604020202020204" pitchFamily="34" charset="0"/>
            </a:endParaRPr>
          </a:p>
        </p:txBody>
      </p:sp>
      <p:sp>
        <p:nvSpPr>
          <p:cNvPr id="412687" name="Text Box 15"/>
          <p:cNvSpPr txBox="1">
            <a:spLocks noChangeArrowheads="1"/>
          </p:cNvSpPr>
          <p:nvPr/>
        </p:nvSpPr>
        <p:spPr bwMode="auto">
          <a:xfrm>
            <a:off x="2159000" y="4147380"/>
            <a:ext cx="1828800" cy="1200329"/>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زلفة</a:t>
            </a:r>
            <a:r>
              <a:rPr lang="en-US" altLang="zh-CN" b="1" dirty="0">
                <a:solidFill>
                  <a:srgbClr val="FF33CC"/>
                </a:solidFill>
                <a:latin typeface="Arial" panose="020B0604020202020204" pitchFamily="34" charset="0"/>
                <a:cs typeface="Arial" panose="020B0604020202020204" pitchFamily="34" charset="0"/>
              </a:rPr>
              <a:t>)   </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جاد</a:t>
            </a:r>
            <a:br>
              <a:rPr lang="en-US" altLang="zh-CN" b="1" dirty="0">
                <a:solidFill>
                  <a:srgbClr val="000000"/>
                </a:solidFill>
                <a:latin typeface="Arial" panose="020B0604020202020204" pitchFamily="34" charset="0"/>
                <a:cs typeface="Arial" panose="020B0604020202020204" pitchFamily="34" charset="0"/>
              </a:rPr>
            </a:br>
            <a:r>
              <a:rPr lang="ar-JO" altLang="zh-CN" b="1" dirty="0">
                <a:solidFill>
                  <a:srgbClr val="000000"/>
                </a:solidFill>
                <a:latin typeface="Arial" panose="020B0604020202020204" pitchFamily="34" charset="0"/>
                <a:cs typeface="Arial" panose="020B0604020202020204" pitchFamily="34" charset="0"/>
              </a:rPr>
              <a:t>أشير</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8" name="Text Box 16"/>
          <p:cNvSpPr txBox="1">
            <a:spLocks noChangeArrowheads="1"/>
          </p:cNvSpPr>
          <p:nvPr/>
        </p:nvSpPr>
        <p:spPr bwMode="auto">
          <a:xfrm>
            <a:off x="4089400" y="4147380"/>
            <a:ext cx="1905000" cy="830997"/>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بلهة </a:t>
            </a:r>
            <a:r>
              <a:rPr lang="en-US" altLang="zh-CN" b="1" dirty="0">
                <a:solidFill>
                  <a:srgbClr val="FF33CC"/>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دان، نفتالي</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9" name="Text Box 17"/>
          <p:cNvSpPr txBox="1">
            <a:spLocks noChangeArrowheads="1"/>
          </p:cNvSpPr>
          <p:nvPr/>
        </p:nvSpPr>
        <p:spPr bwMode="auto">
          <a:xfrm>
            <a:off x="6096000" y="4147380"/>
            <a:ext cx="2819400" cy="84137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راحيل</a:t>
            </a:r>
            <a:r>
              <a:rPr lang="en-US" altLang="zh-CN" b="1" dirty="0">
                <a:solidFill>
                  <a:srgbClr val="FF33CC"/>
                </a:solidFill>
                <a:latin typeface="Arial" panose="020B0604020202020204" pitchFamily="34" charset="0"/>
                <a:cs typeface="Arial" panose="020B0604020202020204" pitchFamily="34" charset="0"/>
              </a:rPr>
              <a:t>)</a:t>
            </a:r>
            <a:r>
              <a:rPr lang="en-US" altLang="zh-CN" b="1" dirty="0">
                <a:solidFill>
                  <a:srgbClr val="000000"/>
                </a:solidFill>
                <a:latin typeface="Arial" panose="020B0604020202020204" pitchFamily="34" charset="0"/>
                <a:cs typeface="Arial" panose="020B0604020202020204" pitchFamily="34" charset="0"/>
              </a:rPr>
              <a:t> </a:t>
            </a:r>
            <a:br>
              <a:rPr lang="en-US" altLang="zh-CN" b="1" dirty="0">
                <a:solidFill>
                  <a:srgbClr val="000000"/>
                </a:solidFill>
                <a:latin typeface="Arial" panose="020B0604020202020204" pitchFamily="34" charset="0"/>
                <a:cs typeface="Arial" panose="020B0604020202020204" pitchFamily="34" charset="0"/>
              </a:rPr>
            </a:br>
            <a:r>
              <a:rPr lang="ar-JO" altLang="zh-CN" b="1" dirty="0">
                <a:solidFill>
                  <a:srgbClr val="000000"/>
                </a:solidFill>
                <a:latin typeface="Arial" panose="020B0604020202020204" pitchFamily="34" charset="0"/>
                <a:cs typeface="Arial" panose="020B0604020202020204" pitchFamily="34" charset="0"/>
              </a:rPr>
              <a:t>،بنيامين</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7000"/>
                </a:solidFill>
                <a:latin typeface="Arial" panose="020B0604020202020204" pitchFamily="34" charset="0"/>
                <a:cs typeface="Arial" panose="020B0604020202020204" pitchFamily="34" charset="0"/>
              </a:rPr>
              <a:t>يوسف</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90" name="Text Box 18"/>
          <p:cNvSpPr txBox="1">
            <a:spLocks noChangeArrowheads="1"/>
          </p:cNvSpPr>
          <p:nvPr/>
        </p:nvSpPr>
        <p:spPr bwMode="auto">
          <a:xfrm>
            <a:off x="7661275" y="5420555"/>
            <a:ext cx="1447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7000"/>
                </a:solidFill>
                <a:latin typeface="Arial" panose="020B0604020202020204" pitchFamily="34" charset="0"/>
                <a:cs typeface="Arial" panose="020B0604020202020204" pitchFamily="34" charset="0"/>
              </a:rPr>
              <a:t>أفرايم</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FF33CC"/>
                </a:solidFill>
                <a:latin typeface="Arial" panose="020B0604020202020204" pitchFamily="34" charset="0"/>
                <a:cs typeface="Arial" panose="020B0604020202020204" pitchFamily="34" charset="0"/>
              </a:rPr>
              <a:t>راحيل</a:t>
            </a:r>
            <a:endParaRPr lang="en-US" altLang="zh-CN" b="1" dirty="0">
              <a:solidFill>
                <a:srgbClr val="000000"/>
              </a:solidFill>
              <a:latin typeface="Arial" panose="020B0604020202020204" pitchFamily="34" charset="0"/>
              <a:cs typeface="Arial" panose="020B0604020202020204" pitchFamily="34" charset="0"/>
            </a:endParaRPr>
          </a:p>
        </p:txBody>
      </p:sp>
      <p:grpSp>
        <p:nvGrpSpPr>
          <p:cNvPr id="412710"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7000"/>
                </a:solidFill>
                <a:latin typeface="Arial" panose="020B0604020202020204" pitchFamily="34" charset="0"/>
                <a:cs typeface="Arial" panose="020B0604020202020204" pitchFamily="34" charset="0"/>
              </a:rPr>
              <a:t>يعقوب</a:t>
            </a:r>
            <a:endParaRPr lang="en-US" altLang="zh-CN" b="1" dirty="0">
              <a:solidFill>
                <a:srgbClr val="007000"/>
              </a:solidFill>
              <a:latin typeface="Arial" panose="020B0604020202020204" pitchFamily="34" charset="0"/>
              <a:cs typeface="Arial" panose="020B0604020202020204" pitchFamily="34" charset="0"/>
            </a:endParaRP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grpSp>
        <p:nvGrpSpPr>
          <p:cNvPr id="412718" name="Group 50"/>
          <p:cNvGrpSpPr>
            <a:grpSpLocks/>
          </p:cNvGrpSpPr>
          <p:nvPr/>
        </p:nvGrpSpPr>
        <p:grpSpPr bwMode="auto">
          <a:xfrm flipH="1">
            <a:off x="7008813" y="4985580"/>
            <a:ext cx="1524000" cy="495300"/>
            <a:chOff x="3888" y="3144"/>
            <a:chExt cx="960" cy="336"/>
          </a:xfrm>
        </p:grpSpPr>
        <p:grpSp>
          <p:nvGrpSpPr>
            <p:cNvPr id="412727"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منسى</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algn="ctr" eaLnBrk="0" hangingPunct="0"/>
            <a:r>
              <a:rPr lang="ar-JO"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شجرة عائلة الآباء</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24" name="Text Box 61"/>
          <p:cNvSpPr txBox="1">
            <a:spLocks noChangeArrowheads="1"/>
          </p:cNvSpPr>
          <p:nvPr/>
        </p:nvSpPr>
        <p:spPr bwMode="auto">
          <a:xfrm>
            <a:off x="8553450" y="39688"/>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altLang="zh-CN" b="1" dirty="0">
                <a:solidFill>
                  <a:srgbClr val="000000"/>
                </a:solidFill>
                <a:latin typeface="Arial" panose="020B0604020202020204" pitchFamily="34" charset="0"/>
                <a:cs typeface="Arial" panose="020B0604020202020204" pitchFamily="34" charset="0"/>
              </a:rPr>
              <a:t>91</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725" name="Text Box 62"/>
          <p:cNvSpPr txBox="1">
            <a:spLocks noChangeArrowheads="1"/>
          </p:cNvSpPr>
          <p:nvPr/>
        </p:nvSpPr>
        <p:spPr bwMode="auto">
          <a:xfrm>
            <a:off x="2143108" y="5976180"/>
            <a:ext cx="700089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ar-JO" altLang="zh-CN" sz="2000" b="1" dirty="0">
                <a:solidFill>
                  <a:srgbClr val="007000"/>
                </a:solidFill>
                <a:latin typeface="Arial" panose="020B0604020202020204" pitchFamily="34" charset="0"/>
                <a:cs typeface="Arial" panose="020B0604020202020204" pitchFamily="34" charset="0"/>
              </a:rPr>
              <a:t>الأخضر = خط البركة مع حقوق البكر على الرغم من أن أياً من هؤلاء لم يولد أولاً (١ أخبار الأيام 5: 1-2)</a:t>
            </a:r>
            <a:endParaRPr lang="en-US" altLang="zh-CN" sz="2000" b="1" dirty="0">
              <a:solidFill>
                <a:srgbClr val="007000"/>
              </a:solidFill>
              <a:latin typeface="Arial" panose="020B0604020202020204" pitchFamily="34" charset="0"/>
              <a:cs typeface="Arial" panose="020B0604020202020204" pitchFamily="34" charset="0"/>
            </a:endParaRP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1800" b="1" dirty="0">
                <a:solidFill>
                  <a:srgbClr val="000000"/>
                </a:solidFill>
                <a:latin typeface="Arial" panose="020B0604020202020204" pitchFamily="34" charset="0"/>
                <a:cs typeface="Arial" panose="020B0604020202020204" pitchFamily="34" charset="0"/>
              </a:rPr>
              <a:t>زوجة</a:t>
            </a:r>
            <a:endParaRPr lang="en-US" altLang="zh-CN" sz="1800" b="1" dirty="0">
              <a:solidFill>
                <a:srgbClr val="33CC33"/>
              </a:solidFill>
              <a:latin typeface="Arial" panose="020B0604020202020204" pitchFamily="34" charset="0"/>
              <a:cs typeface="Arial" panose="020B0604020202020204" pitchFamily="34" charset="0"/>
            </a:endParaRPr>
          </a:p>
        </p:txBody>
      </p:sp>
      <p:sp>
        <p:nvSpPr>
          <p:cNvPr id="65" name="Text Box 62"/>
          <p:cNvSpPr txBox="1">
            <a:spLocks noChangeArrowheads="1"/>
          </p:cNvSpPr>
          <p:nvPr/>
        </p:nvSpPr>
        <p:spPr bwMode="auto">
          <a:xfrm>
            <a:off x="4644008" y="188640"/>
            <a:ext cx="3312368" cy="523220"/>
          </a:xfrm>
          <a:prstGeom prst="rect">
            <a:avLst/>
          </a:prstGeom>
          <a:solidFill>
            <a:srgbClr val="000000"/>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2800" b="1" dirty="0">
                <a:solidFill>
                  <a:srgbClr val="FFFFFF"/>
                </a:solidFill>
                <a:latin typeface="Arial" panose="020B0604020202020204" pitchFamily="34" charset="0"/>
                <a:cs typeface="Arial" panose="020B0604020202020204" pitchFamily="34" charset="0"/>
              </a:rPr>
              <a:t>1 أخ 2 : 1 - 5</a:t>
            </a:r>
            <a:endParaRPr lang="en-US" altLang="zh-CN"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7937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kern="0">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t>إن الفداء من الخطية متجذر في تأسيس نسل يهوذا وداود (١-٩) الذي منه سيأتي الفادي الأخير المستحق للعبادة</a:t>
            </a:r>
            <a:r>
              <a:rPr lang="en-US" dirty="0"/>
              <a:t> </a:t>
            </a: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42د</a:t>
            </a:r>
            <a:endParaRPr lang="en-US" b="1" dirty="0">
              <a:solidFill>
                <a:srgbClr val="FFFFFF"/>
              </a:solidFill>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7282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ar-JO" sz="4000" dirty="0">
                <a:solidFill>
                  <a:srgbClr val="FFFFFF"/>
                </a:solidFill>
                <a:effectLst>
                  <a:glow rad="127000">
                    <a:schemeClr val="tx1"/>
                  </a:glow>
                </a:effectLst>
                <a:ea typeface="ＭＳ Ｐゴシック" charset="0"/>
                <a:cs typeface="Arial" panose="020B0604020202020204" pitchFamily="34" charset="0"/>
              </a:rPr>
              <a:t>تعداد          الأسباط</a:t>
            </a:r>
            <a:endParaRPr lang="en-US" sz="4000" dirty="0">
              <a:solidFill>
                <a:srgbClr val="FFFFFF"/>
              </a:solidFill>
              <a:effectLst>
                <a:glow rad="127000">
                  <a:schemeClr val="tx1"/>
                </a:glow>
              </a:effectLst>
              <a:ea typeface="ＭＳ Ｐゴシック" charset="0"/>
              <a:cs typeface="Arial" panose="020B0604020202020204" pitchFamily="34" charset="0"/>
            </a:endParaRPr>
          </a:p>
        </p:txBody>
      </p:sp>
      <p:sp>
        <p:nvSpPr>
          <p:cNvPr id="8" name="Text Box 4"/>
          <p:cNvSpPr txBox="1">
            <a:spLocks noChangeArrowheads="1"/>
          </p:cNvSpPr>
          <p:nvPr/>
        </p:nvSpPr>
        <p:spPr bwMode="auto">
          <a:xfrm>
            <a:off x="4549224" y="4149080"/>
            <a:ext cx="2061485"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يهوذا 76500</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74095" name="Text Box 2"/>
          <p:cNvSpPr txBox="1">
            <a:spLocks noChangeArrowheads="1"/>
          </p:cNvSpPr>
          <p:nvPr/>
        </p:nvSpPr>
        <p:spPr bwMode="auto">
          <a:xfrm>
            <a:off x="8388756" y="8890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171</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1" y="1435222"/>
            <a:ext cx="3582158" cy="13457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عد 26</a:t>
            </a:r>
          </a:p>
          <a:p>
            <a:pPr algn="l" defTabSz="457200">
              <a:defRPr/>
            </a:pPr>
            <a:r>
              <a:rPr lang="ar-JO" sz="2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يش 13: 1- 19: 48</a:t>
            </a:r>
          </a:p>
          <a:p>
            <a:pPr algn="l" defTabSz="457200">
              <a:defRPr/>
            </a:pPr>
            <a:r>
              <a:rPr lang="ar-JO" sz="2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أخ 2: 3-55 </a:t>
            </a:r>
          </a:p>
          <a:p>
            <a:pPr algn="l" defTabSz="457200">
              <a:defRPr/>
            </a:pPr>
            <a:r>
              <a:rPr lang="ar-JO" sz="2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(يهوذا، حصرون، كالب، حور)</a:t>
            </a:r>
            <a:endParaRPr lang="en-US"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21" name="Text Box 3"/>
          <p:cNvSpPr txBox="1">
            <a:spLocks noChangeArrowheads="1"/>
          </p:cNvSpPr>
          <p:nvPr/>
        </p:nvSpPr>
        <p:spPr bwMode="auto">
          <a:xfrm>
            <a:off x="2925889" y="2745816"/>
            <a:ext cx="1672150" cy="10156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23000 لاوي انتشروا في كل أنحاء إسرائيل</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0743096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3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2192446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228600" y="533400"/>
            <a:ext cx="7696200" cy="1371600"/>
          </a:xfrm>
          <a:solidFill>
            <a:schemeClr val="tx1"/>
          </a:solidFill>
          <a:ln>
            <a:solidFill>
              <a:schemeClr val="tx1"/>
            </a:solidFill>
            <a:miter lim="800000"/>
            <a:headEnd/>
            <a:tailEnd/>
          </a:ln>
        </p:spPr>
        <p:txBody>
          <a:bodyPr/>
          <a:lstStyle/>
          <a:p>
            <a:pPr eaLnBrk="1" hangingPunct="1"/>
            <a:r>
              <a:rPr lang="ar-JO" altLang="zh-CN" sz="3600" b="1" dirty="0">
                <a:solidFill>
                  <a:srgbClr val="FFFFFF"/>
                </a:solidFill>
                <a:latin typeface="Arial" panose="020B0604020202020204" pitchFamily="34" charset="0"/>
                <a:ea typeface="宋体" charset="0"/>
                <a:cs typeface="Arial" panose="020B0604020202020204" pitchFamily="34" charset="0"/>
              </a:rPr>
              <a:t>عائلة وأسلاف داود</a:t>
            </a:r>
            <a:endParaRPr lang="en-US" sz="1800" b="1" dirty="0">
              <a:solidFill>
                <a:srgbClr val="FFFFFF"/>
              </a:solidFill>
              <a:latin typeface="Arial" panose="020B0604020202020204" pitchFamily="34" charset="0"/>
              <a:ea typeface="宋体" charset="0"/>
              <a:cs typeface="Arial" panose="020B0604020202020204" pitchFamily="34" charset="0"/>
            </a:endParaRPr>
          </a:p>
        </p:txBody>
      </p:sp>
      <p:sp>
        <p:nvSpPr>
          <p:cNvPr id="92163"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270</a:t>
            </a:r>
            <a:endParaRPr lang="en-US" b="1" dirty="0">
              <a:solidFill>
                <a:srgbClr val="FFFFFF"/>
              </a:solidFill>
              <a:latin typeface="Arial" panose="020B0604020202020204" pitchFamily="34" charset="0"/>
              <a:cs typeface="Arial" panose="020B0604020202020204" pitchFamily="34" charset="0"/>
            </a:endParaRPr>
          </a:p>
        </p:txBody>
      </p:sp>
      <p:pic>
        <p:nvPicPr>
          <p:cNvPr id="92164" name="Picture 52"/>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0" y="2101850"/>
            <a:ext cx="9144000" cy="39941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92165" name="TextBox 4"/>
          <p:cNvSpPr txBox="1">
            <a:spLocks noChangeArrowheads="1"/>
          </p:cNvSpPr>
          <p:nvPr/>
        </p:nvSpPr>
        <p:spPr bwMode="auto">
          <a:xfrm>
            <a:off x="152400" y="1458913"/>
            <a:ext cx="77724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1800" b="1" dirty="0">
                <a:solidFill>
                  <a:srgbClr val="FFFFFF"/>
                </a:solidFill>
                <a:latin typeface="Arial" panose="020B0604020202020204" pitchFamily="34" charset="0"/>
                <a:cs typeface="Arial" panose="020B0604020202020204" pitchFamily="34" charset="0"/>
              </a:rPr>
              <a:t>جون ه. والتون قائمة أنساب وخلفيات العهد القديم</a:t>
            </a:r>
            <a:r>
              <a:rPr lang="en-US" altLang="zh-CN" sz="1800" b="1" dirty="0">
                <a:solidFill>
                  <a:srgbClr val="FFFFFF"/>
                </a:solidFill>
                <a:latin typeface="Arial" panose="020B0604020202020204" pitchFamily="34" charset="0"/>
                <a:cs typeface="Arial" panose="020B0604020202020204" pitchFamily="34" charset="0"/>
              </a:rPr>
              <a:t> </a:t>
            </a:r>
            <a:endParaRPr lang="en-US" sz="1800" b="1" dirty="0">
              <a:latin typeface="Arial" panose="020B0604020202020204" pitchFamily="34" charset="0"/>
              <a:cs typeface="Arial" panose="020B0604020202020204"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61" name="Picture 2"/>
          <p:cNvPicPr>
            <a:picLocks noChangeAspect="1"/>
          </p:cNvPicPr>
          <p:nvPr/>
        </p:nvPicPr>
        <p:blipFill>
          <a:blip r:embed="rId2"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03"/>
          <p:cNvGrpSpPr>
            <a:grpSpLocks/>
          </p:cNvGrpSpPr>
          <p:nvPr/>
        </p:nvGrpSpPr>
        <p:grpSpPr bwMode="auto">
          <a:xfrm>
            <a:off x="2178050" y="185738"/>
            <a:ext cx="7143750" cy="6556375"/>
            <a:chOff x="144" y="192"/>
            <a:chExt cx="4500" cy="4130"/>
          </a:xfrm>
        </p:grpSpPr>
        <p:sp>
          <p:nvSpPr>
            <p:cNvPr id="63492" name="Text Box 5"/>
            <p:cNvSpPr txBox="1">
              <a:spLocks noChangeArrowheads="1"/>
            </p:cNvSpPr>
            <p:nvPr/>
          </p:nvSpPr>
          <p:spPr bwMode="auto">
            <a:xfrm>
              <a:off x="144" y="192"/>
              <a:ext cx="1344" cy="2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إبراهيم</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grpSp>
          <p:nvGrpSpPr>
            <p:cNvPr id="194565" name="Group 100"/>
            <p:cNvGrpSpPr>
              <a:grpSpLocks/>
            </p:cNvGrpSpPr>
            <p:nvPr/>
          </p:nvGrpSpPr>
          <p:grpSpPr bwMode="auto">
            <a:xfrm>
              <a:off x="576" y="432"/>
              <a:ext cx="4068" cy="3890"/>
              <a:chOff x="576" y="432"/>
              <a:chExt cx="4068" cy="3890"/>
            </a:xfrm>
          </p:grpSpPr>
          <p:cxnSp>
            <p:nvCxnSpPr>
              <p:cNvPr id="194566" name="AutoShape 7"/>
              <p:cNvCxnSpPr>
                <a:cxnSpLocks noChangeShapeType="1"/>
              </p:cNvCxnSpPr>
              <p:nvPr/>
            </p:nvCxnSpPr>
            <p:spPr bwMode="auto">
              <a:xfrm>
                <a:off x="672" y="43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495" name="Text Box 8"/>
              <p:cNvSpPr txBox="1">
                <a:spLocks noChangeArrowheads="1"/>
              </p:cNvSpPr>
              <p:nvPr/>
            </p:nvSpPr>
            <p:spPr bwMode="auto">
              <a:xfrm>
                <a:off x="576" y="480"/>
                <a:ext cx="61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إسحق</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68" name="AutoShape 9"/>
              <p:cNvCxnSpPr>
                <a:cxnSpLocks noChangeShapeType="1"/>
              </p:cNvCxnSpPr>
              <p:nvPr/>
            </p:nvCxnSpPr>
            <p:spPr bwMode="auto">
              <a:xfrm rot="16200000" flipH="1">
                <a:off x="879" y="75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497" name="Text Box 10"/>
              <p:cNvSpPr txBox="1">
                <a:spLocks noChangeArrowheads="1"/>
              </p:cNvSpPr>
              <p:nvPr/>
            </p:nvSpPr>
            <p:spPr bwMode="auto">
              <a:xfrm>
                <a:off x="864" y="816"/>
                <a:ext cx="61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يعقوب</a:t>
                </a:r>
                <a:endParaRPr lang="en-GB"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70" name="AutoShape 11"/>
              <p:cNvCxnSpPr>
                <a:cxnSpLocks noChangeShapeType="1"/>
              </p:cNvCxnSpPr>
              <p:nvPr/>
            </p:nvCxnSpPr>
            <p:spPr bwMode="auto">
              <a:xfrm rot="16200000" flipH="1">
                <a:off x="1119" y="104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499" name="Text Box 12"/>
              <p:cNvSpPr txBox="1">
                <a:spLocks noChangeArrowheads="1"/>
              </p:cNvSpPr>
              <p:nvPr/>
            </p:nvSpPr>
            <p:spPr bwMode="auto">
              <a:xfrm>
                <a:off x="1056" y="1104"/>
                <a:ext cx="61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يهوذا</a:t>
                </a:r>
                <a:endParaRPr lang="en-GB"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72" name="AutoShape 13"/>
              <p:cNvCxnSpPr>
                <a:cxnSpLocks noChangeShapeType="1"/>
              </p:cNvCxnSpPr>
              <p:nvPr/>
            </p:nvCxnSpPr>
            <p:spPr bwMode="auto">
              <a:xfrm rot="16200000" flipH="1">
                <a:off x="1359" y="132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01" name="Text Box 14"/>
              <p:cNvSpPr txBox="1">
                <a:spLocks noChangeArrowheads="1"/>
              </p:cNvSpPr>
              <p:nvPr/>
            </p:nvSpPr>
            <p:spPr bwMode="auto">
              <a:xfrm>
                <a:off x="1296" y="1392"/>
                <a:ext cx="61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فارص</a:t>
                </a:r>
                <a:endParaRPr lang="en-GB"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74" name="AutoShape 15"/>
              <p:cNvCxnSpPr>
                <a:cxnSpLocks noChangeShapeType="1"/>
              </p:cNvCxnSpPr>
              <p:nvPr/>
            </p:nvCxnSpPr>
            <p:spPr bwMode="auto">
              <a:xfrm rot="16200000" flipH="1">
                <a:off x="1599" y="16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03" name="Text Box 16"/>
              <p:cNvSpPr txBox="1">
                <a:spLocks noChangeArrowheads="1"/>
              </p:cNvSpPr>
              <p:nvPr/>
            </p:nvSpPr>
            <p:spPr bwMode="auto">
              <a:xfrm>
                <a:off x="1440" y="1680"/>
                <a:ext cx="87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حصرون</a:t>
                </a:r>
                <a:endParaRPr lang="en-GB"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76" name="AutoShape 17"/>
              <p:cNvCxnSpPr>
                <a:cxnSpLocks noChangeShapeType="1"/>
              </p:cNvCxnSpPr>
              <p:nvPr/>
            </p:nvCxnSpPr>
            <p:spPr bwMode="auto">
              <a:xfrm rot="16200000" flipH="1">
                <a:off x="1839" y="19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05" name="Text Box 18"/>
              <p:cNvSpPr txBox="1">
                <a:spLocks noChangeArrowheads="1"/>
              </p:cNvSpPr>
              <p:nvPr/>
            </p:nvSpPr>
            <p:spPr bwMode="auto">
              <a:xfrm>
                <a:off x="1776" y="1968"/>
                <a:ext cx="61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رام</a:t>
                </a:r>
                <a:endParaRPr lang="en-GB"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78" name="AutoShape 19"/>
              <p:cNvCxnSpPr>
                <a:cxnSpLocks noChangeShapeType="1"/>
              </p:cNvCxnSpPr>
              <p:nvPr/>
            </p:nvCxnSpPr>
            <p:spPr bwMode="auto">
              <a:xfrm rot="16200000" flipH="1">
                <a:off x="2031" y="219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07" name="Text Box 20"/>
              <p:cNvSpPr txBox="1">
                <a:spLocks noChangeArrowheads="1"/>
              </p:cNvSpPr>
              <p:nvPr/>
            </p:nvSpPr>
            <p:spPr bwMode="auto">
              <a:xfrm>
                <a:off x="1776" y="2256"/>
                <a:ext cx="1237"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عميناداب</a:t>
                </a:r>
                <a:endParaRPr lang="en-GB"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80" name="AutoShape 21"/>
              <p:cNvCxnSpPr>
                <a:cxnSpLocks noChangeShapeType="1"/>
              </p:cNvCxnSpPr>
              <p:nvPr/>
            </p:nvCxnSpPr>
            <p:spPr bwMode="auto">
              <a:xfrm rot="16200000" flipH="1">
                <a:off x="2271" y="24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09" name="Text Box 22"/>
              <p:cNvSpPr txBox="1">
                <a:spLocks noChangeArrowheads="1"/>
              </p:cNvSpPr>
              <p:nvPr/>
            </p:nvSpPr>
            <p:spPr bwMode="auto">
              <a:xfrm>
                <a:off x="2064" y="2544"/>
                <a:ext cx="85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نحشون</a:t>
                </a:r>
                <a:endParaRPr lang="en-GB"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82" name="AutoShape 23"/>
              <p:cNvCxnSpPr>
                <a:cxnSpLocks noChangeShapeType="1"/>
              </p:cNvCxnSpPr>
              <p:nvPr/>
            </p:nvCxnSpPr>
            <p:spPr bwMode="auto">
              <a:xfrm rot="16200000" flipH="1">
                <a:off x="2415" y="276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11" name="Text Box 24"/>
              <p:cNvSpPr txBox="1">
                <a:spLocks noChangeArrowheads="1"/>
              </p:cNvSpPr>
              <p:nvPr/>
            </p:nvSpPr>
            <p:spPr bwMode="auto">
              <a:xfrm>
                <a:off x="2304" y="2832"/>
                <a:ext cx="85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سلمون</a:t>
                </a:r>
                <a:endParaRPr lang="en-GB"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84" name="AutoShape 25"/>
              <p:cNvCxnSpPr>
                <a:cxnSpLocks noChangeShapeType="1"/>
              </p:cNvCxnSpPr>
              <p:nvPr/>
            </p:nvCxnSpPr>
            <p:spPr bwMode="auto">
              <a:xfrm rot="16200000" flipH="1">
                <a:off x="2703" y="31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13" name="Text Box 26"/>
              <p:cNvSpPr txBox="1">
                <a:spLocks noChangeArrowheads="1"/>
              </p:cNvSpPr>
              <p:nvPr/>
            </p:nvSpPr>
            <p:spPr bwMode="auto">
              <a:xfrm>
                <a:off x="2640" y="3168"/>
                <a:ext cx="624"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بوعز</a:t>
                </a:r>
                <a:endParaRPr lang="en-GB"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86" name="AutoShape 27"/>
              <p:cNvCxnSpPr>
                <a:cxnSpLocks noChangeShapeType="1"/>
              </p:cNvCxnSpPr>
              <p:nvPr/>
            </p:nvCxnSpPr>
            <p:spPr bwMode="auto">
              <a:xfrm rot="16200000" flipH="1">
                <a:off x="2895" y="344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15" name="Text Box 28"/>
              <p:cNvSpPr txBox="1">
                <a:spLocks noChangeArrowheads="1"/>
              </p:cNvSpPr>
              <p:nvPr/>
            </p:nvSpPr>
            <p:spPr bwMode="auto">
              <a:xfrm>
                <a:off x="2736" y="3504"/>
                <a:ext cx="85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عوبيد</a:t>
                </a:r>
                <a:endParaRPr lang="en-GB"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88" name="AutoShape 29"/>
              <p:cNvCxnSpPr>
                <a:cxnSpLocks noChangeShapeType="1"/>
              </p:cNvCxnSpPr>
              <p:nvPr/>
            </p:nvCxnSpPr>
            <p:spPr bwMode="auto">
              <a:xfrm rot="16200000" flipH="1">
                <a:off x="3087" y="372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17" name="Text Box 30"/>
              <p:cNvSpPr txBox="1">
                <a:spLocks noChangeArrowheads="1"/>
              </p:cNvSpPr>
              <p:nvPr/>
            </p:nvSpPr>
            <p:spPr bwMode="auto">
              <a:xfrm>
                <a:off x="2976" y="3744"/>
                <a:ext cx="85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يسى</a:t>
                </a:r>
                <a:endParaRPr lang="en-GB"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90" name="AutoShape 31"/>
              <p:cNvCxnSpPr>
                <a:cxnSpLocks noChangeShapeType="1"/>
              </p:cNvCxnSpPr>
              <p:nvPr/>
            </p:nvCxnSpPr>
            <p:spPr bwMode="auto">
              <a:xfrm rot="16200000" flipH="1">
                <a:off x="3327" y="396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19" name="Text Box 32"/>
              <p:cNvSpPr txBox="1">
                <a:spLocks noChangeArrowheads="1"/>
              </p:cNvSpPr>
              <p:nvPr/>
            </p:nvSpPr>
            <p:spPr bwMode="auto">
              <a:xfrm>
                <a:off x="3312" y="4032"/>
                <a:ext cx="1332" cy="2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داود</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grpSp>
      </p:grpSp>
      <p:sp>
        <p:nvSpPr>
          <p:cNvPr id="63491" name="Rectangle 97"/>
          <p:cNvSpPr>
            <a:spLocks noGrp="1" noChangeArrowheads="1"/>
          </p:cNvSpPr>
          <p:nvPr>
            <p:ph type="title"/>
          </p:nvPr>
        </p:nvSpPr>
        <p:spPr>
          <a:xfrm>
            <a:off x="4572000" y="68833"/>
            <a:ext cx="4572000" cy="3431605"/>
          </a:xfrm>
        </p:spPr>
        <p:txBody>
          <a:bodyPr/>
          <a:lstStyle/>
          <a:p>
            <a:pPr algn="ctr" eaLnBrk="1" hangingPunct="1">
              <a:defRPr/>
            </a:pPr>
            <a:r>
              <a:rPr lang="ar-JO" dirty="0">
                <a:solidFill>
                  <a:srgbClr val="FFFFFF"/>
                </a:solidFill>
                <a:effectLst>
                  <a:glow rad="241300">
                    <a:schemeClr val="bg1">
                      <a:alpha val="89000"/>
                    </a:schemeClr>
                  </a:glow>
                </a:effectLst>
              </a:rPr>
              <a:t>خط                       نسل داود</a:t>
            </a:r>
            <a:endParaRPr lang="en-US" dirty="0">
              <a:solidFill>
                <a:srgbClr val="FFFFFF"/>
              </a:solidFill>
              <a:effectLst>
                <a:glow rad="241300">
                  <a:schemeClr val="bg1">
                    <a:alpha val="89000"/>
                  </a:schemeClr>
                </a:glow>
              </a:effectLst>
            </a:endParaRPr>
          </a:p>
        </p:txBody>
      </p:sp>
    </p:spTree>
    <p:extLst>
      <p:ext uri="{BB962C8B-B14F-4D97-AF65-F5344CB8AC3E}">
        <p14:creationId xmlns:p14="http://schemas.microsoft.com/office/powerpoint/2010/main" val="41422862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1" descr="Matthew LionAsl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531813"/>
            <a:ext cx="9178925" cy="738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Rectangle 2"/>
          <p:cNvSpPr>
            <a:spLocks noGrp="1" noChangeArrowheads="1"/>
          </p:cNvSpPr>
          <p:nvPr>
            <p:ph type="title"/>
          </p:nvPr>
        </p:nvSpPr>
        <p:spPr>
          <a:xfrm>
            <a:off x="0" y="-99392"/>
            <a:ext cx="9144000" cy="934690"/>
          </a:xfrm>
          <a:ln>
            <a:miter lim="800000"/>
            <a:headEnd/>
            <a:tailEnd/>
          </a:ln>
        </p:spPr>
        <p:txBody>
          <a:bodyPr/>
          <a:lstStyle/>
          <a:p>
            <a:pPr eaLnBrk="1" hangingPunct="1">
              <a:spcBef>
                <a:spcPct val="20000"/>
              </a:spcBef>
              <a:defRPr/>
            </a:pPr>
            <a:r>
              <a:rPr lang="ar-JO" sz="4800" dirty="0">
                <a:solidFill>
                  <a:schemeClr val="bg1"/>
                </a:solidFill>
                <a:effectLst>
                  <a:glow rad="152400">
                    <a:schemeClr val="tx1">
                      <a:alpha val="95000"/>
                    </a:schemeClr>
                  </a:glow>
                </a:effectLst>
                <a:cs typeface="Arial" panose="020B0604020202020204" pitchFamily="34" charset="0"/>
              </a:rPr>
              <a:t>المسيا من يهوذا</a:t>
            </a:r>
            <a:endParaRPr lang="en-US" sz="4800" dirty="0">
              <a:solidFill>
                <a:schemeClr val="bg1"/>
              </a:solidFill>
              <a:effectLst>
                <a:glow rad="152400">
                  <a:schemeClr val="tx1">
                    <a:alpha val="95000"/>
                  </a:schemeClr>
                </a:glow>
              </a:effectLst>
              <a:cs typeface="Arial" panose="020B0604020202020204" pitchFamily="34" charset="0"/>
            </a:endParaRPr>
          </a:p>
        </p:txBody>
      </p:sp>
      <p:sp>
        <p:nvSpPr>
          <p:cNvPr id="4" name="Rectangle 3"/>
          <p:cNvSpPr txBox="1">
            <a:spLocks noChangeArrowheads="1"/>
          </p:cNvSpPr>
          <p:nvPr/>
        </p:nvSpPr>
        <p:spPr bwMode="auto">
          <a:xfrm>
            <a:off x="0" y="2663823"/>
            <a:ext cx="2771800" cy="4005064"/>
          </a:xfrm>
          <a:prstGeom prst="rect">
            <a:avLst/>
          </a:prstGeom>
          <a:noFill/>
          <a:ln w="9525">
            <a:noFill/>
            <a:miter lim="800000"/>
            <a:headEnd/>
            <a:tailEnd/>
          </a:ln>
          <a:effectLst/>
        </p:spPr>
        <p:txBody>
          <a:bodyPr/>
          <a:lstStyle/>
          <a:p>
            <a:pPr algn="ctr">
              <a:spcBef>
                <a:spcPct val="20000"/>
              </a:spcBef>
              <a:defRPr/>
            </a:pPr>
            <a:r>
              <a:rPr lang="ar-JO" sz="3200" b="1" kern="0" dirty="0">
                <a:solidFill>
                  <a:srgbClr val="FFFFFF"/>
                </a:solidFill>
                <a:effectLst>
                  <a:glow rad="152400">
                    <a:srgbClr val="000000">
                      <a:alpha val="95000"/>
                    </a:srgbClr>
                  </a:glow>
                </a:effectLst>
                <a:latin typeface="Arial" panose="020B0604020202020204" pitchFamily="34" charset="0"/>
                <a:ea typeface="ＭＳ Ｐゴシック" charset="-128"/>
                <a:cs typeface="Arial" panose="020B0604020202020204" pitchFamily="34" charset="0"/>
              </a:rPr>
              <a:t>منذ بركة يعقوب في تكوين 49: 9-10 ، يصور الأسد ملكًا ...</a:t>
            </a:r>
            <a:endParaRPr lang="en-US" sz="3200" b="1" kern="0" dirty="0">
              <a:solidFill>
                <a:srgbClr val="FFFFFF"/>
              </a:solidFill>
              <a:effectLst>
                <a:glow rad="152400">
                  <a:srgbClr val="000000">
                    <a:alpha val="95000"/>
                  </a:srgbClr>
                </a:glow>
              </a:effectLst>
              <a:latin typeface="Arial" panose="020B0604020202020204" pitchFamily="34" charset="0"/>
              <a:ea typeface="ＭＳ Ｐゴシック" charset="-128"/>
              <a:cs typeface="Arial" panose="020B0604020202020204" pitchFamily="34" charset="0"/>
            </a:endParaRPr>
          </a:p>
        </p:txBody>
      </p:sp>
      <p:sp>
        <p:nvSpPr>
          <p:cNvPr id="7" name="Rectangle 3"/>
          <p:cNvSpPr txBox="1">
            <a:spLocks noChangeArrowheads="1"/>
          </p:cNvSpPr>
          <p:nvPr/>
        </p:nvSpPr>
        <p:spPr bwMode="auto">
          <a:xfrm>
            <a:off x="3707904" y="2663823"/>
            <a:ext cx="5436096" cy="3994071"/>
          </a:xfrm>
          <a:prstGeom prst="rect">
            <a:avLst/>
          </a:prstGeom>
          <a:noFill/>
          <a:ln w="9525">
            <a:noFill/>
            <a:miter lim="800000"/>
            <a:headEnd/>
            <a:tailEnd/>
          </a:ln>
          <a:effectLst/>
        </p:spPr>
        <p:txBody>
          <a:bodyPr/>
          <a:lstStyle/>
          <a:p>
            <a:pPr algn="ctr">
              <a:spcBef>
                <a:spcPct val="20000"/>
              </a:spcBef>
              <a:defRPr/>
            </a:pPr>
            <a:r>
              <a:rPr lang="ar-JO" sz="3600" b="1" kern="0" dirty="0">
                <a:solidFill>
                  <a:srgbClr val="FFFFFF"/>
                </a:solidFill>
                <a:effectLst>
                  <a:glow rad="152400">
                    <a:srgbClr val="000000">
                      <a:alpha val="95000"/>
                    </a:srgbClr>
                  </a:glow>
                </a:effectLst>
                <a:latin typeface="Arial" panose="020B0604020202020204" pitchFamily="34" charset="0"/>
                <a:ea typeface="ＭＳ Ｐゴシック" charset="-128"/>
                <a:cs typeface="Arial" panose="020B0604020202020204" pitchFamily="34" charset="0"/>
              </a:rPr>
              <a:t>يهوذا جرو أسد من فريسة صعدت يا ابني جثا وربض كأسد وكلبوة من ينهضه لا يزول قضيب من يهوذا ومشترع من بين رجليه حتى يأتي شيلون وله يكون خضوع شعوب</a:t>
            </a:r>
            <a:endParaRPr lang="en-US" sz="3600" b="1" kern="0" dirty="0">
              <a:solidFill>
                <a:srgbClr val="FFFFFF"/>
              </a:solidFill>
              <a:effectLst>
                <a:glow rad="152400">
                  <a:srgbClr val="000000">
                    <a:alpha val="95000"/>
                  </a:srgbClr>
                </a:glow>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145170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624"/>
            <a:ext cx="9144000" cy="1152128"/>
          </a:xfrm>
          <a:solidFill>
            <a:schemeClr val="tx1"/>
          </a:solidFill>
        </p:spPr>
        <p:txBody>
          <a:bodyPr/>
          <a:lstStyle/>
          <a:p>
            <a:r>
              <a:rPr lang="ar-JO" sz="4000" b="1" dirty="0">
                <a:solidFill>
                  <a:schemeClr val="bg1"/>
                </a:solidFill>
                <a:latin typeface="Arial" panose="020B0604020202020204" pitchFamily="34" charset="0"/>
                <a:cs typeface="Arial" panose="020B0604020202020204" pitchFamily="34" charset="0"/>
              </a:rPr>
              <a:t>يا داود، لماذا لديك عدة زوجات؟</a:t>
            </a:r>
            <a:endParaRPr lang="en-US" sz="4000" b="1"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371600"/>
            <a:ext cx="9144000" cy="4102671"/>
          </a:xfrm>
          <a:prstGeom prst="rect">
            <a:avLst/>
          </a:prstGeom>
        </p:spPr>
      </p:pic>
    </p:spTree>
    <p:extLst>
      <p:ext uri="{BB962C8B-B14F-4D97-AF65-F5344CB8AC3E}">
        <p14:creationId xmlns:p14="http://schemas.microsoft.com/office/powerpoint/2010/main" val="435217335"/>
      </p:ext>
    </p:extLst>
  </p:cSld>
  <p:clrMapOvr>
    <a:masterClrMapping/>
  </p:clrMapOvr>
  <p:transition spd="med">
    <p:randomBar dir="vert"/>
  </p:transition>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52400" y="0"/>
            <a:ext cx="7772400" cy="685800"/>
          </a:xfrm>
          <a:solidFill>
            <a:schemeClr val="tx1"/>
          </a:solidFill>
          <a:ln>
            <a:solidFill>
              <a:schemeClr val="tx1"/>
            </a:solidFill>
            <a:miter lim="800000"/>
            <a:headEnd/>
            <a:tailEnd/>
          </a:ln>
        </p:spPr>
        <p:txBody>
          <a:bodyPr/>
          <a:lstStyle/>
          <a:p>
            <a:pPr eaLnBrk="1" hangingPunct="1"/>
            <a:r>
              <a:rPr lang="ar-JO" altLang="zh-CN" sz="3600" b="1" dirty="0">
                <a:solidFill>
                  <a:srgbClr val="FFFFFF"/>
                </a:solidFill>
                <a:latin typeface="Arial Black" charset="0"/>
                <a:ea typeface="宋体" charset="0"/>
                <a:cs typeface="宋体" charset="0"/>
              </a:rPr>
              <a:t>أسلاف وعائلة داود</a:t>
            </a:r>
            <a:endParaRPr lang="en-US" sz="2000" dirty="0">
              <a:solidFill>
                <a:srgbClr val="FFFFFF"/>
              </a:solidFill>
              <a:ea typeface="宋体" charset="0"/>
              <a:cs typeface="宋体" charset="0"/>
            </a:endParaRPr>
          </a:p>
        </p:txBody>
      </p:sp>
      <p:sp>
        <p:nvSpPr>
          <p:cNvPr id="94211"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270</a:t>
            </a:r>
            <a:endParaRPr lang="en-US" b="1" dirty="0">
              <a:solidFill>
                <a:srgbClr val="FFFFFF"/>
              </a:solidFill>
              <a:latin typeface="Arial" panose="020B0604020202020204" pitchFamily="34" charset="0"/>
              <a:cs typeface="Arial" panose="020B0604020202020204" pitchFamily="34" charset="0"/>
            </a:endParaRPr>
          </a:p>
        </p:txBody>
      </p:sp>
      <p:pic>
        <p:nvPicPr>
          <p:cNvPr id="94212" name="Picture 8"/>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990600" y="852488"/>
            <a:ext cx="7172325" cy="600551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94213" name="TextBox 4"/>
          <p:cNvSpPr txBox="1">
            <a:spLocks noChangeArrowheads="1"/>
          </p:cNvSpPr>
          <p:nvPr/>
        </p:nvSpPr>
        <p:spPr bwMode="auto">
          <a:xfrm>
            <a:off x="152400" y="620713"/>
            <a:ext cx="7772400" cy="36988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1800" b="1" dirty="0">
                <a:solidFill>
                  <a:srgbClr val="FFFFFF"/>
                </a:solidFill>
                <a:latin typeface="Arial" panose="020B0604020202020204" pitchFamily="34" charset="0"/>
                <a:cs typeface="Arial" panose="020B0604020202020204" pitchFamily="34" charset="0"/>
              </a:rPr>
              <a:t>جون ه. والتون قائمة أنساب وخلفيات العهد القديم</a:t>
            </a:r>
            <a:r>
              <a:rPr lang="en-US" altLang="zh-CN" sz="1800" b="1" dirty="0">
                <a:solidFill>
                  <a:srgbClr val="FFFFFF"/>
                </a:solidFill>
                <a:latin typeface="Arial" panose="020B0604020202020204" pitchFamily="34" charset="0"/>
                <a:cs typeface="Arial" panose="020B0604020202020204" pitchFamily="34" charset="0"/>
              </a:rPr>
              <a:t> </a:t>
            </a:r>
            <a:endParaRPr lang="en-US" sz="1800" b="1"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494CD5F9-601C-2940-BA72-C061A7B4D1C4}"/>
              </a:ext>
            </a:extLst>
          </p:cNvPr>
          <p:cNvSpPr/>
          <p:nvPr/>
        </p:nvSpPr>
        <p:spPr bwMode="auto">
          <a:xfrm>
            <a:off x="1115616" y="1037431"/>
            <a:ext cx="6839106" cy="369887"/>
          </a:xfrm>
          <a:prstGeom prst="rect">
            <a:avLst/>
          </a:prstGeom>
          <a:solidFill>
            <a:srgbClr val="FFFFFF"/>
          </a:solidFill>
          <a:ln w="12700" cap="sq" cmpd="sng" algn="ctr">
            <a:noFill/>
            <a:prstDash val="solid"/>
            <a:round/>
            <a:headEnd type="none" w="sm" len="sm"/>
            <a:tailEnd type="none" w="sm" len="sm"/>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ar-JO" b="1" dirty="0">
                <a:ln w="0"/>
                <a:effectLst>
                  <a:outerShdw blurRad="38100" dist="19050" dir="2700000" algn="tl" rotWithShape="0">
                    <a:schemeClr val="dk1">
                      <a:alpha val="40000"/>
                    </a:schemeClr>
                  </a:outerShdw>
                </a:effectLst>
                <a:latin typeface="Arial" panose="020B0604020202020204" pitchFamily="34" charset="0"/>
              </a:rPr>
              <a:t>العائلة (2 صم 3: 2-5 ؛ 5: 14-16 ؛ 1 اخبار 3: 5-8)</a:t>
            </a:r>
            <a:endParaRPr lang="en-US" b="1" dirty="0">
              <a:ln w="0"/>
              <a:effectLst>
                <a:outerShdw blurRad="38100" dist="19050" dir="2700000" algn="tl" rotWithShape="0">
                  <a:schemeClr val="dk1">
                    <a:alpha val="40000"/>
                  </a:schemeClr>
                </a:outerShdw>
              </a:effectLst>
              <a:latin typeface="Arial" panose="020B0604020202020204" pitchFamily="34" charset="0"/>
            </a:endParaRPr>
          </a:p>
        </p:txBody>
      </p:sp>
      <p:sp>
        <p:nvSpPr>
          <p:cNvPr id="9" name="Rectangle 8">
            <a:extLst>
              <a:ext uri="{FF2B5EF4-FFF2-40B4-BE49-F238E27FC236}">
                <a16:creationId xmlns:a16="http://schemas.microsoft.com/office/drawing/2014/main" id="{EF5D14D2-459A-3641-B459-BC6AC34AF49C}"/>
              </a:ext>
            </a:extLst>
          </p:cNvPr>
          <p:cNvSpPr/>
          <p:nvPr/>
        </p:nvSpPr>
        <p:spPr bwMode="auto">
          <a:xfrm>
            <a:off x="1115616" y="1596411"/>
            <a:ext cx="1925216" cy="288032"/>
          </a:xfrm>
          <a:prstGeom prst="rect">
            <a:avLst/>
          </a:prstGeom>
          <a:solidFill>
            <a:srgbClr val="FFFFFF"/>
          </a:solidFill>
          <a:ln w="12700" cap="sq" cmpd="sng" algn="ctr">
            <a:noFill/>
            <a:prstDash val="solid"/>
            <a:round/>
            <a:headEnd type="none" w="sm" len="sm"/>
            <a:tailEnd type="none" w="sm" len="sm"/>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ar-JO" sz="1800" b="1" dirty="0">
                <a:ln w="0"/>
                <a:effectLst>
                  <a:outerShdw blurRad="38100" dist="19050" dir="2700000" algn="tl" rotWithShape="0">
                    <a:schemeClr val="dk1">
                      <a:alpha val="40000"/>
                    </a:schemeClr>
                  </a:outerShdw>
                </a:effectLst>
                <a:latin typeface="Arial" panose="020B0604020202020204" pitchFamily="34" charset="0"/>
              </a:rPr>
              <a:t>أولاد يسى</a:t>
            </a:r>
            <a:endParaRPr kumimoji="0" lang="en-US" sz="1800" b="1" u="none" strike="noStrike" normalizeH="0" baseline="0" dirty="0">
              <a:ln w="0"/>
              <a:effectLst>
                <a:outerShdw blurRad="38100" dist="19050" dir="2700000" algn="tl" rotWithShape="0">
                  <a:schemeClr val="dk1">
                    <a:alpha val="40000"/>
                  </a:schemeClr>
                </a:outerShdw>
              </a:effectLst>
              <a:latin typeface="Arial" panose="020B0604020202020204" pitchFamily="34" charset="0"/>
            </a:endParaRPr>
          </a:p>
        </p:txBody>
      </p:sp>
      <p:sp>
        <p:nvSpPr>
          <p:cNvPr id="10" name="Rectangle 9">
            <a:extLst>
              <a:ext uri="{FF2B5EF4-FFF2-40B4-BE49-F238E27FC236}">
                <a16:creationId xmlns:a16="http://schemas.microsoft.com/office/drawing/2014/main" id="{84453D18-EB56-4343-91AE-85A1F324BD98}"/>
              </a:ext>
            </a:extLst>
          </p:cNvPr>
          <p:cNvSpPr/>
          <p:nvPr/>
        </p:nvSpPr>
        <p:spPr bwMode="auto">
          <a:xfrm>
            <a:off x="4283968" y="1596411"/>
            <a:ext cx="3670754" cy="288032"/>
          </a:xfrm>
          <a:prstGeom prst="rect">
            <a:avLst/>
          </a:prstGeom>
          <a:solidFill>
            <a:srgbClr val="FFFFFF"/>
          </a:solidFill>
          <a:ln w="12700" cap="sq" cmpd="sng" algn="ctr">
            <a:noFill/>
            <a:prstDash val="solid"/>
            <a:round/>
            <a:headEnd type="none" w="sm" len="sm"/>
            <a:tailEnd type="none" w="sm" len="sm"/>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JO" sz="2400" b="1" u="none" strike="noStrike" normalizeH="0" baseline="0" dirty="0">
                <a:ln w="0"/>
                <a:effectLst>
                  <a:outerShdw blurRad="38100" dist="19050" dir="2700000" algn="tl" rotWithShape="0">
                    <a:schemeClr val="dk1">
                      <a:alpha val="40000"/>
                    </a:schemeClr>
                  </a:outerShdw>
                </a:effectLst>
                <a:latin typeface="Arial" panose="020B0604020202020204" pitchFamily="34" charset="0"/>
              </a:rPr>
              <a:t>أولاد داود</a:t>
            </a:r>
            <a:endParaRPr kumimoji="0" lang="en-US" sz="2400" b="1" u="none" strike="noStrike" normalizeH="0" baseline="0" dirty="0">
              <a:ln w="0"/>
              <a:effectLst>
                <a:outerShdw blurRad="38100" dist="19050" dir="2700000" algn="tl" rotWithShape="0">
                  <a:schemeClr val="dk1">
                    <a:alpha val="40000"/>
                  </a:schemeClr>
                </a:outerShdw>
              </a:effectLst>
              <a:latin typeface="Arial" panose="020B0604020202020204" pitchFamily="34" charset="0"/>
            </a:endParaRPr>
          </a:p>
        </p:txBody>
      </p:sp>
      <p:sp>
        <p:nvSpPr>
          <p:cNvPr id="11" name="Rectangle 10">
            <a:extLst>
              <a:ext uri="{FF2B5EF4-FFF2-40B4-BE49-F238E27FC236}">
                <a16:creationId xmlns:a16="http://schemas.microsoft.com/office/drawing/2014/main" id="{AFA65F04-49BE-8F41-BEFC-6E56426ADEAE}"/>
              </a:ext>
            </a:extLst>
          </p:cNvPr>
          <p:cNvSpPr/>
          <p:nvPr/>
        </p:nvSpPr>
        <p:spPr bwMode="auto">
          <a:xfrm>
            <a:off x="3256856" y="1520236"/>
            <a:ext cx="811088" cy="468604"/>
          </a:xfrm>
          <a:prstGeom prst="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ar-JO" sz="1400" b="1" u="none" strike="noStrike" normalizeH="0" baseline="0" dirty="0">
                <a:ln w="0"/>
                <a:effectLst>
                  <a:outerShdw blurRad="38100" dist="19050" dir="2700000" algn="tl" rotWithShape="0">
                    <a:schemeClr val="dk1">
                      <a:alpha val="40000"/>
                    </a:schemeClr>
                  </a:outerShdw>
                </a:effectLst>
                <a:latin typeface="Arial" panose="020B0604020202020204" pitchFamily="34" charset="0"/>
              </a:rPr>
              <a:t>زوجات داود</a:t>
            </a:r>
            <a:endParaRPr kumimoji="0" lang="en-US" sz="1400" b="1"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921" name="Picture 2"/>
          <p:cNvPicPr>
            <a:picLocks noChangeAspect="1"/>
          </p:cNvPicPr>
          <p:nvPr/>
        </p:nvPicPr>
        <p:blipFill>
          <a:blip r:embed="rId2"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1" name="Text Box 1026"/>
          <p:cNvSpPr txBox="1">
            <a:spLocks noChangeArrowheads="1"/>
          </p:cNvSpPr>
          <p:nvPr/>
        </p:nvSpPr>
        <p:spPr bwMode="auto">
          <a:xfrm>
            <a:off x="8458200" y="5483225"/>
            <a:ext cx="685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مريم</a:t>
            </a:r>
            <a:endParaRPr lang="en-GB"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sp>
        <p:nvSpPr>
          <p:cNvPr id="117762" name="Text Box 1027"/>
          <p:cNvSpPr txBox="1">
            <a:spLocks noChangeArrowheads="1"/>
          </p:cNvSpPr>
          <p:nvPr/>
        </p:nvSpPr>
        <p:spPr bwMode="auto">
          <a:xfrm>
            <a:off x="0" y="2492896"/>
            <a:ext cx="1981200" cy="216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8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فجميع الأجيال من إبراهيم إلى داود أربعة عشر جيلاً ومن داود إلى سبي بابل أربعة عشر جيلاً ومن سبي بابل إلى المسيح اربعة عشر جيلاً</a:t>
            </a:r>
          </a:p>
          <a:p>
            <a:pPr algn="ctr" eaLnBrk="1" hangingPunct="1">
              <a:spcBef>
                <a:spcPct val="50000"/>
              </a:spcBef>
              <a:defRPr/>
            </a:pPr>
            <a:r>
              <a:rPr lang="ar-JO" sz="18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متى 1 : 17</a:t>
            </a:r>
            <a:endParaRPr lang="en-GB" sz="18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grpSp>
        <p:nvGrpSpPr>
          <p:cNvPr id="209924" name="Group 1028"/>
          <p:cNvGrpSpPr>
            <a:grpSpLocks/>
          </p:cNvGrpSpPr>
          <p:nvPr/>
        </p:nvGrpSpPr>
        <p:grpSpPr bwMode="auto">
          <a:xfrm>
            <a:off x="228600" y="682625"/>
            <a:ext cx="5086350" cy="5902325"/>
            <a:chOff x="0" y="336"/>
            <a:chExt cx="3204" cy="3718"/>
          </a:xfrm>
        </p:grpSpPr>
        <p:sp>
          <p:nvSpPr>
            <p:cNvPr id="117825" name="Text Box 1029"/>
            <p:cNvSpPr txBox="1">
              <a:spLocks noChangeArrowheads="1"/>
            </p:cNvSpPr>
            <p:nvPr/>
          </p:nvSpPr>
          <p:spPr bwMode="auto">
            <a:xfrm>
              <a:off x="0" y="336"/>
              <a:ext cx="802"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defRPr/>
              </a:pPr>
              <a:r>
                <a:rPr lang="ar-JO" sz="16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إبراهيم</a:t>
              </a:r>
              <a:endParaRPr lang="en-GB" sz="16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grpSp>
          <p:nvGrpSpPr>
            <p:cNvPr id="209987" name="Group 1030"/>
            <p:cNvGrpSpPr>
              <a:grpSpLocks/>
            </p:cNvGrpSpPr>
            <p:nvPr/>
          </p:nvGrpSpPr>
          <p:grpSpPr bwMode="auto">
            <a:xfrm>
              <a:off x="364" y="524"/>
              <a:ext cx="2840" cy="3530"/>
              <a:chOff x="608" y="92"/>
              <a:chExt cx="2500" cy="3530"/>
            </a:xfrm>
          </p:grpSpPr>
          <p:cxnSp>
            <p:nvCxnSpPr>
              <p:cNvPr id="209988" name="AutoShape 1031"/>
              <p:cNvCxnSpPr>
                <a:cxnSpLocks noChangeShapeType="1"/>
              </p:cNvCxnSpPr>
              <p:nvPr/>
            </p:nvCxnSpPr>
            <p:spPr bwMode="auto">
              <a:xfrm>
                <a:off x="608" y="9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28" name="Text Box 1032"/>
              <p:cNvSpPr txBox="1">
                <a:spLocks noChangeArrowheads="1"/>
              </p:cNvSpPr>
              <p:nvPr/>
            </p:nvSpPr>
            <p:spPr bwMode="auto">
              <a:xfrm>
                <a:off x="794" y="122"/>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إسحق</a:t>
                </a:r>
                <a:endParaRPr lang="en-GB"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cxnSp>
            <p:nvCxnSpPr>
              <p:cNvPr id="209990" name="AutoShape 1033"/>
              <p:cNvCxnSpPr>
                <a:cxnSpLocks noChangeShapeType="1"/>
              </p:cNvCxnSpPr>
              <p:nvPr/>
            </p:nvCxnSpPr>
            <p:spPr bwMode="auto">
              <a:xfrm rot="16200000" flipH="1">
                <a:off x="887" y="3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0" name="Text Box 1034"/>
              <p:cNvSpPr txBox="1">
                <a:spLocks noChangeArrowheads="1"/>
              </p:cNvSpPr>
              <p:nvPr/>
            </p:nvSpPr>
            <p:spPr bwMode="auto">
              <a:xfrm>
                <a:off x="878" y="398"/>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يعقوب</a:t>
                </a:r>
                <a:endParaRPr lang="en-GB"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cxnSp>
            <p:nvCxnSpPr>
              <p:cNvPr id="209992" name="AutoShape 1035"/>
              <p:cNvCxnSpPr>
                <a:cxnSpLocks noChangeShapeType="1"/>
              </p:cNvCxnSpPr>
              <p:nvPr/>
            </p:nvCxnSpPr>
            <p:spPr bwMode="auto">
              <a:xfrm rot="16200000" flipH="1">
                <a:off x="995" y="5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2" name="Text Box 1036"/>
              <p:cNvSpPr txBox="1">
                <a:spLocks noChangeArrowheads="1"/>
              </p:cNvSpPr>
              <p:nvPr/>
            </p:nvSpPr>
            <p:spPr bwMode="auto">
              <a:xfrm>
                <a:off x="986" y="674"/>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يهوذا</a:t>
                </a:r>
                <a:endParaRPr lang="en-GB"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cxnSp>
            <p:nvCxnSpPr>
              <p:cNvPr id="209994" name="AutoShape 1037"/>
              <p:cNvCxnSpPr>
                <a:cxnSpLocks noChangeShapeType="1"/>
              </p:cNvCxnSpPr>
              <p:nvPr/>
            </p:nvCxnSpPr>
            <p:spPr bwMode="auto">
              <a:xfrm rot="16200000" flipH="1">
                <a:off x="1103" y="86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4" name="Text Box 1038"/>
              <p:cNvSpPr txBox="1">
                <a:spLocks noChangeArrowheads="1"/>
              </p:cNvSpPr>
              <p:nvPr/>
            </p:nvSpPr>
            <p:spPr bwMode="auto">
              <a:xfrm>
                <a:off x="1094" y="956"/>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فارص</a:t>
                </a:r>
                <a:endParaRPr lang="en-GB"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cxnSp>
            <p:nvCxnSpPr>
              <p:cNvPr id="209996" name="AutoShape 1039"/>
              <p:cNvCxnSpPr>
                <a:cxnSpLocks noChangeShapeType="1"/>
              </p:cNvCxnSpPr>
              <p:nvPr/>
            </p:nvCxnSpPr>
            <p:spPr bwMode="auto">
              <a:xfrm rot="16200000" flipH="1">
                <a:off x="1235" y="113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6" name="Text Box 1040"/>
              <p:cNvSpPr txBox="1">
                <a:spLocks noChangeArrowheads="1"/>
              </p:cNvSpPr>
              <p:nvPr/>
            </p:nvSpPr>
            <p:spPr bwMode="auto">
              <a:xfrm>
                <a:off x="1226" y="1232"/>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حصرون</a:t>
                </a:r>
                <a:endParaRPr lang="en-GB"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cxnSp>
            <p:nvCxnSpPr>
              <p:cNvPr id="209998" name="AutoShape 1041"/>
              <p:cNvCxnSpPr>
                <a:cxnSpLocks noChangeShapeType="1"/>
              </p:cNvCxnSpPr>
              <p:nvPr/>
            </p:nvCxnSpPr>
            <p:spPr bwMode="auto">
              <a:xfrm rot="16200000" flipH="1">
                <a:off x="1367" y="141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8" name="Text Box 1042"/>
              <p:cNvSpPr txBox="1">
                <a:spLocks noChangeArrowheads="1"/>
              </p:cNvSpPr>
              <p:nvPr/>
            </p:nvSpPr>
            <p:spPr bwMode="auto">
              <a:xfrm>
                <a:off x="1358" y="1508"/>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رام</a:t>
                </a:r>
                <a:endParaRPr lang="en-GB"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cxnSp>
            <p:nvCxnSpPr>
              <p:cNvPr id="210000" name="AutoShape 1043"/>
              <p:cNvCxnSpPr>
                <a:cxnSpLocks noChangeShapeType="1"/>
              </p:cNvCxnSpPr>
              <p:nvPr/>
            </p:nvCxnSpPr>
            <p:spPr bwMode="auto">
              <a:xfrm rot="16200000" flipH="1">
                <a:off x="1499" y="168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0" name="Text Box 1044"/>
              <p:cNvSpPr txBox="1">
                <a:spLocks noChangeArrowheads="1"/>
              </p:cNvSpPr>
              <p:nvPr/>
            </p:nvSpPr>
            <p:spPr bwMode="auto">
              <a:xfrm>
                <a:off x="1490" y="1778"/>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عميناداب</a:t>
                </a:r>
                <a:endParaRPr lang="en-GB"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cxnSp>
            <p:nvCxnSpPr>
              <p:cNvPr id="210002" name="AutoShape 1045"/>
              <p:cNvCxnSpPr>
                <a:cxnSpLocks noChangeShapeType="1"/>
              </p:cNvCxnSpPr>
              <p:nvPr/>
            </p:nvCxnSpPr>
            <p:spPr bwMode="auto">
              <a:xfrm rot="16200000" flipH="1">
                <a:off x="1643" y="196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2" name="Text Box 1046"/>
              <p:cNvSpPr txBox="1">
                <a:spLocks noChangeArrowheads="1"/>
              </p:cNvSpPr>
              <p:nvPr/>
            </p:nvSpPr>
            <p:spPr bwMode="auto">
              <a:xfrm>
                <a:off x="1634" y="2054"/>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نحشون</a:t>
                </a:r>
                <a:endParaRPr lang="en-GB"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cxnSp>
            <p:nvCxnSpPr>
              <p:cNvPr id="210004" name="AutoShape 1047"/>
              <p:cNvCxnSpPr>
                <a:cxnSpLocks noChangeShapeType="1"/>
              </p:cNvCxnSpPr>
              <p:nvPr/>
            </p:nvCxnSpPr>
            <p:spPr bwMode="auto">
              <a:xfrm rot="16200000" flipH="1">
                <a:off x="1763" y="223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4" name="Text Box 1048"/>
              <p:cNvSpPr txBox="1">
                <a:spLocks noChangeArrowheads="1"/>
              </p:cNvSpPr>
              <p:nvPr/>
            </p:nvSpPr>
            <p:spPr bwMode="auto">
              <a:xfrm>
                <a:off x="1754" y="2324"/>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سلمون</a:t>
                </a:r>
                <a:endParaRPr lang="en-GB"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cxnSp>
            <p:nvCxnSpPr>
              <p:cNvPr id="210006" name="AutoShape 1049"/>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6" name="Text Box 1050"/>
              <p:cNvSpPr txBox="1">
                <a:spLocks noChangeArrowheads="1"/>
              </p:cNvSpPr>
              <p:nvPr/>
            </p:nvSpPr>
            <p:spPr bwMode="auto">
              <a:xfrm>
                <a:off x="1874" y="2594"/>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بوعز</a:t>
                </a:r>
                <a:endParaRPr lang="en-GB"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cxnSp>
            <p:nvCxnSpPr>
              <p:cNvPr id="210008" name="AutoShape 1051"/>
              <p:cNvCxnSpPr>
                <a:cxnSpLocks noChangeShapeType="1"/>
              </p:cNvCxnSpPr>
              <p:nvPr/>
            </p:nvCxnSpPr>
            <p:spPr bwMode="auto">
              <a:xfrm rot="16200000" flipH="1">
                <a:off x="2015" y="277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3" name="Text Box 1052"/>
              <p:cNvSpPr txBox="1">
                <a:spLocks noChangeArrowheads="1"/>
              </p:cNvSpPr>
              <p:nvPr/>
            </p:nvSpPr>
            <p:spPr bwMode="auto">
              <a:xfrm>
                <a:off x="2006" y="2864"/>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عوبيد</a:t>
                </a:r>
                <a:endParaRPr lang="en-GB"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cxnSp>
            <p:nvCxnSpPr>
              <p:cNvPr id="210010" name="AutoShape 1053"/>
              <p:cNvCxnSpPr>
                <a:cxnSpLocks noChangeShapeType="1"/>
              </p:cNvCxnSpPr>
              <p:nvPr/>
            </p:nvCxnSpPr>
            <p:spPr bwMode="auto">
              <a:xfrm rot="16200000" flipH="1">
                <a:off x="2153" y="304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5" name="Text Box 1054"/>
              <p:cNvSpPr txBox="1">
                <a:spLocks noChangeArrowheads="1"/>
              </p:cNvSpPr>
              <p:nvPr/>
            </p:nvSpPr>
            <p:spPr bwMode="auto">
              <a:xfrm>
                <a:off x="2144" y="3140"/>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يسى</a:t>
                </a:r>
                <a:endParaRPr lang="en-GB"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cxnSp>
            <p:nvCxnSpPr>
              <p:cNvPr id="210012" name="AutoShape 1055"/>
              <p:cNvCxnSpPr>
                <a:cxnSpLocks noChangeShapeType="1"/>
              </p:cNvCxnSpPr>
              <p:nvPr/>
            </p:nvCxnSpPr>
            <p:spPr bwMode="auto">
              <a:xfrm rot="16200000" flipH="1">
                <a:off x="2261" y="33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7" name="Text Box 1056"/>
              <p:cNvSpPr txBox="1">
                <a:spLocks noChangeArrowheads="1"/>
              </p:cNvSpPr>
              <p:nvPr/>
            </p:nvSpPr>
            <p:spPr bwMode="auto">
              <a:xfrm>
                <a:off x="2252" y="3410"/>
                <a:ext cx="856"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6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داود الملك</a:t>
                </a:r>
                <a:endParaRPr lang="en-GB" sz="16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grpSp>
      </p:grpSp>
      <p:sp>
        <p:nvSpPr>
          <p:cNvPr id="117764" name="Text Box 1057"/>
          <p:cNvSpPr txBox="1">
            <a:spLocks noChangeArrowheads="1"/>
          </p:cNvSpPr>
          <p:nvPr/>
        </p:nvSpPr>
        <p:spPr bwMode="auto">
          <a:xfrm>
            <a:off x="2438400" y="835025"/>
            <a:ext cx="12604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defRPr/>
            </a:pPr>
            <a:r>
              <a:rPr lang="ar-JO"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سليمان</a:t>
            </a:r>
            <a:endParaRPr lang="en-GB"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cxnSp>
        <p:nvCxnSpPr>
          <p:cNvPr id="209926" name="AutoShape 1058"/>
          <p:cNvCxnSpPr>
            <a:cxnSpLocks noChangeShapeType="1"/>
          </p:cNvCxnSpPr>
          <p:nvPr/>
        </p:nvCxnSpPr>
        <p:spPr bwMode="auto">
          <a:xfrm>
            <a:off x="3302000"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66" name="Text Box 1059"/>
          <p:cNvSpPr txBox="1">
            <a:spLocks noChangeArrowheads="1"/>
          </p:cNvSpPr>
          <p:nvPr/>
        </p:nvSpPr>
        <p:spPr bwMode="auto">
          <a:xfrm>
            <a:off x="3584575" y="1104900"/>
            <a:ext cx="12557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رحبعام</a:t>
            </a:r>
            <a:endParaRPr lang="en-GB"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cxnSp>
        <p:nvCxnSpPr>
          <p:cNvPr id="209928" name="AutoShape 1060"/>
          <p:cNvCxnSpPr>
            <a:cxnSpLocks noChangeShapeType="1"/>
          </p:cNvCxnSpPr>
          <p:nvPr/>
        </p:nvCxnSpPr>
        <p:spPr bwMode="auto">
          <a:xfrm rot="16200000" flipH="1">
            <a:off x="3795712"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68" name="Text Box 1061"/>
          <p:cNvSpPr txBox="1">
            <a:spLocks noChangeArrowheads="1"/>
          </p:cNvSpPr>
          <p:nvPr/>
        </p:nvSpPr>
        <p:spPr bwMode="auto">
          <a:xfrm>
            <a:off x="3781425" y="1543050"/>
            <a:ext cx="12922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ابيا</a:t>
            </a:r>
            <a:endParaRPr lang="en-GB"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cxnSp>
        <p:nvCxnSpPr>
          <p:cNvPr id="209930" name="AutoShape 1062"/>
          <p:cNvCxnSpPr>
            <a:cxnSpLocks noChangeShapeType="1"/>
          </p:cNvCxnSpPr>
          <p:nvPr/>
        </p:nvCxnSpPr>
        <p:spPr bwMode="auto">
          <a:xfrm rot="16200000" flipH="1">
            <a:off x="4005262"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0" name="Text Box 1063"/>
          <p:cNvSpPr txBox="1">
            <a:spLocks noChangeArrowheads="1"/>
          </p:cNvSpPr>
          <p:nvPr/>
        </p:nvSpPr>
        <p:spPr bwMode="auto">
          <a:xfrm>
            <a:off x="3990975" y="1981200"/>
            <a:ext cx="9683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آسا</a:t>
            </a:r>
            <a:endParaRPr lang="en-GB"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cxnSp>
        <p:nvCxnSpPr>
          <p:cNvPr id="209932" name="AutoShape 1064"/>
          <p:cNvCxnSpPr>
            <a:cxnSpLocks noChangeShapeType="1"/>
          </p:cNvCxnSpPr>
          <p:nvPr/>
        </p:nvCxnSpPr>
        <p:spPr bwMode="auto">
          <a:xfrm rot="16200000" flipH="1">
            <a:off x="4189412"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2" name="Text Box 1065"/>
          <p:cNvSpPr txBox="1">
            <a:spLocks noChangeArrowheads="1"/>
          </p:cNvSpPr>
          <p:nvPr/>
        </p:nvSpPr>
        <p:spPr bwMode="auto">
          <a:xfrm>
            <a:off x="4175125" y="2428875"/>
            <a:ext cx="13954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يهوشافاط</a:t>
            </a:r>
            <a:endParaRPr lang="en-GB"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cxnSp>
        <p:nvCxnSpPr>
          <p:cNvPr id="209934" name="AutoShape 1066"/>
          <p:cNvCxnSpPr>
            <a:cxnSpLocks noChangeShapeType="1"/>
          </p:cNvCxnSpPr>
          <p:nvPr/>
        </p:nvCxnSpPr>
        <p:spPr bwMode="auto">
          <a:xfrm rot="16200000" flipH="1">
            <a:off x="4398962" y="27193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4" name="Text Box 1067"/>
          <p:cNvSpPr txBox="1">
            <a:spLocks noChangeArrowheads="1"/>
          </p:cNvSpPr>
          <p:nvPr/>
        </p:nvSpPr>
        <p:spPr bwMode="auto">
          <a:xfrm>
            <a:off x="4384675" y="2867025"/>
            <a:ext cx="13620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يهورام</a:t>
            </a:r>
            <a:endParaRPr lang="en-GB"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cxnSp>
        <p:nvCxnSpPr>
          <p:cNvPr id="209936" name="AutoShape 1068"/>
          <p:cNvCxnSpPr>
            <a:cxnSpLocks noChangeShapeType="1"/>
          </p:cNvCxnSpPr>
          <p:nvPr/>
        </p:nvCxnSpPr>
        <p:spPr bwMode="auto">
          <a:xfrm rot="16200000" flipH="1">
            <a:off x="4608512"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6" name="Text Box 1069"/>
          <p:cNvSpPr txBox="1">
            <a:spLocks noChangeArrowheads="1"/>
          </p:cNvSpPr>
          <p:nvPr/>
        </p:nvSpPr>
        <p:spPr bwMode="auto">
          <a:xfrm>
            <a:off x="4594225" y="3305175"/>
            <a:ext cx="9683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عزيا</a:t>
            </a:r>
            <a:endParaRPr lang="en-GB"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cxnSp>
        <p:nvCxnSpPr>
          <p:cNvPr id="209938" name="AutoShape 1070"/>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8" name="Text Box 1071"/>
          <p:cNvSpPr txBox="1">
            <a:spLocks noChangeArrowheads="1"/>
          </p:cNvSpPr>
          <p:nvPr/>
        </p:nvSpPr>
        <p:spPr bwMode="auto">
          <a:xfrm>
            <a:off x="4803775" y="373380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يوثام</a:t>
            </a:r>
            <a:endParaRPr lang="en-GB"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cxnSp>
        <p:nvCxnSpPr>
          <p:cNvPr id="209940" name="AutoShape 1072"/>
          <p:cNvCxnSpPr>
            <a:cxnSpLocks noChangeShapeType="1"/>
          </p:cNvCxnSpPr>
          <p:nvPr/>
        </p:nvCxnSpPr>
        <p:spPr bwMode="auto">
          <a:xfrm rot="16200000" flipH="1">
            <a:off x="5046662"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0" name="Text Box 1073"/>
          <p:cNvSpPr txBox="1">
            <a:spLocks noChangeArrowheads="1"/>
          </p:cNvSpPr>
          <p:nvPr/>
        </p:nvSpPr>
        <p:spPr bwMode="auto">
          <a:xfrm>
            <a:off x="5032375" y="417195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آحاز</a:t>
            </a:r>
            <a:endParaRPr lang="en-GB"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cxnSp>
        <p:nvCxnSpPr>
          <p:cNvPr id="209942" name="AutoShape 1074"/>
          <p:cNvCxnSpPr>
            <a:cxnSpLocks noChangeShapeType="1"/>
          </p:cNvCxnSpPr>
          <p:nvPr/>
        </p:nvCxnSpPr>
        <p:spPr bwMode="auto">
          <a:xfrm rot="16200000" flipH="1">
            <a:off x="5237162"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2" name="Text Box 1075"/>
          <p:cNvSpPr txBox="1">
            <a:spLocks noChangeArrowheads="1"/>
          </p:cNvSpPr>
          <p:nvPr/>
        </p:nvSpPr>
        <p:spPr bwMode="auto">
          <a:xfrm>
            <a:off x="5222875" y="4600575"/>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حزقيا</a:t>
            </a:r>
            <a:endParaRPr lang="en-GB"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cxnSp>
        <p:nvCxnSpPr>
          <p:cNvPr id="209944" name="AutoShape 1076"/>
          <p:cNvCxnSpPr>
            <a:cxnSpLocks noChangeShapeType="1"/>
          </p:cNvCxnSpPr>
          <p:nvPr/>
        </p:nvCxnSpPr>
        <p:spPr bwMode="auto">
          <a:xfrm rot="16200000" flipH="1">
            <a:off x="5427662"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4" name="Text Box 1077"/>
          <p:cNvSpPr txBox="1">
            <a:spLocks noChangeArrowheads="1"/>
          </p:cNvSpPr>
          <p:nvPr/>
        </p:nvSpPr>
        <p:spPr bwMode="auto">
          <a:xfrm>
            <a:off x="5413375" y="502920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منسى</a:t>
            </a:r>
            <a:endParaRPr lang="en-GB"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cxnSp>
        <p:nvCxnSpPr>
          <p:cNvPr id="209946" name="AutoShape 1078"/>
          <p:cNvCxnSpPr>
            <a:cxnSpLocks noChangeShapeType="1"/>
          </p:cNvCxnSpPr>
          <p:nvPr/>
        </p:nvCxnSpPr>
        <p:spPr bwMode="auto">
          <a:xfrm rot="16200000" flipH="1">
            <a:off x="5637212"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6" name="Text Box 1079"/>
          <p:cNvSpPr txBox="1">
            <a:spLocks noChangeArrowheads="1"/>
          </p:cNvSpPr>
          <p:nvPr/>
        </p:nvSpPr>
        <p:spPr bwMode="auto">
          <a:xfrm>
            <a:off x="5622925" y="5457825"/>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آمون</a:t>
            </a:r>
            <a:endParaRPr lang="en-GB"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cxnSp>
        <p:nvCxnSpPr>
          <p:cNvPr id="209948" name="AutoShape 1080"/>
          <p:cNvCxnSpPr>
            <a:cxnSpLocks noChangeShapeType="1"/>
          </p:cNvCxnSpPr>
          <p:nvPr/>
        </p:nvCxnSpPr>
        <p:spPr bwMode="auto">
          <a:xfrm rot="16200000" flipH="1">
            <a:off x="5856287" y="57483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8" name="Text Box 1081"/>
          <p:cNvSpPr txBox="1">
            <a:spLocks noChangeArrowheads="1"/>
          </p:cNvSpPr>
          <p:nvPr/>
        </p:nvSpPr>
        <p:spPr bwMode="auto">
          <a:xfrm>
            <a:off x="5842000" y="5895975"/>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يوشيا</a:t>
            </a:r>
            <a:endParaRPr lang="en-GB"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cxnSp>
        <p:nvCxnSpPr>
          <p:cNvPr id="209950" name="AutoShape 1082"/>
          <p:cNvCxnSpPr>
            <a:cxnSpLocks noChangeShapeType="1"/>
          </p:cNvCxnSpPr>
          <p:nvPr/>
        </p:nvCxnSpPr>
        <p:spPr bwMode="auto">
          <a:xfrm rot="16200000" flipH="1">
            <a:off x="6027737" y="61769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0" name="Text Box 1083"/>
          <p:cNvSpPr txBox="1">
            <a:spLocks noChangeArrowheads="1"/>
          </p:cNvSpPr>
          <p:nvPr/>
        </p:nvSpPr>
        <p:spPr bwMode="auto">
          <a:xfrm>
            <a:off x="5364088" y="6321425"/>
            <a:ext cx="217775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6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يكنيا (السبي)</a:t>
            </a:r>
            <a:endParaRPr lang="en-GB" sz="16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sp>
        <p:nvSpPr>
          <p:cNvPr id="117791" name="Text Box 1084"/>
          <p:cNvSpPr txBox="1">
            <a:spLocks noChangeArrowheads="1"/>
          </p:cNvSpPr>
          <p:nvPr/>
        </p:nvSpPr>
        <p:spPr bwMode="auto">
          <a:xfrm>
            <a:off x="4816475" y="911225"/>
            <a:ext cx="12604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defRPr/>
            </a:pPr>
            <a:r>
              <a:rPr lang="ar-JO"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شألتئيل</a:t>
            </a:r>
            <a:endParaRPr lang="en-GB"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cxnSp>
        <p:nvCxnSpPr>
          <p:cNvPr id="209953" name="AutoShape 1085"/>
          <p:cNvCxnSpPr>
            <a:cxnSpLocks noChangeShapeType="1"/>
          </p:cNvCxnSpPr>
          <p:nvPr/>
        </p:nvCxnSpPr>
        <p:spPr bwMode="auto">
          <a:xfrm>
            <a:off x="5616575"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3" name="Text Box 1086"/>
          <p:cNvSpPr txBox="1">
            <a:spLocks noChangeArrowheads="1"/>
          </p:cNvSpPr>
          <p:nvPr/>
        </p:nvSpPr>
        <p:spPr bwMode="auto">
          <a:xfrm>
            <a:off x="5899150" y="1104900"/>
            <a:ext cx="12557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زربابل</a:t>
            </a:r>
            <a:endParaRPr lang="en-GB"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cxnSp>
        <p:nvCxnSpPr>
          <p:cNvPr id="209955" name="AutoShape 1087"/>
          <p:cNvCxnSpPr>
            <a:cxnSpLocks noChangeShapeType="1"/>
          </p:cNvCxnSpPr>
          <p:nvPr/>
        </p:nvCxnSpPr>
        <p:spPr bwMode="auto">
          <a:xfrm rot="16200000" flipH="1">
            <a:off x="6110287"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5" name="Text Box 1088"/>
          <p:cNvSpPr txBox="1">
            <a:spLocks noChangeArrowheads="1"/>
          </p:cNvSpPr>
          <p:nvPr/>
        </p:nvSpPr>
        <p:spPr bwMode="auto">
          <a:xfrm>
            <a:off x="6096000" y="1543050"/>
            <a:ext cx="12922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أبيهود</a:t>
            </a:r>
            <a:endParaRPr lang="en-GB"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cxnSp>
        <p:nvCxnSpPr>
          <p:cNvPr id="209957" name="AutoShape 1089"/>
          <p:cNvCxnSpPr>
            <a:cxnSpLocks noChangeShapeType="1"/>
          </p:cNvCxnSpPr>
          <p:nvPr/>
        </p:nvCxnSpPr>
        <p:spPr bwMode="auto">
          <a:xfrm rot="16200000" flipH="1">
            <a:off x="6319837"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7" name="Text Box 1090"/>
          <p:cNvSpPr txBox="1">
            <a:spLocks noChangeArrowheads="1"/>
          </p:cNvSpPr>
          <p:nvPr/>
        </p:nvSpPr>
        <p:spPr bwMode="auto">
          <a:xfrm>
            <a:off x="6305550" y="1981200"/>
            <a:ext cx="9683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ألياقيم</a:t>
            </a:r>
            <a:endParaRPr lang="en-GB"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cxnSp>
        <p:nvCxnSpPr>
          <p:cNvPr id="209959" name="AutoShape 1091"/>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9" name="Text Box 1092"/>
          <p:cNvSpPr txBox="1">
            <a:spLocks noChangeArrowheads="1"/>
          </p:cNvSpPr>
          <p:nvPr/>
        </p:nvSpPr>
        <p:spPr bwMode="auto">
          <a:xfrm>
            <a:off x="6489700" y="2428875"/>
            <a:ext cx="13954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عازور</a:t>
            </a:r>
            <a:endParaRPr lang="en-GB"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cxnSp>
        <p:nvCxnSpPr>
          <p:cNvPr id="209961" name="AutoShape 1093"/>
          <p:cNvCxnSpPr>
            <a:cxnSpLocks noChangeShapeType="1"/>
          </p:cNvCxnSpPr>
          <p:nvPr/>
        </p:nvCxnSpPr>
        <p:spPr bwMode="auto">
          <a:xfrm rot="16200000" flipH="1">
            <a:off x="6729412" y="27162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1" name="Text Box 1094"/>
          <p:cNvSpPr txBox="1">
            <a:spLocks noChangeArrowheads="1"/>
          </p:cNvSpPr>
          <p:nvPr/>
        </p:nvSpPr>
        <p:spPr bwMode="auto">
          <a:xfrm>
            <a:off x="6699250" y="2867025"/>
            <a:ext cx="13620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صادوق</a:t>
            </a:r>
            <a:endParaRPr lang="en-GB"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cxnSp>
        <p:nvCxnSpPr>
          <p:cNvPr id="209963" name="AutoShape 1095"/>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3" name="Text Box 1096"/>
          <p:cNvSpPr txBox="1">
            <a:spLocks noChangeArrowheads="1"/>
          </p:cNvSpPr>
          <p:nvPr/>
        </p:nvSpPr>
        <p:spPr bwMode="auto">
          <a:xfrm>
            <a:off x="6908800" y="3305175"/>
            <a:ext cx="9683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أخيم</a:t>
            </a:r>
            <a:endParaRPr lang="en-GB"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cxnSp>
        <p:nvCxnSpPr>
          <p:cNvPr id="209965" name="AutoShape 1097"/>
          <p:cNvCxnSpPr>
            <a:cxnSpLocks noChangeShapeType="1"/>
          </p:cNvCxnSpPr>
          <p:nvPr/>
        </p:nvCxnSpPr>
        <p:spPr bwMode="auto">
          <a:xfrm rot="16200000" flipH="1">
            <a:off x="7132637"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5" name="Text Box 1098"/>
          <p:cNvSpPr txBox="1">
            <a:spLocks noChangeArrowheads="1"/>
          </p:cNvSpPr>
          <p:nvPr/>
        </p:nvSpPr>
        <p:spPr bwMode="auto">
          <a:xfrm>
            <a:off x="7118350" y="373380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اليود</a:t>
            </a:r>
            <a:endParaRPr lang="en-GB"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cxnSp>
        <p:nvCxnSpPr>
          <p:cNvPr id="209967" name="AutoShape 1099"/>
          <p:cNvCxnSpPr>
            <a:cxnSpLocks noChangeShapeType="1"/>
          </p:cNvCxnSpPr>
          <p:nvPr/>
        </p:nvCxnSpPr>
        <p:spPr bwMode="auto">
          <a:xfrm rot="16200000" flipH="1">
            <a:off x="7361237"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7" name="Text Box 1100"/>
          <p:cNvSpPr txBox="1">
            <a:spLocks noChangeArrowheads="1"/>
          </p:cNvSpPr>
          <p:nvPr/>
        </p:nvSpPr>
        <p:spPr bwMode="auto">
          <a:xfrm>
            <a:off x="7346950" y="417195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أليعازر</a:t>
            </a:r>
            <a:endParaRPr lang="en-GB"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cxnSp>
        <p:nvCxnSpPr>
          <p:cNvPr id="209969" name="AutoShape 1101"/>
          <p:cNvCxnSpPr>
            <a:cxnSpLocks noChangeShapeType="1"/>
          </p:cNvCxnSpPr>
          <p:nvPr/>
        </p:nvCxnSpPr>
        <p:spPr bwMode="auto">
          <a:xfrm rot="16200000" flipH="1">
            <a:off x="7551737"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9" name="Text Box 1102"/>
          <p:cNvSpPr txBox="1">
            <a:spLocks noChangeArrowheads="1"/>
          </p:cNvSpPr>
          <p:nvPr/>
        </p:nvSpPr>
        <p:spPr bwMode="auto">
          <a:xfrm>
            <a:off x="7537450" y="4600575"/>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متان</a:t>
            </a:r>
            <a:endParaRPr lang="en-GB"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cxnSp>
        <p:nvCxnSpPr>
          <p:cNvPr id="209971" name="AutoShape 1103"/>
          <p:cNvCxnSpPr>
            <a:cxnSpLocks noChangeShapeType="1"/>
          </p:cNvCxnSpPr>
          <p:nvPr/>
        </p:nvCxnSpPr>
        <p:spPr bwMode="auto">
          <a:xfrm rot="16200000" flipH="1">
            <a:off x="7742237"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11" name="Text Box 1104"/>
          <p:cNvSpPr txBox="1">
            <a:spLocks noChangeArrowheads="1"/>
          </p:cNvSpPr>
          <p:nvPr/>
        </p:nvSpPr>
        <p:spPr bwMode="auto">
          <a:xfrm>
            <a:off x="7727950" y="502920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يعقوب</a:t>
            </a:r>
            <a:endParaRPr lang="en-GB"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cxnSp>
        <p:nvCxnSpPr>
          <p:cNvPr id="209973" name="AutoShape 1105"/>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13" name="Text Box 1106"/>
          <p:cNvSpPr txBox="1">
            <a:spLocks noChangeArrowheads="1"/>
          </p:cNvSpPr>
          <p:nvPr/>
        </p:nvSpPr>
        <p:spPr bwMode="auto">
          <a:xfrm>
            <a:off x="7543800" y="5483225"/>
            <a:ext cx="94615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يوسف</a:t>
            </a:r>
            <a:endParaRPr lang="en-GB" sz="14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sp>
        <p:nvSpPr>
          <p:cNvPr id="117814" name="Text Box 1107"/>
          <p:cNvSpPr txBox="1">
            <a:spLocks noChangeArrowheads="1"/>
          </p:cNvSpPr>
          <p:nvPr/>
        </p:nvSpPr>
        <p:spPr bwMode="auto">
          <a:xfrm>
            <a:off x="7380313" y="6321425"/>
            <a:ext cx="176368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6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يسوع المسيح</a:t>
            </a:r>
            <a:endParaRPr lang="en-GB" sz="16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cxnSp>
        <p:nvCxnSpPr>
          <p:cNvPr id="209976" name="AutoShape 1108"/>
          <p:cNvCxnSpPr>
            <a:cxnSpLocks noChangeShapeType="1"/>
          </p:cNvCxnSpPr>
          <p:nvPr/>
        </p:nvCxnSpPr>
        <p:spPr bwMode="auto">
          <a:xfrm rot="16200000" flipH="1">
            <a:off x="8168482" y="5925343"/>
            <a:ext cx="558800" cy="284163"/>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5" name="Text Box 1109"/>
          <p:cNvSpPr txBox="1">
            <a:spLocks noChangeArrowheads="1"/>
          </p:cNvSpPr>
          <p:nvPr/>
        </p:nvSpPr>
        <p:spPr bwMode="auto">
          <a:xfrm>
            <a:off x="6629400" y="377825"/>
            <a:ext cx="25146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تأسيس            المملكة              الأبدية</a:t>
            </a:r>
            <a:endParaRPr lang="en-US"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sp>
        <p:nvSpPr>
          <p:cNvPr id="117817" name="Line 1110"/>
          <p:cNvSpPr>
            <a:spLocks noChangeShapeType="1"/>
          </p:cNvSpPr>
          <p:nvPr/>
        </p:nvSpPr>
        <p:spPr bwMode="auto">
          <a:xfrm flipH="1" flipV="1">
            <a:off x="28194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algn="ctr">
              <a:defRPr/>
            </a:pPr>
            <a:endParaRPr lang="en-US" sz="18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sp>
        <p:nvSpPr>
          <p:cNvPr id="117818" name="Line 1111"/>
          <p:cNvSpPr>
            <a:spLocks noChangeShapeType="1"/>
          </p:cNvSpPr>
          <p:nvPr/>
        </p:nvSpPr>
        <p:spPr bwMode="auto">
          <a:xfrm flipH="1" flipV="1">
            <a:off x="52578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algn="ctr">
              <a:defRPr/>
            </a:pPr>
            <a:endParaRPr lang="en-US" sz="18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sp>
        <p:nvSpPr>
          <p:cNvPr id="117848" name="Text Box 1112"/>
          <p:cNvSpPr txBox="1">
            <a:spLocks noChangeArrowheads="1"/>
          </p:cNvSpPr>
          <p:nvPr/>
        </p:nvSpPr>
        <p:spPr bwMode="auto">
          <a:xfrm>
            <a:off x="1524000" y="5635625"/>
            <a:ext cx="1752600" cy="830997"/>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صعود</a:t>
            </a:r>
          </a:p>
          <a:p>
            <a:pPr algn="ctr" eaLnBrk="1" hangingPunct="1">
              <a:defRPr/>
            </a:pPr>
            <a:r>
              <a:rPr lang="ar-JO"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المملكة</a:t>
            </a:r>
            <a:endParaRPr lang="en-US"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sp>
        <p:nvSpPr>
          <p:cNvPr id="117849" name="Text Box 1113"/>
          <p:cNvSpPr txBox="1">
            <a:spLocks noChangeArrowheads="1"/>
          </p:cNvSpPr>
          <p:nvPr/>
        </p:nvSpPr>
        <p:spPr bwMode="auto">
          <a:xfrm>
            <a:off x="1371600" y="377825"/>
            <a:ext cx="3962400" cy="457200"/>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rPr>
              <a:t>سقوط المملكة</a:t>
            </a:r>
            <a:endParaRPr lang="en-US"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sp>
        <p:nvSpPr>
          <p:cNvPr id="117850" name="Oval 1114"/>
          <p:cNvSpPr>
            <a:spLocks noChangeArrowheads="1"/>
          </p:cNvSpPr>
          <p:nvPr/>
        </p:nvSpPr>
        <p:spPr bwMode="auto">
          <a:xfrm rot="-2026311">
            <a:off x="1781175" y="106363"/>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18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sp>
        <p:nvSpPr>
          <p:cNvPr id="117851" name="Oval 1115"/>
          <p:cNvSpPr>
            <a:spLocks noChangeArrowheads="1"/>
          </p:cNvSpPr>
          <p:nvPr/>
        </p:nvSpPr>
        <p:spPr bwMode="auto">
          <a:xfrm rot="-2026311">
            <a:off x="4114800" y="225425"/>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18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sp>
        <p:nvSpPr>
          <p:cNvPr id="117852" name="Oval 1116"/>
          <p:cNvSpPr>
            <a:spLocks noChangeArrowheads="1"/>
          </p:cNvSpPr>
          <p:nvPr/>
        </p:nvSpPr>
        <p:spPr bwMode="auto">
          <a:xfrm rot="-2026311">
            <a:off x="6172200" y="225425"/>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1800" b="1" dirty="0">
              <a:solidFill>
                <a:srgbClr val="FFFFFF"/>
              </a:solidFill>
              <a:effectLst>
                <a:glow rad="228600">
                  <a:srgbClr val="000000">
                    <a:lumMod val="95000"/>
                    <a:lumOff val="5000"/>
                  </a:srgbClr>
                </a:glow>
              </a:effectLst>
              <a:latin typeface="Arial" panose="020B0604020202020204" pitchFamily="34" charset="0"/>
              <a:cs typeface="Arial" panose="020B0604020202020204" pitchFamily="34" charset="0"/>
            </a:endParaRPr>
          </a:p>
        </p:txBody>
      </p:sp>
      <p:sp>
        <p:nvSpPr>
          <p:cNvPr id="117824" name="Rectangle 1117"/>
          <p:cNvSpPr>
            <a:spLocks noGrp="1" noChangeArrowheads="1"/>
          </p:cNvSpPr>
          <p:nvPr>
            <p:ph type="title" idx="4294967295"/>
          </p:nvPr>
        </p:nvSpPr>
        <p:spPr>
          <a:xfrm>
            <a:off x="0" y="0"/>
            <a:ext cx="5257800" cy="457200"/>
          </a:xfrm>
        </p:spPr>
        <p:txBody>
          <a:bodyPr/>
          <a:lstStyle/>
          <a:p>
            <a:pPr algn="ctr" eaLnBrk="1" hangingPunct="1">
              <a:defRPr/>
            </a:pPr>
            <a:r>
              <a:rPr lang="ar-JO" sz="2400" b="1" dirty="0">
                <a:solidFill>
                  <a:srgbClr val="FFFFFF"/>
                </a:solidFill>
                <a:effectLst>
                  <a:glow rad="228600">
                    <a:schemeClr val="bg1">
                      <a:lumMod val="95000"/>
                      <a:lumOff val="5000"/>
                    </a:schemeClr>
                  </a:glow>
                </a:effectLst>
                <a:latin typeface="Arial" panose="020B0604020202020204" pitchFamily="34" charset="0"/>
                <a:ea typeface="ＭＳ Ｐゴシック" charset="0"/>
                <a:cs typeface="Arial" panose="020B0604020202020204" pitchFamily="34" charset="0"/>
              </a:rPr>
              <a:t>المملكة في متى 1 </a:t>
            </a:r>
            <a:endParaRPr lang="en-US" sz="2400" b="1" dirty="0">
              <a:solidFill>
                <a:srgbClr val="FFFFFF"/>
              </a:solidFill>
              <a:effectLst>
                <a:glow rad="228600">
                  <a:schemeClr val="bg1">
                    <a:lumMod val="95000"/>
                    <a:lumOff val="5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036072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7850"/>
                                        </p:tgtEl>
                                        <p:attrNameLst>
                                          <p:attrName>style.visibility</p:attrName>
                                        </p:attrNameLst>
                                      </p:cBhvr>
                                      <p:to>
                                        <p:strVal val="visible"/>
                                      </p:to>
                                    </p:set>
                                    <p:animEffect transition="in" filter="diamond(in)">
                                      <p:cBhvr>
                                        <p:cTn id="7" dur="2000"/>
                                        <p:tgtEl>
                                          <p:spTgt spid="117850"/>
                                        </p:tgtEl>
                                      </p:cBhvr>
                                    </p:animEffect>
                                  </p:childTnLst>
                                </p:cTn>
                              </p:par>
                            </p:childTnLst>
                          </p:cTn>
                        </p:par>
                        <p:par>
                          <p:cTn id="8" fill="hold" nodeType="afterGroup">
                            <p:stCondLst>
                              <p:cond delay="2000"/>
                            </p:stCondLst>
                            <p:childTnLst>
                              <p:par>
                                <p:cTn id="9" presetID="2" presetClass="entr" presetSubtype="4" fill="hold" nodeType="afterEffect">
                                  <p:stCondLst>
                                    <p:cond delay="0"/>
                                  </p:stCondLst>
                                  <p:childTnLst>
                                    <p:set>
                                      <p:cBhvr>
                                        <p:cTn id="10" dur="1" fill="hold">
                                          <p:stCondLst>
                                            <p:cond delay="0"/>
                                          </p:stCondLst>
                                        </p:cTn>
                                        <p:tgtEl>
                                          <p:spTgt spid="117848"/>
                                        </p:tgtEl>
                                        <p:attrNameLst>
                                          <p:attrName>style.visibility</p:attrName>
                                        </p:attrNameLst>
                                      </p:cBhvr>
                                      <p:to>
                                        <p:strVal val="visible"/>
                                      </p:to>
                                    </p:set>
                                    <p:anim calcmode="lin" valueType="num">
                                      <p:cBhvr additive="base">
                                        <p:cTn id="11" dur="500" fill="hold"/>
                                        <p:tgtEl>
                                          <p:spTgt spid="117848"/>
                                        </p:tgtEl>
                                        <p:attrNameLst>
                                          <p:attrName>ppt_x</p:attrName>
                                        </p:attrNameLst>
                                      </p:cBhvr>
                                      <p:tavLst>
                                        <p:tav tm="0">
                                          <p:val>
                                            <p:strVal val="#ppt_x"/>
                                          </p:val>
                                        </p:tav>
                                        <p:tav tm="100000">
                                          <p:val>
                                            <p:strVal val="#ppt_x"/>
                                          </p:val>
                                        </p:tav>
                                      </p:tavLst>
                                    </p:anim>
                                    <p:anim calcmode="lin" valueType="num">
                                      <p:cBhvr additive="base">
                                        <p:cTn id="12" dur="500" fill="hold"/>
                                        <p:tgtEl>
                                          <p:spTgt spid="11784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17851"/>
                                        </p:tgtEl>
                                        <p:attrNameLst>
                                          <p:attrName>style.visibility</p:attrName>
                                        </p:attrNameLst>
                                      </p:cBhvr>
                                      <p:to>
                                        <p:strVal val="visible"/>
                                      </p:to>
                                    </p:set>
                                    <p:animEffect transition="in" filter="fade">
                                      <p:cBhvr>
                                        <p:cTn id="17" dur="800" decel="100000"/>
                                        <p:tgtEl>
                                          <p:spTgt spid="117851"/>
                                        </p:tgtEl>
                                      </p:cBhvr>
                                    </p:animEffect>
                                    <p:anim calcmode="lin" valueType="num">
                                      <p:cBhvr>
                                        <p:cTn id="18" dur="800" decel="100000" fill="hold"/>
                                        <p:tgtEl>
                                          <p:spTgt spid="117851"/>
                                        </p:tgtEl>
                                        <p:attrNameLst>
                                          <p:attrName>style.rotation</p:attrName>
                                        </p:attrNameLst>
                                      </p:cBhvr>
                                      <p:tavLst>
                                        <p:tav tm="0">
                                          <p:val>
                                            <p:fltVal val="-90"/>
                                          </p:val>
                                        </p:tav>
                                        <p:tav tm="100000">
                                          <p:val>
                                            <p:fltVal val="0"/>
                                          </p:val>
                                        </p:tav>
                                      </p:tavLst>
                                    </p:anim>
                                    <p:anim calcmode="lin" valueType="num">
                                      <p:cBhvr>
                                        <p:cTn id="19" dur="800" decel="100000" fill="hold"/>
                                        <p:tgtEl>
                                          <p:spTgt spid="117851"/>
                                        </p:tgtEl>
                                        <p:attrNameLst>
                                          <p:attrName>ppt_x</p:attrName>
                                        </p:attrNameLst>
                                      </p:cBhvr>
                                      <p:tavLst>
                                        <p:tav tm="0">
                                          <p:val>
                                            <p:strVal val="#ppt_x+0.4"/>
                                          </p:val>
                                        </p:tav>
                                        <p:tav tm="100000">
                                          <p:val>
                                            <p:strVal val="#ppt_x-0.05"/>
                                          </p:val>
                                        </p:tav>
                                      </p:tavLst>
                                    </p:anim>
                                    <p:anim calcmode="lin" valueType="num">
                                      <p:cBhvr>
                                        <p:cTn id="20" dur="800" decel="100000" fill="hold"/>
                                        <p:tgtEl>
                                          <p:spTgt spid="11785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1785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17851"/>
                                        </p:tgtEl>
                                        <p:attrNameLst>
                                          <p:attrName>ppt_y</p:attrName>
                                        </p:attrNameLst>
                                      </p:cBhvr>
                                      <p:tavLst>
                                        <p:tav tm="0">
                                          <p:val>
                                            <p:strVal val="#ppt_y+0.1"/>
                                          </p:val>
                                        </p:tav>
                                        <p:tav tm="100000">
                                          <p:val>
                                            <p:strVal val="#ppt_y"/>
                                          </p:val>
                                        </p:tav>
                                      </p:tavLst>
                                    </p:anim>
                                  </p:childTnLst>
                                </p:cTn>
                              </p:par>
                            </p:childTnLst>
                          </p:cTn>
                        </p:par>
                        <p:par>
                          <p:cTn id="23" fill="hold" nodeType="afterGroup">
                            <p:stCondLst>
                              <p:cond delay="1000"/>
                            </p:stCondLst>
                            <p:childTnLst>
                              <p:par>
                                <p:cTn id="24" presetID="1" presetClass="entr" presetSubtype="0" fill="hold" nodeType="afterEffect">
                                  <p:stCondLst>
                                    <p:cond delay="0"/>
                                  </p:stCondLst>
                                  <p:childTnLst>
                                    <p:set>
                                      <p:cBhvr>
                                        <p:cTn id="25" dur="1" fill="hold">
                                          <p:stCondLst>
                                            <p:cond delay="0"/>
                                          </p:stCondLst>
                                        </p:cTn>
                                        <p:tgtEl>
                                          <p:spTgt spid="11784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117852"/>
                                        </p:tgtEl>
                                        <p:attrNameLst>
                                          <p:attrName>style.visibility</p:attrName>
                                        </p:attrNameLst>
                                      </p:cBhvr>
                                      <p:to>
                                        <p:strVal val="visible"/>
                                      </p:to>
                                    </p:set>
                                    <p:animEffect transition="in" filter="fade">
                                      <p:cBhvr>
                                        <p:cTn id="30" dur="800" decel="100000"/>
                                        <p:tgtEl>
                                          <p:spTgt spid="117852"/>
                                        </p:tgtEl>
                                      </p:cBhvr>
                                    </p:animEffect>
                                    <p:anim calcmode="lin" valueType="num">
                                      <p:cBhvr>
                                        <p:cTn id="31" dur="800" decel="100000" fill="hold"/>
                                        <p:tgtEl>
                                          <p:spTgt spid="117852"/>
                                        </p:tgtEl>
                                        <p:attrNameLst>
                                          <p:attrName>style.rotation</p:attrName>
                                        </p:attrNameLst>
                                      </p:cBhvr>
                                      <p:tavLst>
                                        <p:tav tm="0">
                                          <p:val>
                                            <p:fltVal val="-90"/>
                                          </p:val>
                                        </p:tav>
                                        <p:tav tm="100000">
                                          <p:val>
                                            <p:fltVal val="0"/>
                                          </p:val>
                                        </p:tav>
                                      </p:tavLst>
                                    </p:anim>
                                    <p:anim calcmode="lin" valueType="num">
                                      <p:cBhvr>
                                        <p:cTn id="32" dur="800" decel="100000" fill="hold"/>
                                        <p:tgtEl>
                                          <p:spTgt spid="117852"/>
                                        </p:tgtEl>
                                        <p:attrNameLst>
                                          <p:attrName>ppt_x</p:attrName>
                                        </p:attrNameLst>
                                      </p:cBhvr>
                                      <p:tavLst>
                                        <p:tav tm="0">
                                          <p:val>
                                            <p:strVal val="#ppt_x+0.4"/>
                                          </p:val>
                                        </p:tav>
                                        <p:tav tm="100000">
                                          <p:val>
                                            <p:strVal val="#ppt_x-0.05"/>
                                          </p:val>
                                        </p:tav>
                                      </p:tavLst>
                                    </p:anim>
                                    <p:anim calcmode="lin" valueType="num">
                                      <p:cBhvr>
                                        <p:cTn id="33" dur="800" decel="100000" fill="hold"/>
                                        <p:tgtEl>
                                          <p:spTgt spid="117852"/>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17852"/>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17852"/>
                                        </p:tgtEl>
                                        <p:attrNameLst>
                                          <p:attrName>ppt_y</p:attrName>
                                        </p:attrNameLst>
                                      </p:cBhvr>
                                      <p:tavLst>
                                        <p:tav tm="0">
                                          <p:val>
                                            <p:strVal val="#ppt_y+0.1"/>
                                          </p:val>
                                        </p:tav>
                                        <p:tav tm="100000">
                                          <p:val>
                                            <p:strVal val="#ppt_y"/>
                                          </p:val>
                                        </p:tav>
                                      </p:tavLst>
                                    </p:anim>
                                  </p:childTnLst>
                                </p:cTn>
                              </p:par>
                            </p:childTnLst>
                          </p:cTn>
                        </p:par>
                        <p:par>
                          <p:cTn id="36" fill="hold" nodeType="afterGroup">
                            <p:stCondLst>
                              <p:cond delay="1000"/>
                            </p:stCondLst>
                            <p:childTnLst>
                              <p:par>
                                <p:cTn id="37" presetID="1" presetClass="entr" presetSubtype="0" fill="hold" nodeType="afterEffect">
                                  <p:stCondLst>
                                    <p:cond delay="0"/>
                                  </p:stCondLst>
                                  <p:childTnLst>
                                    <p:set>
                                      <p:cBhvr>
                                        <p:cTn id="38" dur="1" fill="hold">
                                          <p:stCondLst>
                                            <p:cond delay="0"/>
                                          </p:stCondLst>
                                        </p:cTn>
                                        <p:tgtEl>
                                          <p:spTgt spid="117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50" grpId="0" animBg="1"/>
      <p:bldP spid="117851" grpId="0" animBg="1"/>
      <p:bldP spid="11785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ctrTitle"/>
          </p:nvPr>
        </p:nvSpPr>
        <p:spPr>
          <a:xfrm>
            <a:off x="914400" y="152400"/>
            <a:ext cx="7239000"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ar-JO" sz="3600" dirty="0">
                <a:solidFill>
                  <a:schemeClr val="tx1"/>
                </a:solidFill>
                <a:cs typeface="Arial" panose="020B0604020202020204" pitchFamily="34" charset="0"/>
              </a:rPr>
              <a:t>نهاية سيئة ليهوذا</a:t>
            </a:r>
            <a:endParaRPr kumimoji="1" lang="en-US" sz="3600" dirty="0">
              <a:solidFill>
                <a:schemeClr val="tx1"/>
              </a:solidFill>
              <a:cs typeface="Arial" panose="020B0604020202020204" pitchFamily="34" charset="0"/>
            </a:endParaRPr>
          </a:p>
        </p:txBody>
      </p:sp>
      <p:sp>
        <p:nvSpPr>
          <p:cNvPr id="507912" name="Text Box 8"/>
          <p:cNvSpPr txBox="1">
            <a:spLocks noChangeArrowheads="1"/>
          </p:cNvSpPr>
          <p:nvPr/>
        </p:nvSpPr>
        <p:spPr bwMode="auto">
          <a:xfrm>
            <a:off x="5103514" y="2957513"/>
            <a:ext cx="1151534" cy="156966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صدقيا</a:t>
            </a:r>
            <a:br>
              <a:rPr kumimoji="0" lang="en-US"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متنيا</a:t>
            </a:r>
            <a:r>
              <a:rPr kumimoji="0" lang="en-US"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br>
              <a:rPr kumimoji="0" lang="en-US"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597-586</a:t>
            </a:r>
            <a:br>
              <a:rPr kumimoji="0" lang="en-US"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lang="ar-JO" sz="2000" b="1" dirty="0">
                <a:solidFill>
                  <a:srgbClr val="F3B600"/>
                </a:solidFill>
                <a:effectLst>
                  <a:outerShdw blurRad="38100" dist="38100" dir="2700000" algn="tl">
                    <a:srgbClr val="000000"/>
                  </a:outerShdw>
                </a:effectLst>
                <a:latin typeface="Arial" panose="020B0604020202020204" pitchFamily="34" charset="0"/>
                <a:cs typeface="Arial" panose="020B0604020202020204" pitchFamily="34" charset="0"/>
              </a:rPr>
              <a:t>11 سنة</a:t>
            </a:r>
            <a:r>
              <a:rPr kumimoji="0" lang="en-US"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p>
        </p:txBody>
      </p:sp>
      <p:sp>
        <p:nvSpPr>
          <p:cNvPr id="507914" name="Text Box 10"/>
          <p:cNvSpPr txBox="1">
            <a:spLocks noChangeArrowheads="1"/>
          </p:cNvSpPr>
          <p:nvPr/>
        </p:nvSpPr>
        <p:spPr bwMode="auto">
          <a:xfrm>
            <a:off x="7253272" y="2957513"/>
            <a:ext cx="1119217" cy="156966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يهوآحاز</a:t>
            </a:r>
            <a:br>
              <a:rPr kumimoji="0" lang="en-US"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شلوم</a:t>
            </a:r>
            <a:r>
              <a:rPr kumimoji="0" lang="en-US"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br>
              <a:rPr kumimoji="0" lang="en-US"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609</a:t>
            </a:r>
            <a:br>
              <a:rPr kumimoji="0" lang="en-US"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lang="ar-JO" sz="2000" b="1" dirty="0">
                <a:solidFill>
                  <a:srgbClr val="F3B600"/>
                </a:solidFill>
                <a:effectLst>
                  <a:outerShdw blurRad="38100" dist="38100" dir="2700000" algn="tl">
                    <a:srgbClr val="000000"/>
                  </a:outerShdw>
                </a:effectLst>
                <a:latin typeface="Arial" panose="020B0604020202020204" pitchFamily="34" charset="0"/>
                <a:cs typeface="Arial" panose="020B0604020202020204" pitchFamily="34" charset="0"/>
              </a:rPr>
              <a:t>3 شهور</a:t>
            </a:r>
            <a:r>
              <a:rPr kumimoji="0" lang="en-US"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p>
        </p:txBody>
      </p:sp>
      <p:sp>
        <p:nvSpPr>
          <p:cNvPr id="507919" name="Line 15"/>
          <p:cNvSpPr>
            <a:spLocks noChangeShapeType="1"/>
          </p:cNvSpPr>
          <p:nvPr/>
        </p:nvSpPr>
        <p:spPr bwMode="auto">
          <a:xfrm>
            <a:off x="3375025" y="4603750"/>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20" name="Text Box 16"/>
          <p:cNvSpPr txBox="1">
            <a:spLocks noChangeArrowheads="1"/>
          </p:cNvSpPr>
          <p:nvPr/>
        </p:nvSpPr>
        <p:spPr bwMode="auto">
          <a:xfrm>
            <a:off x="2758967" y="5060950"/>
            <a:ext cx="1467068" cy="156966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يهوياكين</a:t>
            </a:r>
            <a:br>
              <a:rPr kumimoji="0" lang="en-US"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يكنيا/كنيا</a:t>
            </a:r>
            <a:r>
              <a:rPr kumimoji="0" lang="en-US"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br>
              <a:rPr kumimoji="0" lang="en-US"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597</a:t>
            </a:r>
            <a:br>
              <a:rPr kumimoji="0" lang="en-US"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lang="ar-JO" sz="2000" b="1" dirty="0">
                <a:solidFill>
                  <a:srgbClr val="F3B600"/>
                </a:solidFill>
                <a:effectLst>
                  <a:outerShdw blurRad="38100" dist="38100" dir="2700000" algn="tl">
                    <a:srgbClr val="000000"/>
                  </a:outerShdw>
                </a:effectLst>
                <a:latin typeface="Arial" panose="020B0604020202020204" pitchFamily="34" charset="0"/>
                <a:cs typeface="Arial" panose="020B0604020202020204" pitchFamily="34" charset="0"/>
              </a:rPr>
              <a:t>3 شهور</a:t>
            </a:r>
            <a:r>
              <a:rPr kumimoji="0" lang="en-US"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p>
        </p:txBody>
      </p:sp>
      <p:sp>
        <p:nvSpPr>
          <p:cNvPr id="507922" name="Text Box 18"/>
          <p:cNvSpPr txBox="1">
            <a:spLocks noChangeArrowheads="1"/>
          </p:cNvSpPr>
          <p:nvPr/>
        </p:nvSpPr>
        <p:spPr bwMode="auto">
          <a:xfrm>
            <a:off x="4024867" y="838200"/>
            <a:ext cx="1165704" cy="113877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يوشيا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640-609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lang="ar-JO" sz="2000" b="1" dirty="0">
                <a:solidFill>
                  <a:srgbClr val="FFFFFF"/>
                </a:solidFill>
                <a:latin typeface="Arial" panose="020B0604020202020204" pitchFamily="34" charset="0"/>
                <a:cs typeface="Arial" panose="020B0604020202020204" pitchFamily="34" charset="0"/>
              </a:rPr>
              <a:t>31 سنة</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sp>
        <p:nvSpPr>
          <p:cNvPr id="507924" name="Text Box 20"/>
          <p:cNvSpPr txBox="1">
            <a:spLocks noChangeArrowheads="1"/>
          </p:cNvSpPr>
          <p:nvPr/>
        </p:nvSpPr>
        <p:spPr bwMode="auto">
          <a:xfrm>
            <a:off x="2346325" y="2957513"/>
            <a:ext cx="2057400" cy="1569660"/>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يهوياقيم</a:t>
            </a:r>
            <a:r>
              <a:rPr kumimoji="0" lang="en-US"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lang="ar-JO" sz="2800" b="1" noProof="0" dirty="0">
                <a:solidFill>
                  <a:srgbClr val="F3B600"/>
                </a:solidFill>
                <a:effectLst>
                  <a:outerShdw blurRad="38100" dist="38100" dir="2700000" algn="tl">
                    <a:srgbClr val="000000"/>
                  </a:outerShdw>
                </a:effectLst>
                <a:latin typeface="Arial" panose="020B0604020202020204" pitchFamily="34" charset="0"/>
                <a:cs typeface="Arial" panose="020B0604020202020204" pitchFamily="34" charset="0"/>
              </a:rPr>
              <a:t>ألياقيم</a:t>
            </a:r>
            <a:r>
              <a:rPr kumimoji="0" lang="en-US"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br>
              <a:rPr kumimoji="0" lang="en-US"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609-597</a:t>
            </a:r>
            <a:br>
              <a:rPr kumimoji="0" lang="en-US"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lang="ar-JO" sz="2000" b="1" dirty="0">
                <a:solidFill>
                  <a:srgbClr val="F3B600"/>
                </a:solidFill>
                <a:effectLst>
                  <a:outerShdw blurRad="38100" dist="38100" dir="2700000" algn="tl">
                    <a:srgbClr val="000000"/>
                  </a:outerShdw>
                </a:effectLst>
                <a:latin typeface="Arial" panose="020B0604020202020204" pitchFamily="34" charset="0"/>
                <a:cs typeface="Arial" panose="020B0604020202020204" pitchFamily="34" charset="0"/>
              </a:rPr>
              <a:t>11 سنة</a:t>
            </a:r>
            <a:r>
              <a:rPr kumimoji="0" lang="en-US"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endParaRPr kumimoji="0" lang="en-US"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07925" name="Text Box 21"/>
          <p:cNvSpPr txBox="1">
            <a:spLocks noChangeArrowheads="1"/>
          </p:cNvSpPr>
          <p:nvPr/>
        </p:nvSpPr>
        <p:spPr bwMode="auto">
          <a:xfrm>
            <a:off x="513052" y="2957513"/>
            <a:ext cx="1548822" cy="954107"/>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dirty="0">
                <a:solidFill>
                  <a:srgbClr val="5DBACA"/>
                </a:solidFill>
                <a:effectLst>
                  <a:outerShdw blurRad="38100" dist="38100" dir="2700000" algn="tl">
                    <a:srgbClr val="000000"/>
                  </a:outerShdw>
                </a:effectLst>
                <a:latin typeface="Arial" panose="020B0604020202020204" pitchFamily="34" charset="0"/>
                <a:cs typeface="Arial" panose="020B0604020202020204" pitchFamily="34" charset="0"/>
              </a:rPr>
              <a:t>يوحنان</a:t>
            </a:r>
            <a:br>
              <a:rPr kumimoji="0" lang="en-US" sz="2800" b="1"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2800" b="1"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lang="ar-JO" sz="2800" b="1" dirty="0">
                <a:solidFill>
                  <a:srgbClr val="5DBACA"/>
                </a:solidFill>
                <a:effectLst>
                  <a:outerShdw blurRad="38100" dist="38100" dir="2700000" algn="tl">
                    <a:srgbClr val="000000"/>
                  </a:outerShdw>
                </a:effectLst>
                <a:latin typeface="Arial" panose="020B0604020202020204" pitchFamily="34" charset="0"/>
                <a:cs typeface="Arial" panose="020B0604020202020204" pitchFamily="34" charset="0"/>
              </a:rPr>
              <a:t>بدون حكم</a:t>
            </a:r>
            <a:r>
              <a:rPr kumimoji="0" lang="en-US" sz="2800" b="1"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endParaRPr kumimoji="0" lang="en-US" sz="2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448521" name="Group 29"/>
          <p:cNvGrpSpPr>
            <a:grpSpLocks/>
          </p:cNvGrpSpPr>
          <p:nvPr/>
        </p:nvGrpSpPr>
        <p:grpSpPr bwMode="auto">
          <a:xfrm>
            <a:off x="1295400" y="2135188"/>
            <a:ext cx="6405563" cy="930275"/>
            <a:chOff x="816" y="1296"/>
            <a:chExt cx="4035" cy="586"/>
          </a:xfrm>
        </p:grpSpPr>
        <p:sp>
          <p:nvSpPr>
            <p:cNvPr id="507908" name="Line 4"/>
            <p:cNvSpPr>
              <a:spLocks noChangeShapeType="1"/>
            </p:cNvSpPr>
            <p:nvPr/>
          </p:nvSpPr>
          <p:spPr bwMode="auto">
            <a:xfrm>
              <a:off x="816" y="1584"/>
              <a:ext cx="403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11" name="Line 7"/>
            <p:cNvSpPr>
              <a:spLocks noChangeShapeType="1"/>
            </p:cNvSpPr>
            <p:nvPr/>
          </p:nvSpPr>
          <p:spPr bwMode="auto">
            <a:xfrm>
              <a:off x="3547"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13" name="Line 9"/>
            <p:cNvSpPr>
              <a:spLocks noChangeShapeType="1"/>
            </p:cNvSpPr>
            <p:nvPr/>
          </p:nvSpPr>
          <p:spPr bwMode="auto">
            <a:xfrm>
              <a:off x="4851"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21" name="Line 17"/>
            <p:cNvSpPr>
              <a:spLocks noChangeShapeType="1"/>
            </p:cNvSpPr>
            <p:nvPr/>
          </p:nvSpPr>
          <p:spPr bwMode="auto">
            <a:xfrm>
              <a:off x="2880" y="1296"/>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23" name="Line 19"/>
            <p:cNvSpPr>
              <a:spLocks noChangeShapeType="1"/>
            </p:cNvSpPr>
            <p:nvPr/>
          </p:nvSpPr>
          <p:spPr bwMode="auto">
            <a:xfrm>
              <a:off x="2126" y="158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26" name="Line 22"/>
            <p:cNvSpPr>
              <a:spLocks noChangeShapeType="1"/>
            </p:cNvSpPr>
            <p:nvPr/>
          </p:nvSpPr>
          <p:spPr bwMode="auto">
            <a:xfrm>
              <a:off x="819"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507927" name="Text Box 23"/>
          <p:cNvSpPr txBox="1">
            <a:spLocks noChangeArrowheads="1"/>
          </p:cNvSpPr>
          <p:nvPr/>
        </p:nvSpPr>
        <p:spPr bwMode="auto">
          <a:xfrm>
            <a:off x="4038600" y="6127750"/>
            <a:ext cx="1676400" cy="461963"/>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BCF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مسبي</a:t>
            </a:r>
            <a:endParaRPr kumimoji="0" lang="en-US" sz="2000" b="1" u="none" strike="noStrike" kern="1200" cap="none" spc="0" normalizeH="0" baseline="0" noProof="0" dirty="0">
              <a:ln>
                <a:noFill/>
              </a:ln>
              <a:solidFill>
                <a:srgbClr val="FFBCF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07929" name="Line 25"/>
          <p:cNvSpPr>
            <a:spLocks noChangeShapeType="1"/>
          </p:cNvSpPr>
          <p:nvPr/>
        </p:nvSpPr>
        <p:spPr bwMode="auto">
          <a:xfrm flipV="1">
            <a:off x="5410200" y="5975350"/>
            <a:ext cx="1066800" cy="381000"/>
          </a:xfrm>
          <a:prstGeom prst="line">
            <a:avLst/>
          </a:prstGeom>
          <a:noFill/>
          <a:ln w="762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507930" name="Text Box 26"/>
          <p:cNvSpPr txBox="1">
            <a:spLocks noChangeArrowheads="1"/>
          </p:cNvSpPr>
          <p:nvPr/>
        </p:nvSpPr>
        <p:spPr bwMode="auto">
          <a:xfrm>
            <a:off x="8426450" y="90488"/>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256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31" name="Text Box 27"/>
          <p:cNvSpPr txBox="1">
            <a:spLocks noChangeArrowheads="1"/>
          </p:cNvSpPr>
          <p:nvPr/>
        </p:nvSpPr>
        <p:spPr bwMode="auto">
          <a:xfrm>
            <a:off x="6248400" y="1066800"/>
            <a:ext cx="2811988"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الملوك الصالحين باللون الأبيض</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32" name="Text Box 28"/>
          <p:cNvSpPr txBox="1">
            <a:spLocks noChangeArrowheads="1"/>
          </p:cNvSpPr>
          <p:nvPr/>
        </p:nvSpPr>
        <p:spPr bwMode="auto">
          <a:xfrm>
            <a:off x="6248400" y="1447800"/>
            <a:ext cx="2627642"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t>الملوك الأشرار باللون الأصفر</a:t>
            </a:r>
            <a:endParaRPr kumimoji="0" lang="en-US" sz="16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endParaRPr>
          </a:p>
        </p:txBody>
      </p:sp>
      <p:sp>
        <p:nvSpPr>
          <p:cNvPr id="507934" name="Text Box 30"/>
          <p:cNvSpPr txBox="1">
            <a:spLocks noChangeArrowheads="1"/>
          </p:cNvSpPr>
          <p:nvPr/>
        </p:nvSpPr>
        <p:spPr bwMode="auto">
          <a:xfrm>
            <a:off x="6324600" y="5532438"/>
            <a:ext cx="1676400" cy="46196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BCF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بابل</a:t>
            </a:r>
            <a:endParaRPr kumimoji="0" lang="en-US" sz="2000" b="1" u="none" strike="noStrike" kern="1200" cap="none" spc="0" normalizeH="0" baseline="0" noProof="0" dirty="0">
              <a:ln>
                <a:noFill/>
              </a:ln>
              <a:solidFill>
                <a:srgbClr val="FFBCF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3" name="Group 35"/>
          <p:cNvGrpSpPr>
            <a:grpSpLocks/>
          </p:cNvGrpSpPr>
          <p:nvPr/>
        </p:nvGrpSpPr>
        <p:grpSpPr bwMode="auto">
          <a:xfrm>
            <a:off x="3657600" y="685800"/>
            <a:ext cx="381000" cy="420688"/>
            <a:chOff x="146" y="806"/>
            <a:chExt cx="240" cy="265"/>
          </a:xfrm>
        </p:grpSpPr>
        <p:sp>
          <p:nvSpPr>
            <p:cNvPr id="507937" name="Oval 3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36" name="Text Box 32"/>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6"/>
          <p:cNvGrpSpPr>
            <a:grpSpLocks/>
          </p:cNvGrpSpPr>
          <p:nvPr/>
        </p:nvGrpSpPr>
        <p:grpSpPr bwMode="auto">
          <a:xfrm>
            <a:off x="6705600" y="2774950"/>
            <a:ext cx="381000" cy="420688"/>
            <a:chOff x="146" y="806"/>
            <a:chExt cx="240" cy="265"/>
          </a:xfrm>
        </p:grpSpPr>
        <p:sp>
          <p:nvSpPr>
            <p:cNvPr id="507941" name="Oval 3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42" name="Text Box 38"/>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39"/>
          <p:cNvGrpSpPr>
            <a:grpSpLocks/>
          </p:cNvGrpSpPr>
          <p:nvPr/>
        </p:nvGrpSpPr>
        <p:grpSpPr bwMode="auto">
          <a:xfrm>
            <a:off x="2133600" y="2774950"/>
            <a:ext cx="381000" cy="420688"/>
            <a:chOff x="146" y="806"/>
            <a:chExt cx="240" cy="265"/>
          </a:xfrm>
        </p:grpSpPr>
        <p:sp>
          <p:nvSpPr>
            <p:cNvPr id="507944"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45"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42"/>
          <p:cNvGrpSpPr>
            <a:grpSpLocks/>
          </p:cNvGrpSpPr>
          <p:nvPr/>
        </p:nvGrpSpPr>
        <p:grpSpPr bwMode="auto">
          <a:xfrm>
            <a:off x="2209800" y="4832350"/>
            <a:ext cx="381000" cy="420688"/>
            <a:chOff x="146" y="806"/>
            <a:chExt cx="240" cy="265"/>
          </a:xfrm>
        </p:grpSpPr>
        <p:sp>
          <p:nvSpPr>
            <p:cNvPr id="507947" name="Oval 4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48" name="Text Box 44"/>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45"/>
          <p:cNvGrpSpPr>
            <a:grpSpLocks/>
          </p:cNvGrpSpPr>
          <p:nvPr/>
        </p:nvGrpSpPr>
        <p:grpSpPr bwMode="auto">
          <a:xfrm>
            <a:off x="4495800" y="2774950"/>
            <a:ext cx="381000" cy="420688"/>
            <a:chOff x="146" y="806"/>
            <a:chExt cx="240" cy="265"/>
          </a:xfrm>
        </p:grpSpPr>
        <p:sp>
          <p:nvSpPr>
            <p:cNvPr id="507950" name="Oval 46"/>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51" name="Text Box 47"/>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38" name="Text Box 27">
            <a:extLst>
              <a:ext uri="{FF2B5EF4-FFF2-40B4-BE49-F238E27FC236}">
                <a16:creationId xmlns:a16="http://schemas.microsoft.com/office/drawing/2014/main" id="{D059C222-A2E5-5D4E-87F1-01DE77FE9BBE}"/>
              </a:ext>
            </a:extLst>
          </p:cNvPr>
          <p:cNvSpPr txBox="1">
            <a:spLocks noChangeArrowheads="1"/>
          </p:cNvSpPr>
          <p:nvPr/>
        </p:nvSpPr>
        <p:spPr bwMode="auto">
          <a:xfrm>
            <a:off x="345310" y="1089950"/>
            <a:ext cx="3312289" cy="10156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ملوك 25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ar-JO" sz="2000" b="1" dirty="0">
                <a:solidFill>
                  <a:srgbClr val="FFFFFF"/>
                </a:solidFill>
                <a:latin typeface="Arial" panose="020B0604020202020204" pitchFamily="34" charset="0"/>
                <a:cs typeface="Arial" panose="020B0604020202020204" pitchFamily="34" charset="0"/>
              </a:rPr>
              <a:t>١ أخبار الأيام 3: 16-24</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أخبار 36</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07925">
                                            <p:txEl>
                                              <p:pRg st="0" end="0"/>
                                            </p:txEl>
                                          </p:spTgt>
                                        </p:tgtEl>
                                        <p:attrNameLst>
                                          <p:attrName>style.visibility</p:attrName>
                                        </p:attrNameLst>
                                      </p:cBhvr>
                                      <p:to>
                                        <p:strVal val="visible"/>
                                      </p:to>
                                    </p:set>
                                    <p:animEffect transition="in" filter="dissolve">
                                      <p:cBhvr>
                                        <p:cTn id="11" dur="500"/>
                                        <p:tgtEl>
                                          <p:spTgt spid="50792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07914">
                                            <p:txEl>
                                              <p:pRg st="0" end="0"/>
                                            </p:txEl>
                                          </p:spTgt>
                                        </p:tgtEl>
                                        <p:attrNameLst>
                                          <p:attrName>style.visibility</p:attrName>
                                        </p:attrNameLst>
                                      </p:cBhvr>
                                      <p:to>
                                        <p:strVal val="visible"/>
                                      </p:to>
                                    </p:set>
                                    <p:animEffect transition="in" filter="dissolve">
                                      <p:cBhvr>
                                        <p:cTn id="16" dur="500"/>
                                        <p:tgtEl>
                                          <p:spTgt spid="507914">
                                            <p:txEl>
                                              <p:pRg st="0" end="0"/>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07924">
                                            <p:txEl>
                                              <p:pRg st="0" end="0"/>
                                            </p:txEl>
                                          </p:spTgt>
                                        </p:tgtEl>
                                        <p:attrNameLst>
                                          <p:attrName>style.visibility</p:attrName>
                                        </p:attrNameLst>
                                      </p:cBhvr>
                                      <p:to>
                                        <p:strVal val="visible"/>
                                      </p:to>
                                    </p:set>
                                    <p:animEffect transition="in" filter="dissolve">
                                      <p:cBhvr>
                                        <p:cTn id="24" dur="500"/>
                                        <p:tgtEl>
                                          <p:spTgt spid="507924">
                                            <p:txEl>
                                              <p:pRg st="0" end="0"/>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507919"/>
                                        </p:tgtEl>
                                        <p:attrNameLst>
                                          <p:attrName>style.visibility</p:attrName>
                                        </p:attrNameLst>
                                      </p:cBhvr>
                                      <p:to>
                                        <p:strVal val="visible"/>
                                      </p:to>
                                    </p:set>
                                    <p:animEffect transition="in" filter="dissolve">
                                      <p:cBhvr>
                                        <p:cTn id="32" dur="500"/>
                                        <p:tgtEl>
                                          <p:spTgt spid="507919"/>
                                        </p:tgtEl>
                                      </p:cBhvr>
                                    </p:animEffect>
                                  </p:childTnLst>
                                </p:cTn>
                              </p:par>
                            </p:childTnLst>
                          </p:cTn>
                        </p:par>
                        <p:par>
                          <p:cTn id="33" fill="hold" nodeType="afterGroup">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507920">
                                            <p:txEl>
                                              <p:pRg st="0" end="0"/>
                                            </p:txEl>
                                          </p:spTgt>
                                        </p:tgtEl>
                                        <p:attrNameLst>
                                          <p:attrName>style.visibility</p:attrName>
                                        </p:attrNameLst>
                                      </p:cBhvr>
                                      <p:to>
                                        <p:strVal val="visible"/>
                                      </p:to>
                                    </p:set>
                                    <p:animEffect transition="in" filter="dissolve">
                                      <p:cBhvr>
                                        <p:cTn id="36" dur="500"/>
                                        <p:tgtEl>
                                          <p:spTgt spid="507920">
                                            <p:txEl>
                                              <p:pRg st="0" end="0"/>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dissolve">
                                      <p:cBhvr>
                                        <p:cTn id="39" dur="500"/>
                                        <p:tgtEl>
                                          <p:spTgt spid="6"/>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507927">
                                            <p:txEl>
                                              <p:pRg st="0" end="0"/>
                                            </p:txEl>
                                          </p:spTgt>
                                        </p:tgtEl>
                                        <p:attrNameLst>
                                          <p:attrName>style.visibility</p:attrName>
                                        </p:attrNameLst>
                                      </p:cBhvr>
                                      <p:to>
                                        <p:strVal val="visible"/>
                                      </p:to>
                                    </p:set>
                                    <p:animEffect transition="in" filter="dissolve">
                                      <p:cBhvr>
                                        <p:cTn id="42" dur="500"/>
                                        <p:tgtEl>
                                          <p:spTgt spid="507927">
                                            <p:txEl>
                                              <p:pRg st="0" end="0"/>
                                            </p:txEl>
                                          </p:spTgt>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507929"/>
                                        </p:tgtEl>
                                        <p:attrNameLst>
                                          <p:attrName>style.visibility</p:attrName>
                                        </p:attrNameLst>
                                      </p:cBhvr>
                                      <p:to>
                                        <p:strVal val="visible"/>
                                      </p:to>
                                    </p:set>
                                    <p:animEffect transition="in" filter="dissolve">
                                      <p:cBhvr>
                                        <p:cTn id="45" dur="500"/>
                                        <p:tgtEl>
                                          <p:spTgt spid="507929"/>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507934">
                                            <p:txEl>
                                              <p:pRg st="0" end="0"/>
                                            </p:txEl>
                                          </p:spTgt>
                                        </p:tgtEl>
                                        <p:attrNameLst>
                                          <p:attrName>style.visibility</p:attrName>
                                        </p:attrNameLst>
                                      </p:cBhvr>
                                      <p:to>
                                        <p:strVal val="visible"/>
                                      </p:to>
                                    </p:set>
                                    <p:animEffect transition="in" filter="dissolve">
                                      <p:cBhvr>
                                        <p:cTn id="48" dur="500"/>
                                        <p:tgtEl>
                                          <p:spTgt spid="507934">
                                            <p:txEl>
                                              <p:pRg st="0" end="0"/>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507912">
                                            <p:txEl>
                                              <p:pRg st="0" end="0"/>
                                            </p:txEl>
                                          </p:spTgt>
                                        </p:tgtEl>
                                        <p:attrNameLst>
                                          <p:attrName>style.visibility</p:attrName>
                                        </p:attrNameLst>
                                      </p:cBhvr>
                                      <p:to>
                                        <p:strVal val="visible"/>
                                      </p:to>
                                    </p:set>
                                    <p:animEffect transition="in" filter="dissolve">
                                      <p:cBhvr>
                                        <p:cTn id="53" dur="500"/>
                                        <p:tgtEl>
                                          <p:spTgt spid="507912">
                                            <p:txEl>
                                              <p:pRg st="0" end="0"/>
                                            </p:txEl>
                                          </p:spTgt>
                                        </p:tgtEl>
                                      </p:cBhvr>
                                    </p:animEffect>
                                  </p:childTnLst>
                                </p:cTn>
                              </p:par>
                              <p:par>
                                <p:cTn id="54" presetID="9"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dissolv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12" grpId="0" build="p" autoUpdateAnimBg="0"/>
      <p:bldP spid="507914" grpId="0" build="p" autoUpdateAnimBg="0"/>
      <p:bldP spid="507920" grpId="0" build="p" autoUpdateAnimBg="0"/>
      <p:bldP spid="507924" grpId="0" build="p" autoUpdateAnimBg="0"/>
      <p:bldP spid="507925" grpId="0" build="p" autoUpdateAnimBg="0"/>
      <p:bldP spid="507927" grpId="0" build="p" autoUpdateAnimBg="0"/>
      <p:bldP spid="507929" grpId="0" animBg="1"/>
      <p:bldP spid="507934" grpId="0" build="p"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2609" name="Rectangle 9"/>
          <p:cNvSpPr>
            <a:spLocks noChangeArrowheads="1"/>
          </p:cNvSpPr>
          <p:nvPr/>
        </p:nvSpPr>
        <p:spPr bwMode="auto">
          <a:xfrm>
            <a:off x="0" y="5334000"/>
            <a:ext cx="8686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29706" name="Text Box 10"/>
          <p:cNvSpPr txBox="1">
            <a:spLocks noChangeArrowheads="1"/>
          </p:cNvSpPr>
          <p:nvPr/>
        </p:nvSpPr>
        <p:spPr bwMode="auto">
          <a:xfrm>
            <a:off x="8382000" y="76200"/>
            <a:ext cx="704039" cy="830997"/>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232</a:t>
            </a:r>
          </a:p>
          <a:p>
            <a:pPr marL="0" marR="0" lvl="0" indent="0" algn="l"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342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09" name="Rectangle 13"/>
          <p:cNvSpPr>
            <a:spLocks noChangeArrowheads="1"/>
          </p:cNvSpPr>
          <p:nvPr/>
        </p:nvSpPr>
        <p:spPr bwMode="auto">
          <a:xfrm>
            <a:off x="7391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21" name="Rectangle 25"/>
          <p:cNvSpPr>
            <a:spLocks noChangeArrowheads="1"/>
          </p:cNvSpPr>
          <p:nvPr/>
        </p:nvSpPr>
        <p:spPr bwMode="auto">
          <a:xfrm>
            <a:off x="-76200" y="52578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إرميا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2613" name="Rectangle 32"/>
          <p:cNvSpPr>
            <a:spLocks noChangeArrowheads="1"/>
          </p:cNvSpPr>
          <p:nvPr/>
        </p:nvSpPr>
        <p:spPr bwMode="auto">
          <a:xfrm>
            <a:off x="2438400" y="1524000"/>
            <a:ext cx="6705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452614" name="Rectangle 33"/>
          <p:cNvSpPr>
            <a:spLocks noChangeArrowheads="1"/>
          </p:cNvSpPr>
          <p:nvPr/>
        </p:nvSpPr>
        <p:spPr bwMode="auto">
          <a:xfrm>
            <a:off x="4572000" y="2133600"/>
            <a:ext cx="4572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29724" name="Rectangle 28"/>
          <p:cNvSpPr>
            <a:spLocks noChangeArrowheads="1"/>
          </p:cNvSpPr>
          <p:nvPr/>
        </p:nvSpPr>
        <p:spPr bwMode="auto">
          <a:xfrm>
            <a:off x="4648200" y="2057400"/>
            <a:ext cx="294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حزقيال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23" name="Rectangle 27"/>
          <p:cNvSpPr>
            <a:spLocks noChangeArrowheads="1"/>
          </p:cNvSpPr>
          <p:nvPr/>
        </p:nvSpPr>
        <p:spPr bwMode="auto">
          <a:xfrm>
            <a:off x="2362200" y="14478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دانيال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30" name="Rectangle 34"/>
          <p:cNvSpPr>
            <a:spLocks noChangeArrowheads="1"/>
          </p:cNvSpPr>
          <p:nvPr/>
        </p:nvSpPr>
        <p:spPr bwMode="auto">
          <a:xfrm>
            <a:off x="42672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597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31" name="Rectangle 35"/>
          <p:cNvSpPr>
            <a:spLocks noChangeArrowheads="1"/>
          </p:cNvSpPr>
          <p:nvPr/>
        </p:nvSpPr>
        <p:spPr bwMode="auto">
          <a:xfrm>
            <a:off x="1981200" y="1905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37" name="Rectangle 41"/>
          <p:cNvSpPr>
            <a:spLocks noGrp="1" noChangeArrowheads="1"/>
          </p:cNvSpPr>
          <p:nvPr>
            <p:ph type="ctrTitle"/>
          </p:nvPr>
        </p:nvSpPr>
        <p:spPr>
          <a:xfrm>
            <a:off x="914400" y="228600"/>
            <a:ext cx="7162800" cy="990600"/>
          </a:xfrm>
          <a:solidFill>
            <a:srgbClr val="004200"/>
          </a:solidFill>
          <a:ln>
            <a:solidFill>
              <a:schemeClr val="tx2"/>
            </a:solidFill>
          </a:ln>
          <a:effectLst>
            <a:prstShdw prst="shdw17" dist="17961" dir="2700000">
              <a:schemeClr val="tx2">
                <a:gamma/>
                <a:shade val="60000"/>
                <a:invGamma/>
                <a:alpha val="74998"/>
              </a:schemeClr>
            </a:prstShdw>
          </a:effectLst>
        </p:spPr>
        <p:txBody>
          <a:bodyPr/>
          <a:lstStyle/>
          <a:p>
            <a:pPr eaLnBrk="1" hangingPunct="1">
              <a:defRPr/>
            </a:pPr>
            <a:r>
              <a:rPr kumimoji="1" lang="ar-JO" sz="3600" b="1" dirty="0">
                <a:latin typeface="Arial" panose="020B0604020202020204" pitchFamily="34" charset="0"/>
                <a:ea typeface="ＭＳ Ｐゴシック" charset="0"/>
                <a:cs typeface="Arial" panose="020B0604020202020204" pitchFamily="34" charset="0"/>
              </a:rPr>
              <a:t>أبناء يوشيا والأنبياء</a:t>
            </a:r>
            <a:endParaRPr kumimoji="1" lang="en-US" sz="2800" b="1" dirty="0">
              <a:latin typeface="Arial" panose="020B0604020202020204" pitchFamily="34" charset="0"/>
              <a:ea typeface="ＭＳ Ｐゴシック" charset="0"/>
              <a:cs typeface="Arial" panose="020B0604020202020204" pitchFamily="34" charset="0"/>
            </a:endParaRPr>
          </a:p>
        </p:txBody>
      </p:sp>
      <p:sp>
        <p:nvSpPr>
          <p:cNvPr id="29740" name="Rectangle 44"/>
          <p:cNvSpPr>
            <a:spLocks noChangeArrowheads="1"/>
          </p:cNvSpPr>
          <p:nvPr/>
        </p:nvSpPr>
        <p:spPr bwMode="auto">
          <a:xfrm>
            <a:off x="0" y="2590800"/>
            <a:ext cx="8001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29741" name="Rectangle 45"/>
          <p:cNvSpPr>
            <a:spLocks noChangeArrowheads="1"/>
          </p:cNvSpPr>
          <p:nvPr/>
        </p:nvSpPr>
        <p:spPr bwMode="auto">
          <a:xfrm>
            <a:off x="990600" y="6172200"/>
            <a:ext cx="3581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موجز الملوك الدمى</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42" name="Rectangle 46"/>
          <p:cNvSpPr>
            <a:spLocks noChangeArrowheads="1"/>
          </p:cNvSpPr>
          <p:nvPr/>
        </p:nvSpPr>
        <p:spPr bwMode="auto">
          <a:xfrm>
            <a:off x="12954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99CCFF"/>
              </a:solidFill>
              <a:effectLst/>
              <a:uLnTx/>
              <a:uFillTx/>
              <a:latin typeface="Arial" panose="020B0604020202020204" pitchFamily="34" charset="0"/>
              <a:ea typeface="ＭＳ Ｐゴシック" charset="0"/>
              <a:cs typeface="Arial" panose="020B0604020202020204" pitchFamily="34" charset="0"/>
            </a:endParaRPr>
          </a:p>
        </p:txBody>
      </p:sp>
      <p:sp>
        <p:nvSpPr>
          <p:cNvPr id="29743" name="Rectangle 47"/>
          <p:cNvSpPr>
            <a:spLocks noChangeArrowheads="1"/>
          </p:cNvSpPr>
          <p:nvPr/>
        </p:nvSpPr>
        <p:spPr bwMode="auto">
          <a:xfrm>
            <a:off x="45720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99CCFF"/>
              </a:solidFill>
              <a:effectLst/>
              <a:uLnTx/>
              <a:uFillTx/>
              <a:latin typeface="Arial" panose="020B0604020202020204" pitchFamily="34" charset="0"/>
              <a:ea typeface="ＭＳ Ｐゴシック" charset="0"/>
              <a:cs typeface="Arial" panose="020B0604020202020204" pitchFamily="34" charset="0"/>
            </a:endParaRPr>
          </a:p>
        </p:txBody>
      </p:sp>
      <p:sp>
        <p:nvSpPr>
          <p:cNvPr id="29744" name="Rectangle 48"/>
          <p:cNvSpPr>
            <a:spLocks noChangeArrowheads="1"/>
          </p:cNvSpPr>
          <p:nvPr/>
        </p:nvSpPr>
        <p:spPr bwMode="auto">
          <a:xfrm>
            <a:off x="381000" y="6172200"/>
            <a:ext cx="609600" cy="4572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99CCFF"/>
              </a:solidFill>
              <a:effectLst/>
              <a:uLnTx/>
              <a:uFillTx/>
              <a:latin typeface="Arial" panose="020B0604020202020204" pitchFamily="34" charset="0"/>
              <a:ea typeface="ＭＳ Ｐゴシック" charset="0"/>
              <a:cs typeface="Arial" panose="020B0604020202020204" pitchFamily="34" charset="0"/>
            </a:endParaRPr>
          </a:p>
        </p:txBody>
      </p:sp>
      <p:sp>
        <p:nvSpPr>
          <p:cNvPr id="29745" name="Rectangle 49"/>
          <p:cNvSpPr>
            <a:spLocks noChangeArrowheads="1"/>
          </p:cNvSpPr>
          <p:nvPr/>
        </p:nvSpPr>
        <p:spPr bwMode="auto">
          <a:xfrm>
            <a:off x="7924800" y="2743200"/>
            <a:ext cx="1066800" cy="9906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سقوط المدينة</a:t>
            </a:r>
            <a:endParaRPr kumimoji="1"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46" name="Rectangle 50"/>
          <p:cNvSpPr>
            <a:spLocks noChangeArrowheads="1"/>
          </p:cNvSpPr>
          <p:nvPr/>
        </p:nvSpPr>
        <p:spPr bwMode="auto">
          <a:xfrm>
            <a:off x="56388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صدقيا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47" name="Rectangle 51"/>
          <p:cNvSpPr>
            <a:spLocks noChangeArrowheads="1"/>
          </p:cNvSpPr>
          <p:nvPr/>
        </p:nvSpPr>
        <p:spPr bwMode="auto">
          <a:xfrm>
            <a:off x="914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52" name="Rectangle 56"/>
          <p:cNvSpPr>
            <a:spLocks noChangeArrowheads="1"/>
          </p:cNvSpPr>
          <p:nvPr/>
        </p:nvSpPr>
        <p:spPr bwMode="auto">
          <a:xfrm rot="16200000">
            <a:off x="3581400" y="3086100"/>
            <a:ext cx="2133600" cy="304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يهوياكين</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53" name="Rectangle 57"/>
          <p:cNvSpPr>
            <a:spLocks noChangeArrowheads="1"/>
          </p:cNvSpPr>
          <p:nvPr/>
        </p:nvSpPr>
        <p:spPr bwMode="auto">
          <a:xfrm>
            <a:off x="2057400" y="302895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يهوياقيم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55" name="Rectangle 59"/>
          <p:cNvSpPr>
            <a:spLocks noChangeArrowheads="1"/>
          </p:cNvSpPr>
          <p:nvPr/>
        </p:nvSpPr>
        <p:spPr bwMode="auto">
          <a:xfrm rot="-21600000">
            <a:off x="-2286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يوشيا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56" name="Rectangle 60"/>
          <p:cNvSpPr>
            <a:spLocks noChangeArrowheads="1"/>
          </p:cNvSpPr>
          <p:nvPr/>
        </p:nvSpPr>
        <p:spPr bwMode="auto">
          <a:xfrm>
            <a:off x="4572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lang="ar-JO" sz="2800" b="1" dirty="0">
                <a:solidFill>
                  <a:srgbClr val="FFFFFF"/>
                </a:solidFill>
                <a:latin typeface="Arial" panose="020B0604020202020204" pitchFamily="34" charset="0"/>
                <a:cs typeface="Arial" panose="020B0604020202020204" pitchFamily="34" charset="0"/>
              </a:rPr>
              <a:t>3 شهور</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sp>
        <p:nvSpPr>
          <p:cNvPr id="29757" name="Rectangle 61"/>
          <p:cNvSpPr>
            <a:spLocks noChangeArrowheads="1"/>
          </p:cNvSpPr>
          <p:nvPr/>
        </p:nvSpPr>
        <p:spPr bwMode="auto">
          <a:xfrm>
            <a:off x="38100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lang="ar-JO" sz="2800" b="1" dirty="0">
                <a:solidFill>
                  <a:srgbClr val="FFFFFF"/>
                </a:solidFill>
                <a:latin typeface="Arial" panose="020B0604020202020204" pitchFamily="34" charset="0"/>
                <a:cs typeface="Arial" panose="020B0604020202020204" pitchFamily="34" charset="0"/>
              </a:rPr>
              <a:t>3 شهور</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sp>
        <p:nvSpPr>
          <p:cNvPr id="29758" name="Rectangle 62"/>
          <p:cNvSpPr>
            <a:spLocks noChangeArrowheads="1"/>
          </p:cNvSpPr>
          <p:nvPr/>
        </p:nvSpPr>
        <p:spPr bwMode="auto">
          <a:xfrm>
            <a:off x="21717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lang="ar-JO" sz="2800" b="1" dirty="0">
                <a:solidFill>
                  <a:srgbClr val="FFFFFF"/>
                </a:solidFill>
                <a:latin typeface="Arial" panose="020B0604020202020204" pitchFamily="34" charset="0"/>
                <a:cs typeface="Arial" panose="020B0604020202020204" pitchFamily="34" charset="0"/>
              </a:rPr>
              <a:t>11 سنة</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sp>
        <p:nvSpPr>
          <p:cNvPr id="29759" name="Rectangle 63"/>
          <p:cNvSpPr>
            <a:spLocks noChangeArrowheads="1"/>
          </p:cNvSpPr>
          <p:nvPr/>
        </p:nvSpPr>
        <p:spPr bwMode="auto">
          <a:xfrm>
            <a:off x="56388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lang="ar-JO" sz="2800" b="1" dirty="0">
                <a:solidFill>
                  <a:srgbClr val="FFFFFF"/>
                </a:solidFill>
                <a:latin typeface="Arial" panose="020B0604020202020204" pitchFamily="34" charset="0"/>
                <a:cs typeface="Arial" panose="020B0604020202020204" pitchFamily="34" charset="0"/>
              </a:rPr>
              <a:t>11 سنة</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sp>
        <p:nvSpPr>
          <p:cNvPr id="29760" name="Rectangle 64"/>
          <p:cNvSpPr>
            <a:spLocks noChangeArrowheads="1"/>
          </p:cNvSpPr>
          <p:nvPr/>
        </p:nvSpPr>
        <p:spPr bwMode="auto">
          <a:xfrm>
            <a:off x="-152400" y="5638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54" name="Rectangle 58"/>
          <p:cNvSpPr>
            <a:spLocks noChangeArrowheads="1"/>
          </p:cNvSpPr>
          <p:nvPr/>
        </p:nvSpPr>
        <p:spPr bwMode="auto">
          <a:xfrm rot="16200000">
            <a:off x="533400" y="30099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يهوآحاز</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709"/>
                                        </p:tgtEl>
                                        <p:attrNameLst>
                                          <p:attrName>style.visibility</p:attrName>
                                        </p:attrNameLst>
                                      </p:cBhvr>
                                      <p:to>
                                        <p:strVal val="visible"/>
                                      </p:to>
                                    </p:set>
                                    <p:anim calcmode="lin" valueType="num">
                                      <p:cBhvr additive="base">
                                        <p:cTn id="7" dur="500" fill="hold"/>
                                        <p:tgtEl>
                                          <p:spTgt spid="29709"/>
                                        </p:tgtEl>
                                        <p:attrNameLst>
                                          <p:attrName>ppt_x</p:attrName>
                                        </p:attrNameLst>
                                      </p:cBhvr>
                                      <p:tavLst>
                                        <p:tav tm="0">
                                          <p:val>
                                            <p:strVal val="0-#ppt_w/2"/>
                                          </p:val>
                                        </p:tav>
                                        <p:tav tm="100000">
                                          <p:val>
                                            <p:strVal val="#ppt_x"/>
                                          </p:val>
                                        </p:tav>
                                      </p:tavLst>
                                    </p:anim>
                                    <p:anim calcmode="lin" valueType="num">
                                      <p:cBhvr additive="base">
                                        <p:cTn id="8"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9721"/>
                                        </p:tgtEl>
                                        <p:attrNameLst>
                                          <p:attrName>style.visibility</p:attrName>
                                        </p:attrNameLst>
                                      </p:cBhvr>
                                      <p:to>
                                        <p:strVal val="visible"/>
                                      </p:to>
                                    </p:set>
                                    <p:anim calcmode="lin" valueType="num">
                                      <p:cBhvr additive="base">
                                        <p:cTn id="13" dur="500" fill="hold"/>
                                        <p:tgtEl>
                                          <p:spTgt spid="29721"/>
                                        </p:tgtEl>
                                        <p:attrNameLst>
                                          <p:attrName>ppt_x</p:attrName>
                                        </p:attrNameLst>
                                      </p:cBhvr>
                                      <p:tavLst>
                                        <p:tav tm="0">
                                          <p:val>
                                            <p:strVal val="0-#ppt_w/2"/>
                                          </p:val>
                                        </p:tav>
                                        <p:tav tm="100000">
                                          <p:val>
                                            <p:strVal val="#ppt_x"/>
                                          </p:val>
                                        </p:tav>
                                      </p:tavLst>
                                    </p:anim>
                                    <p:anim calcmode="lin" valueType="num">
                                      <p:cBhvr additive="base">
                                        <p:cTn id="14" dur="500" fill="hold"/>
                                        <p:tgtEl>
                                          <p:spTgt spid="2972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9723"/>
                                        </p:tgtEl>
                                        <p:attrNameLst>
                                          <p:attrName>style.visibility</p:attrName>
                                        </p:attrNameLst>
                                      </p:cBhvr>
                                      <p:to>
                                        <p:strVal val="visible"/>
                                      </p:to>
                                    </p:set>
                                    <p:anim calcmode="lin" valueType="num">
                                      <p:cBhvr additive="base">
                                        <p:cTn id="19" dur="500" fill="hold"/>
                                        <p:tgtEl>
                                          <p:spTgt spid="29723"/>
                                        </p:tgtEl>
                                        <p:attrNameLst>
                                          <p:attrName>ppt_x</p:attrName>
                                        </p:attrNameLst>
                                      </p:cBhvr>
                                      <p:tavLst>
                                        <p:tav tm="0">
                                          <p:val>
                                            <p:strVal val="0-#ppt_w/2"/>
                                          </p:val>
                                        </p:tav>
                                        <p:tav tm="100000">
                                          <p:val>
                                            <p:strVal val="#ppt_x"/>
                                          </p:val>
                                        </p:tav>
                                      </p:tavLst>
                                    </p:anim>
                                    <p:anim calcmode="lin" valueType="num">
                                      <p:cBhvr additive="base">
                                        <p:cTn id="20" dur="500" fill="hold"/>
                                        <p:tgtEl>
                                          <p:spTgt spid="2972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9731"/>
                                        </p:tgtEl>
                                        <p:attrNameLst>
                                          <p:attrName>style.visibility</p:attrName>
                                        </p:attrNameLst>
                                      </p:cBhvr>
                                      <p:to>
                                        <p:strVal val="visible"/>
                                      </p:to>
                                    </p:set>
                                    <p:anim calcmode="lin" valueType="num">
                                      <p:cBhvr additive="base">
                                        <p:cTn id="25" dur="500" fill="hold"/>
                                        <p:tgtEl>
                                          <p:spTgt spid="29731"/>
                                        </p:tgtEl>
                                        <p:attrNameLst>
                                          <p:attrName>ppt_x</p:attrName>
                                        </p:attrNameLst>
                                      </p:cBhvr>
                                      <p:tavLst>
                                        <p:tav tm="0">
                                          <p:val>
                                            <p:strVal val="0-#ppt_w/2"/>
                                          </p:val>
                                        </p:tav>
                                        <p:tav tm="100000">
                                          <p:val>
                                            <p:strVal val="#ppt_x"/>
                                          </p:val>
                                        </p:tav>
                                      </p:tavLst>
                                    </p:anim>
                                    <p:anim calcmode="lin" valueType="num">
                                      <p:cBhvr additive="base">
                                        <p:cTn id="26" dur="500" fill="hold"/>
                                        <p:tgtEl>
                                          <p:spTgt spid="2973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9724"/>
                                        </p:tgtEl>
                                        <p:attrNameLst>
                                          <p:attrName>style.visibility</p:attrName>
                                        </p:attrNameLst>
                                      </p:cBhvr>
                                      <p:to>
                                        <p:strVal val="visible"/>
                                      </p:to>
                                    </p:set>
                                    <p:anim calcmode="lin" valueType="num">
                                      <p:cBhvr additive="base">
                                        <p:cTn id="31" dur="500" fill="hold"/>
                                        <p:tgtEl>
                                          <p:spTgt spid="29724"/>
                                        </p:tgtEl>
                                        <p:attrNameLst>
                                          <p:attrName>ppt_x</p:attrName>
                                        </p:attrNameLst>
                                      </p:cBhvr>
                                      <p:tavLst>
                                        <p:tav tm="0">
                                          <p:val>
                                            <p:strVal val="0-#ppt_w/2"/>
                                          </p:val>
                                        </p:tav>
                                        <p:tav tm="100000">
                                          <p:val>
                                            <p:strVal val="#ppt_x"/>
                                          </p:val>
                                        </p:tav>
                                      </p:tavLst>
                                    </p:anim>
                                    <p:anim calcmode="lin" valueType="num">
                                      <p:cBhvr additive="base">
                                        <p:cTn id="32" dur="500" fill="hold"/>
                                        <p:tgtEl>
                                          <p:spTgt spid="2972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9730"/>
                                        </p:tgtEl>
                                        <p:attrNameLst>
                                          <p:attrName>style.visibility</p:attrName>
                                        </p:attrNameLst>
                                      </p:cBhvr>
                                      <p:to>
                                        <p:strVal val="visible"/>
                                      </p:to>
                                    </p:set>
                                    <p:anim calcmode="lin" valueType="num">
                                      <p:cBhvr additive="base">
                                        <p:cTn id="37" dur="500" fill="hold"/>
                                        <p:tgtEl>
                                          <p:spTgt spid="29730"/>
                                        </p:tgtEl>
                                        <p:attrNameLst>
                                          <p:attrName>ppt_x</p:attrName>
                                        </p:attrNameLst>
                                      </p:cBhvr>
                                      <p:tavLst>
                                        <p:tav tm="0">
                                          <p:val>
                                            <p:strVal val="0-#ppt_w/2"/>
                                          </p:val>
                                        </p:tav>
                                        <p:tav tm="100000">
                                          <p:val>
                                            <p:strVal val="#ppt_x"/>
                                          </p:val>
                                        </p:tav>
                                      </p:tavLst>
                                    </p:anim>
                                    <p:anim calcmode="lin" valueType="num">
                                      <p:cBhvr additive="base">
                                        <p:cTn id="38" dur="500" fill="hold"/>
                                        <p:tgtEl>
                                          <p:spTgt spid="2973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9747"/>
                                        </p:tgtEl>
                                        <p:attrNameLst>
                                          <p:attrName>style.visibility</p:attrName>
                                        </p:attrNameLst>
                                      </p:cBhvr>
                                      <p:to>
                                        <p:strVal val="visible"/>
                                      </p:to>
                                    </p:set>
                                    <p:anim calcmode="lin" valueType="num">
                                      <p:cBhvr additive="base">
                                        <p:cTn id="43" dur="500" fill="hold"/>
                                        <p:tgtEl>
                                          <p:spTgt spid="29747"/>
                                        </p:tgtEl>
                                        <p:attrNameLst>
                                          <p:attrName>ppt_x</p:attrName>
                                        </p:attrNameLst>
                                      </p:cBhvr>
                                      <p:tavLst>
                                        <p:tav tm="0">
                                          <p:val>
                                            <p:strVal val="0-#ppt_w/2"/>
                                          </p:val>
                                        </p:tav>
                                        <p:tav tm="100000">
                                          <p:val>
                                            <p:strVal val="#ppt_x"/>
                                          </p:val>
                                        </p:tav>
                                      </p:tavLst>
                                    </p:anim>
                                    <p:anim calcmode="lin" valueType="num">
                                      <p:cBhvr additive="base">
                                        <p:cTn id="44" dur="500" fill="hold"/>
                                        <p:tgtEl>
                                          <p:spTgt spid="29747"/>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9755"/>
                                        </p:tgtEl>
                                        <p:attrNameLst>
                                          <p:attrName>style.visibility</p:attrName>
                                        </p:attrNameLst>
                                      </p:cBhvr>
                                      <p:to>
                                        <p:strVal val="visible"/>
                                      </p:to>
                                    </p:set>
                                    <p:anim calcmode="lin" valueType="num">
                                      <p:cBhvr additive="base">
                                        <p:cTn id="49" dur="500" fill="hold"/>
                                        <p:tgtEl>
                                          <p:spTgt spid="29755"/>
                                        </p:tgtEl>
                                        <p:attrNameLst>
                                          <p:attrName>ppt_x</p:attrName>
                                        </p:attrNameLst>
                                      </p:cBhvr>
                                      <p:tavLst>
                                        <p:tav tm="0">
                                          <p:val>
                                            <p:strVal val="0-#ppt_w/2"/>
                                          </p:val>
                                        </p:tav>
                                        <p:tav tm="100000">
                                          <p:val>
                                            <p:strVal val="#ppt_x"/>
                                          </p:val>
                                        </p:tav>
                                      </p:tavLst>
                                    </p:anim>
                                    <p:anim calcmode="lin" valueType="num">
                                      <p:cBhvr additive="base">
                                        <p:cTn id="50" dur="500" fill="hold"/>
                                        <p:tgtEl>
                                          <p:spTgt spid="2975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9754"/>
                                        </p:tgtEl>
                                        <p:attrNameLst>
                                          <p:attrName>style.visibility</p:attrName>
                                        </p:attrNameLst>
                                      </p:cBhvr>
                                      <p:to>
                                        <p:strVal val="visible"/>
                                      </p:to>
                                    </p:set>
                                    <p:anim calcmode="lin" valueType="num">
                                      <p:cBhvr additive="base">
                                        <p:cTn id="55" dur="500" fill="hold"/>
                                        <p:tgtEl>
                                          <p:spTgt spid="29754"/>
                                        </p:tgtEl>
                                        <p:attrNameLst>
                                          <p:attrName>ppt_x</p:attrName>
                                        </p:attrNameLst>
                                      </p:cBhvr>
                                      <p:tavLst>
                                        <p:tav tm="0">
                                          <p:val>
                                            <p:strVal val="0-#ppt_w/2"/>
                                          </p:val>
                                        </p:tav>
                                        <p:tav tm="100000">
                                          <p:val>
                                            <p:strVal val="#ppt_x"/>
                                          </p:val>
                                        </p:tav>
                                      </p:tavLst>
                                    </p:anim>
                                    <p:anim calcmode="lin" valueType="num">
                                      <p:cBhvr additive="base">
                                        <p:cTn id="56" dur="500" fill="hold"/>
                                        <p:tgtEl>
                                          <p:spTgt spid="2975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756"/>
                                        </p:tgtEl>
                                        <p:attrNameLst>
                                          <p:attrName>style.visibility</p:attrName>
                                        </p:attrNameLst>
                                      </p:cBhvr>
                                      <p:to>
                                        <p:strVal val="visible"/>
                                      </p:to>
                                    </p:set>
                                    <p:anim calcmode="lin" valueType="num">
                                      <p:cBhvr additive="base">
                                        <p:cTn id="61" dur="500" fill="hold"/>
                                        <p:tgtEl>
                                          <p:spTgt spid="29756"/>
                                        </p:tgtEl>
                                        <p:attrNameLst>
                                          <p:attrName>ppt_x</p:attrName>
                                        </p:attrNameLst>
                                      </p:cBhvr>
                                      <p:tavLst>
                                        <p:tav tm="0">
                                          <p:val>
                                            <p:strVal val="0-#ppt_w/2"/>
                                          </p:val>
                                        </p:tav>
                                        <p:tav tm="100000">
                                          <p:val>
                                            <p:strVal val="#ppt_x"/>
                                          </p:val>
                                        </p:tav>
                                      </p:tavLst>
                                    </p:anim>
                                    <p:anim calcmode="lin" valueType="num">
                                      <p:cBhvr additive="base">
                                        <p:cTn id="62" dur="500" fill="hold"/>
                                        <p:tgtEl>
                                          <p:spTgt spid="29756"/>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9753"/>
                                        </p:tgtEl>
                                        <p:attrNameLst>
                                          <p:attrName>style.visibility</p:attrName>
                                        </p:attrNameLst>
                                      </p:cBhvr>
                                      <p:to>
                                        <p:strVal val="visible"/>
                                      </p:to>
                                    </p:set>
                                    <p:anim calcmode="lin" valueType="num">
                                      <p:cBhvr additive="base">
                                        <p:cTn id="67" dur="500" fill="hold"/>
                                        <p:tgtEl>
                                          <p:spTgt spid="29753"/>
                                        </p:tgtEl>
                                        <p:attrNameLst>
                                          <p:attrName>ppt_x</p:attrName>
                                        </p:attrNameLst>
                                      </p:cBhvr>
                                      <p:tavLst>
                                        <p:tav tm="0">
                                          <p:val>
                                            <p:strVal val="0-#ppt_w/2"/>
                                          </p:val>
                                        </p:tav>
                                        <p:tav tm="100000">
                                          <p:val>
                                            <p:strVal val="#ppt_x"/>
                                          </p:val>
                                        </p:tav>
                                      </p:tavLst>
                                    </p:anim>
                                    <p:anim calcmode="lin" valueType="num">
                                      <p:cBhvr additive="base">
                                        <p:cTn id="68" dur="500" fill="hold"/>
                                        <p:tgtEl>
                                          <p:spTgt spid="29753"/>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9758"/>
                                        </p:tgtEl>
                                        <p:attrNameLst>
                                          <p:attrName>style.visibility</p:attrName>
                                        </p:attrNameLst>
                                      </p:cBhvr>
                                      <p:to>
                                        <p:strVal val="visible"/>
                                      </p:to>
                                    </p:set>
                                    <p:anim calcmode="lin" valueType="num">
                                      <p:cBhvr additive="base">
                                        <p:cTn id="73" dur="500" fill="hold"/>
                                        <p:tgtEl>
                                          <p:spTgt spid="29758"/>
                                        </p:tgtEl>
                                        <p:attrNameLst>
                                          <p:attrName>ppt_x</p:attrName>
                                        </p:attrNameLst>
                                      </p:cBhvr>
                                      <p:tavLst>
                                        <p:tav tm="0">
                                          <p:val>
                                            <p:strVal val="0-#ppt_w/2"/>
                                          </p:val>
                                        </p:tav>
                                        <p:tav tm="100000">
                                          <p:val>
                                            <p:strVal val="#ppt_x"/>
                                          </p:val>
                                        </p:tav>
                                      </p:tavLst>
                                    </p:anim>
                                    <p:anim calcmode="lin" valueType="num">
                                      <p:cBhvr additive="base">
                                        <p:cTn id="74" dur="500" fill="hold"/>
                                        <p:tgtEl>
                                          <p:spTgt spid="2975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29752"/>
                                        </p:tgtEl>
                                        <p:attrNameLst>
                                          <p:attrName>style.visibility</p:attrName>
                                        </p:attrNameLst>
                                      </p:cBhvr>
                                      <p:to>
                                        <p:strVal val="visible"/>
                                      </p:to>
                                    </p:set>
                                    <p:anim calcmode="lin" valueType="num">
                                      <p:cBhvr additive="base">
                                        <p:cTn id="79" dur="500" fill="hold"/>
                                        <p:tgtEl>
                                          <p:spTgt spid="29752"/>
                                        </p:tgtEl>
                                        <p:attrNameLst>
                                          <p:attrName>ppt_x</p:attrName>
                                        </p:attrNameLst>
                                      </p:cBhvr>
                                      <p:tavLst>
                                        <p:tav tm="0">
                                          <p:val>
                                            <p:strVal val="0-#ppt_w/2"/>
                                          </p:val>
                                        </p:tav>
                                        <p:tav tm="100000">
                                          <p:val>
                                            <p:strVal val="#ppt_x"/>
                                          </p:val>
                                        </p:tav>
                                      </p:tavLst>
                                    </p:anim>
                                    <p:anim calcmode="lin" valueType="num">
                                      <p:cBhvr additive="base">
                                        <p:cTn id="80" dur="500" fill="hold"/>
                                        <p:tgtEl>
                                          <p:spTgt spid="29752"/>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29757"/>
                                        </p:tgtEl>
                                        <p:attrNameLst>
                                          <p:attrName>style.visibility</p:attrName>
                                        </p:attrNameLst>
                                      </p:cBhvr>
                                      <p:to>
                                        <p:strVal val="visible"/>
                                      </p:to>
                                    </p:set>
                                    <p:anim calcmode="lin" valueType="num">
                                      <p:cBhvr additive="base">
                                        <p:cTn id="85" dur="500" fill="hold"/>
                                        <p:tgtEl>
                                          <p:spTgt spid="29757"/>
                                        </p:tgtEl>
                                        <p:attrNameLst>
                                          <p:attrName>ppt_x</p:attrName>
                                        </p:attrNameLst>
                                      </p:cBhvr>
                                      <p:tavLst>
                                        <p:tav tm="0">
                                          <p:val>
                                            <p:strVal val="0-#ppt_w/2"/>
                                          </p:val>
                                        </p:tav>
                                        <p:tav tm="100000">
                                          <p:val>
                                            <p:strVal val="#ppt_x"/>
                                          </p:val>
                                        </p:tav>
                                      </p:tavLst>
                                    </p:anim>
                                    <p:anim calcmode="lin" valueType="num">
                                      <p:cBhvr additive="base">
                                        <p:cTn id="86" dur="500" fill="hold"/>
                                        <p:tgtEl>
                                          <p:spTgt spid="29757"/>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29746"/>
                                        </p:tgtEl>
                                        <p:attrNameLst>
                                          <p:attrName>style.visibility</p:attrName>
                                        </p:attrNameLst>
                                      </p:cBhvr>
                                      <p:to>
                                        <p:strVal val="visible"/>
                                      </p:to>
                                    </p:set>
                                    <p:anim calcmode="lin" valueType="num">
                                      <p:cBhvr additive="base">
                                        <p:cTn id="91" dur="500" fill="hold"/>
                                        <p:tgtEl>
                                          <p:spTgt spid="29746"/>
                                        </p:tgtEl>
                                        <p:attrNameLst>
                                          <p:attrName>ppt_x</p:attrName>
                                        </p:attrNameLst>
                                      </p:cBhvr>
                                      <p:tavLst>
                                        <p:tav tm="0">
                                          <p:val>
                                            <p:strVal val="0-#ppt_w/2"/>
                                          </p:val>
                                        </p:tav>
                                        <p:tav tm="100000">
                                          <p:val>
                                            <p:strVal val="#ppt_x"/>
                                          </p:val>
                                        </p:tav>
                                      </p:tavLst>
                                    </p:anim>
                                    <p:anim calcmode="lin" valueType="num">
                                      <p:cBhvr additive="base">
                                        <p:cTn id="92" dur="500" fill="hold"/>
                                        <p:tgtEl>
                                          <p:spTgt spid="29746"/>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29759"/>
                                        </p:tgtEl>
                                        <p:attrNameLst>
                                          <p:attrName>style.visibility</p:attrName>
                                        </p:attrNameLst>
                                      </p:cBhvr>
                                      <p:to>
                                        <p:strVal val="visible"/>
                                      </p:to>
                                    </p:set>
                                    <p:anim calcmode="lin" valueType="num">
                                      <p:cBhvr additive="base">
                                        <p:cTn id="97" dur="500" fill="hold"/>
                                        <p:tgtEl>
                                          <p:spTgt spid="29759"/>
                                        </p:tgtEl>
                                        <p:attrNameLst>
                                          <p:attrName>ppt_x</p:attrName>
                                        </p:attrNameLst>
                                      </p:cBhvr>
                                      <p:tavLst>
                                        <p:tav tm="0">
                                          <p:val>
                                            <p:strVal val="0-#ppt_w/2"/>
                                          </p:val>
                                        </p:tav>
                                        <p:tav tm="100000">
                                          <p:val>
                                            <p:strVal val="#ppt_x"/>
                                          </p:val>
                                        </p:tav>
                                      </p:tavLst>
                                    </p:anim>
                                    <p:anim calcmode="lin" valueType="num">
                                      <p:cBhvr additive="base">
                                        <p:cTn id="98" dur="500" fill="hold"/>
                                        <p:tgtEl>
                                          <p:spTgt spid="297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autoUpdateAnimBg="0"/>
      <p:bldP spid="29721" grpId="0" autoUpdateAnimBg="0"/>
      <p:bldP spid="29724" grpId="0" autoUpdateAnimBg="0"/>
      <p:bldP spid="29723" grpId="0" autoUpdateAnimBg="0"/>
      <p:bldP spid="29730" grpId="0" autoUpdateAnimBg="0"/>
      <p:bldP spid="29731" grpId="0" autoUpdateAnimBg="0"/>
      <p:bldP spid="29746" grpId="0" autoUpdateAnimBg="0"/>
      <p:bldP spid="29747" grpId="0" autoUpdateAnimBg="0"/>
      <p:bldP spid="29752" grpId="0" autoUpdateAnimBg="0"/>
      <p:bldP spid="29753" grpId="0" autoUpdateAnimBg="0"/>
      <p:bldP spid="29755" grpId="0" autoUpdateAnimBg="0"/>
      <p:bldP spid="29756" grpId="0" autoUpdateAnimBg="0"/>
      <p:bldP spid="29757" grpId="0" autoUpdateAnimBg="0"/>
      <p:bldP spid="29758" grpId="0" autoUpdateAnimBg="0"/>
      <p:bldP spid="29759" grpId="0" autoUpdateAnimBg="0"/>
      <p:bldP spid="29754"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المسيا</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251520" y="1795155"/>
            <a:ext cx="8640960" cy="409662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kern="0">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t>يسوع هو المسيا عند الولادة في نسل داود غير المنقطع على الرغم من سبي يهوذا (١-٩) وذلك بسبب وعد الله غير المشروط بحراسة نسل داود إلى الأبد (١٧: ١١-١٤ ؛ لوقا ١: ٣٢-٣٣).</a:t>
            </a:r>
            <a:endParaRPr lang="en-US" dirty="0"/>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42د</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7425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0018" name="Picture 2" descr="1119.) Jeremiah 51:36-64 | DWELLING in the Word">
            <a:extLst>
              <a:ext uri="{FF2B5EF4-FFF2-40B4-BE49-F238E27FC236}">
                <a16:creationId xmlns:a16="http://schemas.microsoft.com/office/drawing/2014/main" id="{A7182814-0F05-234F-BB2A-1BEDD2F655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41345" name="Rectangle 2"/>
          <p:cNvSpPr>
            <a:spLocks noGrp="1" noChangeArrowheads="1"/>
          </p:cNvSpPr>
          <p:nvPr>
            <p:ph type="title"/>
          </p:nvPr>
        </p:nvSpPr>
        <p:spPr>
          <a:xfrm>
            <a:off x="251520" y="6021288"/>
            <a:ext cx="6324600" cy="652934"/>
          </a:xfrm>
          <a:solidFill>
            <a:schemeClr val="tx1"/>
          </a:solidFill>
          <a:ln w="76200">
            <a:solidFill>
              <a:schemeClr val="tx1"/>
            </a:solidFill>
            <a:miter lim="800000"/>
            <a:headEnd/>
            <a:tailEnd/>
          </a:ln>
        </p:spPr>
        <p:txBody>
          <a:bodyPr/>
          <a:lstStyle/>
          <a:p>
            <a:pPr eaLnBrk="1" hangingPunct="1"/>
            <a:r>
              <a:rPr lang="ar-JO" sz="2800" dirty="0"/>
              <a:t>حدائق بابل المعلقة</a:t>
            </a:r>
            <a:endParaRPr lang="en-GB" sz="2800" dirty="0"/>
          </a:p>
        </p:txBody>
      </p:sp>
    </p:spTree>
    <p:extLst>
      <p:ext uri="{BB962C8B-B14F-4D97-AF65-F5344CB8AC3E}">
        <p14:creationId xmlns:p14="http://schemas.microsoft.com/office/powerpoint/2010/main" val="3710779661"/>
      </p:ext>
    </p:extLst>
  </p:cSld>
  <p:clrMapOvr>
    <a:overrideClrMapping bg1="lt1" tx1="dk1" bg2="lt2" tx2="dk2" accent1="accent1" accent2="accent2" accent3="accent3" accent4="accent4" accent5="accent5" accent6="accent6" hlink="hlink" folHlink="folHlink"/>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1345" name="Rectangle 2"/>
          <p:cNvSpPr>
            <a:spLocks noGrp="1" noChangeArrowheads="1"/>
          </p:cNvSpPr>
          <p:nvPr>
            <p:ph type="title"/>
          </p:nvPr>
        </p:nvSpPr>
        <p:spPr>
          <a:xfrm>
            <a:off x="5580112" y="269669"/>
            <a:ext cx="3250704" cy="1930226"/>
          </a:xfrm>
          <a:solidFill>
            <a:srgbClr val="3333FF"/>
          </a:solidFill>
          <a:ln w="76200">
            <a:solidFill>
              <a:schemeClr val="tx1"/>
            </a:solidFill>
            <a:miter lim="800000"/>
            <a:headEnd/>
            <a:tailEnd/>
          </a:ln>
        </p:spPr>
        <p:txBody>
          <a:bodyPr/>
          <a:lstStyle/>
          <a:p>
            <a:pPr eaLnBrk="1" hangingPunct="1"/>
            <a:r>
              <a:rPr lang="ar-JO" sz="3600" dirty="0"/>
              <a:t>اللطف نحو يهوياكين في السبي </a:t>
            </a:r>
            <a:endParaRPr lang="en-GB" sz="3600" dirty="0"/>
          </a:p>
        </p:txBody>
      </p:sp>
      <p:sp>
        <p:nvSpPr>
          <p:cNvPr id="441347" name="Text Box 7"/>
          <p:cNvSpPr txBox="1">
            <a:spLocks noChangeArrowheads="1"/>
          </p:cNvSpPr>
          <p:nvPr/>
        </p:nvSpPr>
        <p:spPr bwMode="auto">
          <a:xfrm>
            <a:off x="6705600" y="6491288"/>
            <a:ext cx="11366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Chap. 21</a:t>
            </a:r>
            <a:endParaRPr kumimoji="0" lang="en-GB"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41349" name="Rectangle 3"/>
          <p:cNvSpPr txBox="1">
            <a:spLocks noChangeArrowheads="1"/>
          </p:cNvSpPr>
          <p:nvPr/>
        </p:nvSpPr>
        <p:spPr bwMode="auto">
          <a:xfrm>
            <a:off x="107504" y="274638"/>
            <a:ext cx="5328592" cy="63947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alpha val="99000"/>
                    </a:srgbClr>
                  </a:glow>
                </a:effectLst>
                <a:uLnTx/>
                <a:uFillTx/>
                <a:latin typeface="Arial" panose="020B0604020202020204" pitchFamily="34" charset="0"/>
                <a:cs typeface="Arial" panose="020B0604020202020204" pitchFamily="34" charset="0"/>
              </a:rPr>
              <a:t>وفي السنة السابعة والثلاثين لسبي يهوياكين ملك يهوذا في الشهر الثاني عشر في السابع</a:t>
            </a:r>
            <a:r>
              <a:rPr kumimoji="0" lang="ar-JO" sz="3200" b="1" u="none" strike="noStrike" kern="1200" cap="none" spc="0" normalizeH="0" noProof="0" dirty="0">
                <a:ln>
                  <a:noFill/>
                </a:ln>
                <a:solidFill>
                  <a:srgbClr val="FFFFFF"/>
                </a:solidFill>
                <a:effectLst>
                  <a:glow rad="228600">
                    <a:srgbClr val="000000">
                      <a:alpha val="99000"/>
                    </a:srgbClr>
                  </a:glow>
                </a:effectLst>
                <a:uLnTx/>
                <a:uFillTx/>
                <a:latin typeface="Arial" panose="020B0604020202020204" pitchFamily="34" charset="0"/>
                <a:cs typeface="Arial" panose="020B0604020202020204" pitchFamily="34" charset="0"/>
              </a:rPr>
              <a:t> والعشرين من الشهر رفع أويل مردوخ ملك بابل في سنة تملكه رأس يهوياكين ملك يهوذا من السجن وكلمه بخير وجعل كرسيه فوق كراسي الملوك الذين معه في بابل وغيّر ثياب سجنه وكان يأكل دائماً الخبز أمامه كل أيام حياته ووظيفته وظيفة دائمة تعطى له من عند الملك أمر كل يوم بيومه كل أيام حياته</a:t>
            </a:r>
            <a:endParaRPr kumimoji="0" lang="en-US" sz="3200" b="1" u="none" strike="noStrike" kern="1200" cap="none" spc="0" normalizeH="0" baseline="0" noProof="0" dirty="0">
              <a:ln>
                <a:noFill/>
              </a:ln>
              <a:solidFill>
                <a:srgbClr val="FFFFFF"/>
              </a:solidFill>
              <a:effectLst>
                <a:glow rad="228600">
                  <a:srgbClr val="000000">
                    <a:alpha val="99000"/>
                  </a:srgbClr>
                </a:glow>
              </a:effectLst>
              <a:uLnTx/>
              <a:uFillTx/>
              <a:latin typeface="Arial" panose="020B0604020202020204" pitchFamily="34" charset="0"/>
              <a:cs typeface="Arial" panose="020B0604020202020204" pitchFamily="34" charset="0"/>
            </a:endParaRPr>
          </a:p>
          <a:p>
            <a:pPr marL="0" marR="0" lvl="0" indent="0"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alpha val="99000"/>
                    </a:srgbClr>
                  </a:glow>
                </a:effectLst>
                <a:uLnTx/>
                <a:uFillTx/>
                <a:latin typeface="Arial" panose="020B0604020202020204" pitchFamily="34" charset="0"/>
                <a:cs typeface="Arial" panose="020B0604020202020204" pitchFamily="34" charset="0"/>
              </a:rPr>
              <a:t>2 ملوك 25: 27-30</a:t>
            </a:r>
            <a:endParaRPr kumimoji="0" lang="en-US" sz="3200" b="1" u="none" strike="noStrike" kern="1200" cap="none" spc="0" normalizeH="0" baseline="0" noProof="0" dirty="0">
              <a:ln>
                <a:noFill/>
              </a:ln>
              <a:solidFill>
                <a:srgbClr val="FFFFFF"/>
              </a:solidFill>
              <a:effectLst>
                <a:glow rad="228600">
                  <a:srgbClr val="000000">
                    <a:alpha val="99000"/>
                  </a:srgbClr>
                </a:glow>
              </a:effectLst>
              <a:uLnTx/>
              <a:uFillTx/>
              <a:latin typeface="Arial" panose="020B0604020202020204" pitchFamily="34" charset="0"/>
              <a:cs typeface="Arial" panose="020B0604020202020204" pitchFamily="34" charset="0"/>
            </a:endParaRPr>
          </a:p>
        </p:txBody>
      </p:sp>
      <p:pic>
        <p:nvPicPr>
          <p:cNvPr id="471042" name="Picture 2">
            <a:extLst>
              <a:ext uri="{FF2B5EF4-FFF2-40B4-BE49-F238E27FC236}">
                <a16:creationId xmlns:a16="http://schemas.microsoft.com/office/drawing/2014/main" id="{566D17B4-0E88-F841-8291-240488D50E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1" y="2996952"/>
            <a:ext cx="3250705" cy="2911501"/>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a:extLst>
              <a:ext uri="{FF2B5EF4-FFF2-40B4-BE49-F238E27FC236}">
                <a16:creationId xmlns:a16="http://schemas.microsoft.com/office/drawing/2014/main" id="{3A5C50F9-DD30-834A-BE9A-D33670745922}"/>
              </a:ext>
            </a:extLst>
          </p:cNvPr>
          <p:cNvSpPr txBox="1">
            <a:spLocks noChangeArrowheads="1"/>
          </p:cNvSpPr>
          <p:nvPr/>
        </p:nvSpPr>
        <p:spPr bwMode="auto">
          <a:xfrm>
            <a:off x="5652120" y="5908453"/>
            <a:ext cx="3178696"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لوح المؤن</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متحف برلين</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4512959"/>
      </p:ext>
    </p:extLst>
  </p:cSld>
  <p:clrMapOvr>
    <a:overrideClrMapping bg1="lt1" tx1="dk1" bg2="lt2" tx2="dk2" accent1="accent1" accent2="accent2" accent3="accent3" accent4="accent4" accent5="accent5" accent6="accent6" hlink="hlink" folHlink="folHlink"/>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CCAAE41-E113-3747-85C9-4646B7BE22BE}"/>
              </a:ext>
            </a:extLst>
          </p:cNvPr>
          <p:cNvGrpSpPr/>
          <p:nvPr/>
        </p:nvGrpSpPr>
        <p:grpSpPr>
          <a:xfrm>
            <a:off x="79600" y="2132856"/>
            <a:ext cx="8984799" cy="4680520"/>
            <a:chOff x="79600" y="2132856"/>
            <a:chExt cx="8984799" cy="4680520"/>
          </a:xfrm>
        </p:grpSpPr>
        <p:pic>
          <p:nvPicPr>
            <p:cNvPr id="3" name="Picture 2">
              <a:extLst>
                <a:ext uri="{FF2B5EF4-FFF2-40B4-BE49-F238E27FC236}">
                  <a16:creationId xmlns:a16="http://schemas.microsoft.com/office/drawing/2014/main" id="{C4D8DB5D-E5B2-2A40-B911-71D11715B8F2}"/>
                </a:ext>
              </a:extLst>
            </p:cNvPr>
            <p:cNvPicPr>
              <a:picLocks noChangeAspect="1"/>
            </p:cNvPicPr>
            <p:nvPr/>
          </p:nvPicPr>
          <p:blipFill rotWithShape="1">
            <a:blip r:embed="rId3"/>
            <a:srcRect b="10283"/>
            <a:stretch/>
          </p:blipFill>
          <p:spPr>
            <a:xfrm>
              <a:off x="79600" y="2132856"/>
              <a:ext cx="8984799" cy="4680520"/>
            </a:xfrm>
            <a:prstGeom prst="rect">
              <a:avLst/>
            </a:prstGeom>
          </p:spPr>
        </p:pic>
        <p:sp>
          <p:nvSpPr>
            <p:cNvPr id="5" name="Rectangle 4">
              <a:extLst>
                <a:ext uri="{FF2B5EF4-FFF2-40B4-BE49-F238E27FC236}">
                  <a16:creationId xmlns:a16="http://schemas.microsoft.com/office/drawing/2014/main" id="{25225764-E32A-DD46-9853-B72F4ECF997F}"/>
                </a:ext>
              </a:extLst>
            </p:cNvPr>
            <p:cNvSpPr/>
            <p:nvPr/>
          </p:nvSpPr>
          <p:spPr bwMode="auto">
            <a:xfrm>
              <a:off x="323528" y="5532040"/>
              <a:ext cx="6336704" cy="461665"/>
            </a:xfrm>
            <a:prstGeom prst="rect">
              <a:avLst/>
            </a:prstGeom>
            <a:solidFill>
              <a:schemeClr val="bg1"/>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91440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u="none" strike="noStrike" kern="1200" cap="none" spc="0" normalizeH="0" baseline="0" noProof="0" dirty="0">
                <a:ln>
                  <a:noFill/>
                </a:ln>
                <a:solidFill>
                  <a:sysClr val="windowText" lastClr="000000"/>
                </a:solidFill>
                <a:effectLst/>
                <a:uLnTx/>
                <a:uFillTx/>
                <a:latin typeface="Arial" panose="020B0604020202020204" pitchFamily="34" charset="0"/>
                <a:ea typeface="Times New Roman" pitchFamily="-111" charset="0"/>
                <a:cs typeface="Arial" panose="020B0604020202020204" pitchFamily="34" charset="0"/>
              </a:endParaRPr>
            </a:p>
          </p:txBody>
        </p:sp>
      </p:grpSp>
      <p:sp>
        <p:nvSpPr>
          <p:cNvPr id="441345" name="Rectangle 2"/>
          <p:cNvSpPr>
            <a:spLocks noGrp="1" noChangeArrowheads="1"/>
          </p:cNvSpPr>
          <p:nvPr>
            <p:ph type="title"/>
          </p:nvPr>
        </p:nvSpPr>
        <p:spPr>
          <a:xfrm>
            <a:off x="5580112" y="269669"/>
            <a:ext cx="3250704" cy="1930226"/>
          </a:xfrm>
          <a:solidFill>
            <a:srgbClr val="3333FF"/>
          </a:solidFill>
          <a:ln w="76200">
            <a:solidFill>
              <a:schemeClr val="tx1"/>
            </a:solidFill>
            <a:miter lim="800000"/>
            <a:headEnd/>
            <a:tailEnd/>
          </a:ln>
        </p:spPr>
        <p:txBody>
          <a:bodyPr/>
          <a:lstStyle/>
          <a:p>
            <a:pPr eaLnBrk="1" hangingPunct="1"/>
            <a:r>
              <a:rPr lang="ar-JO" sz="3600" dirty="0"/>
              <a:t>لوح مؤن </a:t>
            </a:r>
            <a:br>
              <a:rPr lang="ar-JO" sz="3600" dirty="0"/>
            </a:br>
            <a:r>
              <a:rPr lang="ar-JO" sz="3600" dirty="0"/>
              <a:t>يهوياكين </a:t>
            </a:r>
            <a:br>
              <a:rPr lang="ar-JO" sz="3600" dirty="0"/>
            </a:br>
            <a:r>
              <a:rPr lang="ar-JO" sz="3600" dirty="0"/>
              <a:t>في السبي</a:t>
            </a:r>
            <a:endParaRPr lang="en-GB" sz="3600" dirty="0"/>
          </a:p>
        </p:txBody>
      </p:sp>
      <p:sp>
        <p:nvSpPr>
          <p:cNvPr id="441347" name="Text Box 7"/>
          <p:cNvSpPr txBox="1">
            <a:spLocks noChangeArrowheads="1"/>
          </p:cNvSpPr>
          <p:nvPr/>
        </p:nvSpPr>
        <p:spPr bwMode="auto">
          <a:xfrm>
            <a:off x="179512" y="5517232"/>
            <a:ext cx="8964488"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r" defTabSz="914400" rtl="0" eaLnBrk="1" fontAlgn="base" latinLnBrk="0" hangingPunct="1">
              <a:lnSpc>
                <a:spcPct val="100000"/>
              </a:lnSpc>
              <a:spcBef>
                <a:spcPct val="0"/>
              </a:spcBef>
              <a:spcAft>
                <a:spcPct val="0"/>
              </a:spcAft>
              <a:buClrTx/>
              <a:buSzTx/>
              <a:tabLst/>
              <a:defRPr/>
            </a:pPr>
            <a:r>
              <a:rPr lang="ar-JO" b="1" dirty="0">
                <a:solidFill>
                  <a:srgbClr val="000000"/>
                </a:solidFill>
                <a:latin typeface="Arial" panose="020B0604020202020204" pitchFamily="34" charset="0"/>
                <a:cs typeface="Arial" panose="020B0604020202020204" pitchFamily="34" charset="0"/>
              </a:rPr>
              <a:t>38) 10سيلا (زيت)                  ليهوياكين ملك يهوذا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100000"/>
              </a:lnSpc>
              <a:spcBef>
                <a:spcPct val="0"/>
              </a:spcBef>
              <a:spcAft>
                <a:spcPct val="0"/>
              </a:spcAft>
              <a:buClrTx/>
              <a:buSzTx/>
              <a:tabLst/>
              <a:defRPr/>
            </a:pPr>
            <a:r>
              <a:rPr lang="ar-JO" b="1" dirty="0">
                <a:solidFill>
                  <a:srgbClr val="000000"/>
                </a:solidFill>
                <a:latin typeface="Arial" panose="020B0604020202020204" pitchFamily="34" charset="0"/>
                <a:cs typeface="Arial" panose="020B0604020202020204" pitchFamily="34" charset="0"/>
              </a:rPr>
              <a:t>39) 2 ونصف سيلا (زيت)          لخمسة من ابناء ملك يهوذا</a:t>
            </a:r>
            <a:r>
              <a:rPr lang="en-US" b="1" dirty="0">
                <a:solidFill>
                  <a:srgbClr val="000000"/>
                </a:solidFill>
                <a:latin typeface="Arial" panose="020B0604020202020204" pitchFamily="34" charset="0"/>
                <a:cs typeface="Arial" panose="020B0604020202020204" pitchFamily="34" charset="0"/>
              </a:rPr>
              <a:t>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100000"/>
              </a:lnSpc>
              <a:spcBef>
                <a:spcPct val="0"/>
              </a:spcBef>
              <a:spcAft>
                <a:spcPct val="0"/>
              </a:spcAft>
              <a:buClrTx/>
              <a:buSzTx/>
              <a:tabLst/>
              <a:defRPr/>
            </a:pPr>
            <a:r>
              <a:rPr lang="ar-JO" b="1" dirty="0">
                <a:solidFill>
                  <a:srgbClr val="000000"/>
                </a:solidFill>
                <a:latin typeface="Arial" panose="020B0604020202020204" pitchFamily="34" charset="0"/>
                <a:cs typeface="Arial" panose="020B0604020202020204" pitchFamily="34" charset="0"/>
              </a:rPr>
              <a:t>40) 4 سيلا (زيت)                   لثمانية من رجال يهوذا، نص سيلا لكل رجل </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471042" name="Picture 2">
            <a:extLst>
              <a:ext uri="{FF2B5EF4-FFF2-40B4-BE49-F238E27FC236}">
                <a16:creationId xmlns:a16="http://schemas.microsoft.com/office/drawing/2014/main" id="{566D17B4-0E88-F841-8291-240488D50E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234233"/>
            <a:ext cx="2736304" cy="245077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A8FB938-4093-E645-B378-D93C8A1ACF03}"/>
              </a:ext>
            </a:extLst>
          </p:cNvPr>
          <p:cNvSpPr/>
          <p:nvPr/>
        </p:nvSpPr>
        <p:spPr bwMode="auto">
          <a:xfrm>
            <a:off x="-900608" y="2685010"/>
            <a:ext cx="1656184" cy="461665"/>
          </a:xfrm>
          <a:prstGeom prst="rect">
            <a:avLst/>
          </a:prstGeom>
          <a:no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91440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11" charset="0"/>
              <a:cs typeface="Arial" panose="020B0604020202020204" pitchFamily="34" charset="0"/>
            </a:endParaRPr>
          </a:p>
        </p:txBody>
      </p:sp>
      <p:sp>
        <p:nvSpPr>
          <p:cNvPr id="13" name="Text Box 7">
            <a:extLst>
              <a:ext uri="{FF2B5EF4-FFF2-40B4-BE49-F238E27FC236}">
                <a16:creationId xmlns:a16="http://schemas.microsoft.com/office/drawing/2014/main" id="{A42B5A2E-335C-0045-9A9B-68AACE4B8280}"/>
              </a:ext>
            </a:extLst>
          </p:cNvPr>
          <p:cNvSpPr txBox="1">
            <a:spLocks noChangeArrowheads="1"/>
          </p:cNvSpPr>
          <p:nvPr/>
        </p:nvSpPr>
        <p:spPr bwMode="auto">
          <a:xfrm>
            <a:off x="45009" y="392007"/>
            <a:ext cx="243876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الحفريات</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البابلية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1899-1917</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2797342"/>
      </p:ext>
    </p:extLst>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C4CF7D-060B-524C-BE88-B6AC759043A4}"/>
              </a:ext>
            </a:extLst>
          </p:cNvPr>
          <p:cNvSpPr/>
          <p:nvPr/>
        </p:nvSpPr>
        <p:spPr bwMode="auto">
          <a:xfrm>
            <a:off x="0" y="0"/>
            <a:ext cx="9144000" cy="6858000"/>
          </a:xfrm>
          <a:prstGeom prst="rect">
            <a:avLst/>
          </a:prstGeom>
          <a:gradFill>
            <a:gsLst>
              <a:gs pos="79000">
                <a:schemeClr val="accent6">
                  <a:lumMod val="50000"/>
                </a:schemeClr>
              </a:gs>
              <a:gs pos="11000">
                <a:schemeClr val="bg1"/>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7906" name="Rectangle 2"/>
          <p:cNvSpPr>
            <a:spLocks noGrp="1" noChangeArrowheads="1"/>
          </p:cNvSpPr>
          <p:nvPr>
            <p:ph type="ctrTitle"/>
          </p:nvPr>
        </p:nvSpPr>
        <p:spPr>
          <a:xfrm>
            <a:off x="755576" y="152400"/>
            <a:ext cx="7239000" cy="762000"/>
          </a:xfrm>
          <a:gradFill flip="none" rotWithShape="1">
            <a:gsLst>
              <a:gs pos="79000">
                <a:srgbClr val="7030A0"/>
              </a:gs>
              <a:gs pos="11000">
                <a:schemeClr val="bg1"/>
              </a:gs>
            </a:gsLst>
            <a:path path="circle">
              <a:fillToRect l="50000" t="50000" r="50000" b="50000"/>
            </a:path>
            <a:tileRect/>
          </a:gradFill>
          <a:ln>
            <a:solidFill>
              <a:schemeClr val="tx1"/>
            </a:solidFill>
          </a:ln>
          <a:effectLst>
            <a:outerShdw blurRad="63500" dist="35921" dir="2700000" algn="ctr" rotWithShape="0">
              <a:srgbClr val="000000">
                <a:alpha val="74998"/>
              </a:srgbClr>
            </a:outerShdw>
          </a:effectLst>
        </p:spPr>
        <p:txBody>
          <a:bodyPr/>
          <a:lstStyle/>
          <a:p>
            <a:pPr eaLnBrk="1" hangingPunct="1">
              <a:defRPr/>
            </a:pPr>
            <a:r>
              <a:rPr kumimoji="1" lang="ar-JO" dirty="0">
                <a:solidFill>
                  <a:schemeClr val="tx1"/>
                </a:solidFill>
                <a:cs typeface="Arial" panose="020B0604020202020204" pitchFamily="34" charset="0"/>
              </a:rPr>
              <a:t>النعمة في السبي</a:t>
            </a:r>
            <a:endParaRPr kumimoji="1" lang="en-US" dirty="0">
              <a:solidFill>
                <a:schemeClr val="tx1"/>
              </a:solidFill>
              <a:cs typeface="Arial" panose="020B0604020202020204" pitchFamily="34" charset="0"/>
            </a:endParaRPr>
          </a:p>
        </p:txBody>
      </p:sp>
      <p:sp>
        <p:nvSpPr>
          <p:cNvPr id="507919" name="Line 15"/>
          <p:cNvSpPr>
            <a:spLocks noChangeShapeType="1"/>
          </p:cNvSpPr>
          <p:nvPr/>
        </p:nvSpPr>
        <p:spPr bwMode="auto">
          <a:xfrm>
            <a:off x="2134072" y="3022948"/>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7922" name="Text Box 18"/>
          <p:cNvSpPr txBox="1">
            <a:spLocks noChangeArrowheads="1"/>
          </p:cNvSpPr>
          <p:nvPr/>
        </p:nvSpPr>
        <p:spPr bwMode="auto">
          <a:xfrm>
            <a:off x="3394679" y="1052736"/>
            <a:ext cx="1960793" cy="1261884"/>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يهوياكين</a:t>
            </a:r>
            <a:b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يكنيا/كنيا</a:t>
            </a: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597 (حكم 3 شهور)</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07925" name="Text Box 21"/>
          <p:cNvSpPr txBox="1">
            <a:spLocks noChangeArrowheads="1"/>
          </p:cNvSpPr>
          <p:nvPr/>
        </p:nvSpPr>
        <p:spPr bwMode="auto">
          <a:xfrm>
            <a:off x="541486" y="3533577"/>
            <a:ext cx="1027845"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شألتئيل</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448521" name="Group 29"/>
          <p:cNvGrpSpPr>
            <a:grpSpLocks/>
          </p:cNvGrpSpPr>
          <p:nvPr/>
        </p:nvGrpSpPr>
        <p:grpSpPr bwMode="auto">
          <a:xfrm>
            <a:off x="1089720" y="2565748"/>
            <a:ext cx="6865940" cy="930275"/>
            <a:chOff x="816" y="1296"/>
            <a:chExt cx="4325" cy="586"/>
          </a:xfrm>
        </p:grpSpPr>
        <p:sp>
          <p:nvSpPr>
            <p:cNvPr id="507908" name="Line 4"/>
            <p:cNvSpPr>
              <a:spLocks noChangeShapeType="1"/>
            </p:cNvSpPr>
            <p:nvPr/>
          </p:nvSpPr>
          <p:spPr bwMode="auto">
            <a:xfrm>
              <a:off x="816" y="1584"/>
              <a:ext cx="4325" cy="24"/>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7911" name="Line 7"/>
            <p:cNvSpPr>
              <a:spLocks noChangeShapeType="1"/>
            </p:cNvSpPr>
            <p:nvPr/>
          </p:nvSpPr>
          <p:spPr bwMode="auto">
            <a:xfrm>
              <a:off x="3645"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7913" name="Line 9"/>
            <p:cNvSpPr>
              <a:spLocks noChangeShapeType="1"/>
            </p:cNvSpPr>
            <p:nvPr/>
          </p:nvSpPr>
          <p:spPr bwMode="auto">
            <a:xfrm>
              <a:off x="5141"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7921" name="Line 17"/>
            <p:cNvSpPr>
              <a:spLocks noChangeShapeType="1"/>
            </p:cNvSpPr>
            <p:nvPr/>
          </p:nvSpPr>
          <p:spPr bwMode="auto">
            <a:xfrm>
              <a:off x="2880" y="1296"/>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7923" name="Line 19"/>
            <p:cNvSpPr>
              <a:spLocks noChangeShapeType="1"/>
            </p:cNvSpPr>
            <p:nvPr/>
          </p:nvSpPr>
          <p:spPr bwMode="auto">
            <a:xfrm>
              <a:off x="2193" y="158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7926" name="Line 22"/>
            <p:cNvSpPr>
              <a:spLocks noChangeShapeType="1"/>
            </p:cNvSpPr>
            <p:nvPr/>
          </p:nvSpPr>
          <p:spPr bwMode="auto">
            <a:xfrm>
              <a:off x="819"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507930" name="Text Box 26"/>
          <p:cNvSpPr txBox="1">
            <a:spLocks noChangeArrowheads="1"/>
          </p:cNvSpPr>
          <p:nvPr/>
        </p:nvSpPr>
        <p:spPr bwMode="auto">
          <a:xfrm>
            <a:off x="8426450" y="90488"/>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256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 name="Text Box 27">
            <a:extLst>
              <a:ext uri="{FF2B5EF4-FFF2-40B4-BE49-F238E27FC236}">
                <a16:creationId xmlns:a16="http://schemas.microsoft.com/office/drawing/2014/main" id="{D059C222-A2E5-5D4E-87F1-01DE77FE9BBE}"/>
              </a:ext>
            </a:extLst>
          </p:cNvPr>
          <p:cNvSpPr txBox="1">
            <a:spLocks noChangeArrowheads="1"/>
          </p:cNvSpPr>
          <p:nvPr/>
        </p:nvSpPr>
        <p:spPr bwMode="auto">
          <a:xfrm>
            <a:off x="5292080" y="6277531"/>
            <a:ext cx="3312289"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أخ 3 : 17-19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9" name="Line 15">
            <a:extLst>
              <a:ext uri="{FF2B5EF4-FFF2-40B4-BE49-F238E27FC236}">
                <a16:creationId xmlns:a16="http://schemas.microsoft.com/office/drawing/2014/main" id="{B089543A-6C76-C348-98AD-BD8FD98CE230}"/>
              </a:ext>
            </a:extLst>
          </p:cNvPr>
          <p:cNvSpPr>
            <a:spLocks noChangeShapeType="1"/>
          </p:cNvSpPr>
          <p:nvPr/>
        </p:nvSpPr>
        <p:spPr bwMode="auto">
          <a:xfrm>
            <a:off x="4366321" y="3038823"/>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0" name="Line 15">
            <a:extLst>
              <a:ext uri="{FF2B5EF4-FFF2-40B4-BE49-F238E27FC236}">
                <a16:creationId xmlns:a16="http://schemas.microsoft.com/office/drawing/2014/main" id="{CAD53BCE-62E4-3D41-9839-610AA8B726FE}"/>
              </a:ext>
            </a:extLst>
          </p:cNvPr>
          <p:cNvSpPr>
            <a:spLocks noChangeShapeType="1"/>
          </p:cNvSpPr>
          <p:nvPr/>
        </p:nvSpPr>
        <p:spPr bwMode="auto">
          <a:xfrm>
            <a:off x="6738345" y="3065978"/>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 name="Text Box 21">
            <a:extLst>
              <a:ext uri="{FF2B5EF4-FFF2-40B4-BE49-F238E27FC236}">
                <a16:creationId xmlns:a16="http://schemas.microsoft.com/office/drawing/2014/main" id="{2B036322-BCE6-A44A-ADFA-5FE53509063A}"/>
              </a:ext>
            </a:extLst>
          </p:cNvPr>
          <p:cNvSpPr txBox="1">
            <a:spLocks noChangeArrowheads="1"/>
          </p:cNvSpPr>
          <p:nvPr/>
        </p:nvSpPr>
        <p:spPr bwMode="auto">
          <a:xfrm>
            <a:off x="2944318" y="3533577"/>
            <a:ext cx="678391"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فدايا</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2" name="Text Box 21">
            <a:extLst>
              <a:ext uri="{FF2B5EF4-FFF2-40B4-BE49-F238E27FC236}">
                <a16:creationId xmlns:a16="http://schemas.microsoft.com/office/drawing/2014/main" id="{4D241AD0-12A6-8848-BBC3-C07C6B130E8D}"/>
              </a:ext>
            </a:extLst>
          </p:cNvPr>
          <p:cNvSpPr txBox="1">
            <a:spLocks noChangeArrowheads="1"/>
          </p:cNvSpPr>
          <p:nvPr/>
        </p:nvSpPr>
        <p:spPr bwMode="auto">
          <a:xfrm>
            <a:off x="5184817" y="3533577"/>
            <a:ext cx="755335"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يقميا</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3" name="Text Box 21">
            <a:extLst>
              <a:ext uri="{FF2B5EF4-FFF2-40B4-BE49-F238E27FC236}">
                <a16:creationId xmlns:a16="http://schemas.microsoft.com/office/drawing/2014/main" id="{1CDFD325-E74C-5149-BD1C-ED915AC531AE}"/>
              </a:ext>
            </a:extLst>
          </p:cNvPr>
          <p:cNvSpPr txBox="1">
            <a:spLocks noChangeArrowheads="1"/>
          </p:cNvSpPr>
          <p:nvPr/>
        </p:nvSpPr>
        <p:spPr bwMode="auto">
          <a:xfrm>
            <a:off x="7605965" y="3533577"/>
            <a:ext cx="710451"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ندبيا</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4" name="Text Box 21">
            <a:extLst>
              <a:ext uri="{FF2B5EF4-FFF2-40B4-BE49-F238E27FC236}">
                <a16:creationId xmlns:a16="http://schemas.microsoft.com/office/drawing/2014/main" id="{7596AA33-1B57-6E45-9C84-2DECB11D39B8}"/>
              </a:ext>
            </a:extLst>
          </p:cNvPr>
          <p:cNvSpPr txBox="1">
            <a:spLocks noChangeArrowheads="1"/>
          </p:cNvSpPr>
          <p:nvPr/>
        </p:nvSpPr>
        <p:spPr bwMode="auto">
          <a:xfrm>
            <a:off x="1584417" y="4365104"/>
            <a:ext cx="1010213"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ملكيرام</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5" name="Text Box 21">
            <a:extLst>
              <a:ext uri="{FF2B5EF4-FFF2-40B4-BE49-F238E27FC236}">
                <a16:creationId xmlns:a16="http://schemas.microsoft.com/office/drawing/2014/main" id="{E6A63A7D-335A-C349-88C8-DB3D14E6FF75}"/>
              </a:ext>
            </a:extLst>
          </p:cNvPr>
          <p:cNvSpPr txBox="1">
            <a:spLocks noChangeArrowheads="1"/>
          </p:cNvSpPr>
          <p:nvPr/>
        </p:nvSpPr>
        <p:spPr bwMode="auto">
          <a:xfrm>
            <a:off x="3880422" y="4365104"/>
            <a:ext cx="1018227"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شنأصر</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6" name="Text Box 21">
            <a:extLst>
              <a:ext uri="{FF2B5EF4-FFF2-40B4-BE49-F238E27FC236}">
                <a16:creationId xmlns:a16="http://schemas.microsoft.com/office/drawing/2014/main" id="{FE9C82F4-D984-744F-A66D-5F781CE66C56}"/>
              </a:ext>
            </a:extLst>
          </p:cNvPr>
          <p:cNvSpPr txBox="1">
            <a:spLocks noChangeArrowheads="1"/>
          </p:cNvSpPr>
          <p:nvPr/>
        </p:nvSpPr>
        <p:spPr bwMode="auto">
          <a:xfrm>
            <a:off x="6139237" y="4365104"/>
            <a:ext cx="1245854"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هوشاماع</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7" name="Line 15">
            <a:extLst>
              <a:ext uri="{FF2B5EF4-FFF2-40B4-BE49-F238E27FC236}">
                <a16:creationId xmlns:a16="http://schemas.microsoft.com/office/drawing/2014/main" id="{D3E258E1-45E0-4745-8A3C-43B92A3C56D4}"/>
              </a:ext>
            </a:extLst>
          </p:cNvPr>
          <p:cNvSpPr>
            <a:spLocks noChangeShapeType="1"/>
          </p:cNvSpPr>
          <p:nvPr/>
        </p:nvSpPr>
        <p:spPr bwMode="auto">
          <a:xfrm>
            <a:off x="3290557" y="4082314"/>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8" name="Text Box 21">
            <a:extLst>
              <a:ext uri="{FF2B5EF4-FFF2-40B4-BE49-F238E27FC236}">
                <a16:creationId xmlns:a16="http://schemas.microsoft.com/office/drawing/2014/main" id="{53D8B87E-52E5-8349-BA8A-B1CB2F2BF0B6}"/>
              </a:ext>
            </a:extLst>
          </p:cNvPr>
          <p:cNvSpPr txBox="1">
            <a:spLocks noChangeArrowheads="1"/>
          </p:cNvSpPr>
          <p:nvPr/>
        </p:nvSpPr>
        <p:spPr bwMode="auto">
          <a:xfrm>
            <a:off x="2769827" y="5454550"/>
            <a:ext cx="938077" cy="523220"/>
          </a:xfrm>
          <a:prstGeom prst="rect">
            <a:avLst/>
          </a:prstGeom>
          <a:noFill/>
          <a:ln w="9525">
            <a:noFill/>
            <a:miter lim="800000"/>
            <a:headEnd/>
            <a:tailEnd/>
          </a:ln>
          <a:effectLst/>
        </p:spPr>
        <p:txBody>
          <a:bodyPr wrap="none">
            <a:spAutoFit/>
          </a:bodyPr>
          <a:lstStyle>
            <a:defPPr>
              <a:defRPr lang="en-US"/>
            </a:defPPr>
            <a:lvl1pPr eaLnBrk="0" hangingPunct="0">
              <a:defRPr sz="2800" b="1">
                <a:effectLst>
                  <a:outerShdw blurRad="38100" dist="38100" dir="2700000" algn="tl">
                    <a:srgbClr val="000000"/>
                  </a:outerShdw>
                </a:effectLst>
                <a:cs typeface="Arial" charset="0"/>
              </a:defRPr>
            </a:lvl1pPr>
            <a:lvl2pPr marL="37931725" indent="-37474525">
              <a:defRPr sz="2400">
                <a:latin typeface="Times" charset="0"/>
              </a:defRPr>
            </a:lvl2pPr>
            <a:lvl3pPr>
              <a:defRPr sz="2400">
                <a:latin typeface="Times" charset="0"/>
              </a:defRPr>
            </a:lvl3pPr>
            <a:lvl4pPr>
              <a:defRPr sz="2400">
                <a:latin typeface="Times" charset="0"/>
              </a:defRPr>
            </a:lvl4pPr>
            <a:lvl5pPr>
              <a:defRPr sz="2400">
                <a:latin typeface="Times" charset="0"/>
              </a:defRPr>
            </a:lvl5pPr>
            <a:lvl6pPr marL="457200" eaLnBrk="0" fontAlgn="base" hangingPunct="0">
              <a:spcBef>
                <a:spcPct val="0"/>
              </a:spcBef>
              <a:spcAft>
                <a:spcPct val="0"/>
              </a:spcAft>
              <a:defRPr sz="2400">
                <a:latin typeface="Times" charset="0"/>
              </a:defRPr>
            </a:lvl6pPr>
            <a:lvl7pPr marL="914400" eaLnBrk="0" fontAlgn="base" hangingPunct="0">
              <a:spcBef>
                <a:spcPct val="0"/>
              </a:spcBef>
              <a:spcAft>
                <a:spcPct val="0"/>
              </a:spcAft>
              <a:defRPr sz="2400">
                <a:latin typeface="Times" charset="0"/>
              </a:defRPr>
            </a:lvl7pPr>
            <a:lvl8pPr marL="1371600" eaLnBrk="0" fontAlgn="base" hangingPunct="0">
              <a:spcBef>
                <a:spcPct val="0"/>
              </a:spcBef>
              <a:spcAft>
                <a:spcPct val="0"/>
              </a:spcAft>
              <a:defRPr sz="2400">
                <a:latin typeface="Times" charset="0"/>
              </a:defRPr>
            </a:lvl8pPr>
            <a:lvl9pPr marL="1828800" eaLnBrk="0" fontAlgn="base" hangingPunct="0">
              <a:spcBef>
                <a:spcPct val="0"/>
              </a:spcBef>
              <a:spcAft>
                <a:spcPct val="0"/>
              </a:spcAft>
              <a:defRPr sz="2400">
                <a:latin typeface="Times"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زربابل</a:t>
            </a:r>
            <a:endParaRPr kumimoji="0" lang="en-US" sz="28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70774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1">
                                            <p:txEl>
                                              <p:pRg st="0" end="0"/>
                                            </p:txEl>
                                          </p:spTgt>
                                        </p:tgtEl>
                                        <p:attrNameLst>
                                          <p:attrName>style.visibility</p:attrName>
                                        </p:attrNameLst>
                                      </p:cBhvr>
                                      <p:to>
                                        <p:strVal val="visible"/>
                                      </p:to>
                                    </p:set>
                                    <p:animEffect transition="in" filter="dissolve">
                                      <p:cBhvr>
                                        <p:cTn id="11" dur="500"/>
                                        <p:tgtEl>
                                          <p:spTgt spid="41">
                                            <p:txEl>
                                              <p:pRg st="0" end="0"/>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45">
                                            <p:txEl>
                                              <p:pRg st="0" end="0"/>
                                            </p:txEl>
                                          </p:spTgt>
                                        </p:tgtEl>
                                        <p:attrNameLst>
                                          <p:attrName>style.visibility</p:attrName>
                                        </p:attrNameLst>
                                      </p:cBhvr>
                                      <p:to>
                                        <p:strVal val="visible"/>
                                      </p:to>
                                    </p:set>
                                    <p:animEffect transition="in" filter="dissolve">
                                      <p:cBhvr>
                                        <p:cTn id="15" dur="500"/>
                                        <p:tgtEl>
                                          <p:spTgt spid="45">
                                            <p:txEl>
                                              <p:pRg st="0" end="0"/>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42">
                                            <p:txEl>
                                              <p:pRg st="0" end="0"/>
                                            </p:txEl>
                                          </p:spTgt>
                                        </p:tgtEl>
                                        <p:attrNameLst>
                                          <p:attrName>style.visibility</p:attrName>
                                        </p:attrNameLst>
                                      </p:cBhvr>
                                      <p:to>
                                        <p:strVal val="visible"/>
                                      </p:to>
                                    </p:set>
                                    <p:animEffect transition="in" filter="dissolve">
                                      <p:cBhvr>
                                        <p:cTn id="19" dur="500"/>
                                        <p:tgtEl>
                                          <p:spTgt spid="42">
                                            <p:txEl>
                                              <p:pRg st="0" end="0"/>
                                            </p:txEl>
                                          </p:spTgt>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46">
                                            <p:txEl>
                                              <p:pRg st="0" end="0"/>
                                            </p:txEl>
                                          </p:spTgt>
                                        </p:tgtEl>
                                        <p:attrNameLst>
                                          <p:attrName>style.visibility</p:attrName>
                                        </p:attrNameLst>
                                      </p:cBhvr>
                                      <p:to>
                                        <p:strVal val="visible"/>
                                      </p:to>
                                    </p:set>
                                    <p:animEffect transition="in" filter="dissolve">
                                      <p:cBhvr>
                                        <p:cTn id="23" dur="500"/>
                                        <p:tgtEl>
                                          <p:spTgt spid="46">
                                            <p:txEl>
                                              <p:pRg st="0" end="0"/>
                                            </p:txEl>
                                          </p:spTgt>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43">
                                            <p:txEl>
                                              <p:pRg st="0" end="0"/>
                                            </p:txEl>
                                          </p:spTgt>
                                        </p:tgtEl>
                                        <p:attrNameLst>
                                          <p:attrName>style.visibility</p:attrName>
                                        </p:attrNameLst>
                                      </p:cBhvr>
                                      <p:to>
                                        <p:strVal val="visible"/>
                                      </p:to>
                                    </p:set>
                                    <p:animEffect transition="in" filter="dissolve">
                                      <p:cBhvr>
                                        <p:cTn id="27" dur="500"/>
                                        <p:tgtEl>
                                          <p:spTgt spid="4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dissolve">
                                      <p:cBhvr>
                                        <p:cTn id="32" dur="500"/>
                                        <p:tgtEl>
                                          <p:spTgt spid="47"/>
                                        </p:tgtEl>
                                      </p:cBhvr>
                                    </p:animEffect>
                                  </p:childTnLst>
                                </p:cTn>
                              </p:par>
                            </p:childTnLst>
                          </p:cTn>
                        </p:par>
                        <p:par>
                          <p:cTn id="33" fill="hold">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48">
                                            <p:txEl>
                                              <p:pRg st="0" end="0"/>
                                            </p:txEl>
                                          </p:spTgt>
                                        </p:tgtEl>
                                        <p:attrNameLst>
                                          <p:attrName>style.visibility</p:attrName>
                                        </p:attrNameLst>
                                      </p:cBhvr>
                                      <p:to>
                                        <p:strVal val="visible"/>
                                      </p:to>
                                    </p:set>
                                    <p:animEffect transition="in" filter="dissolve">
                                      <p:cBhvr>
                                        <p:cTn id="36" dur="500"/>
                                        <p:tgtEl>
                                          <p:spTgt spid="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autoUpdateAnimBg="0"/>
      <p:bldP spid="42" grpId="0" build="p" autoUpdateAnimBg="0"/>
      <p:bldP spid="43" grpId="0" build="p" autoUpdateAnimBg="0"/>
      <p:bldP spid="44" grpId="0" build="p" autoUpdateAnimBg="0"/>
      <p:bldP spid="45" grpId="0" build="p" autoUpdateAnimBg="0"/>
      <p:bldP spid="46" grpId="0" build="p" autoUpdateAnimBg="0"/>
      <p:bldP spid="48" grpId="0" build="p"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61" name="Picture 2"/>
          <p:cNvPicPr>
            <a:picLocks noChangeAspect="1"/>
          </p:cNvPicPr>
          <p:nvPr/>
        </p:nvPicPr>
        <p:blipFill rotWithShape="1">
          <a:blip r:embed="rId3" cstate="screen">
            <a:extLst>
              <a:ext uri="{28A0092B-C50C-407E-A947-70E740481C1C}">
                <a14:useLocalDpi xmlns:a14="http://schemas.microsoft.com/office/drawing/2010/main"/>
              </a:ext>
            </a:extLst>
          </a:blip>
          <a:srcRect l="1617" r="1582" b="2038"/>
          <a:stretch/>
        </p:blipFill>
        <p:spPr bwMode="auto">
          <a:xfrm flipH="1">
            <a:off x="0" y="570880"/>
            <a:ext cx="9144000" cy="62563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2" name="Text Box 5"/>
          <p:cNvSpPr txBox="1">
            <a:spLocks noChangeArrowheads="1"/>
          </p:cNvSpPr>
          <p:nvPr/>
        </p:nvSpPr>
        <p:spPr bwMode="auto">
          <a:xfrm>
            <a:off x="54071" y="44624"/>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يهوياكين</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63491" name="Rectangle 97"/>
          <p:cNvSpPr>
            <a:spLocks noGrp="1" noChangeArrowheads="1"/>
          </p:cNvSpPr>
          <p:nvPr>
            <p:ph type="title"/>
          </p:nvPr>
        </p:nvSpPr>
        <p:spPr>
          <a:xfrm>
            <a:off x="5940152" y="30747"/>
            <a:ext cx="3187972" cy="2059991"/>
          </a:xfrm>
        </p:spPr>
        <p:txBody>
          <a:bodyPr/>
          <a:lstStyle/>
          <a:p>
            <a:pPr algn="ctr" eaLnBrk="1" hangingPunct="1">
              <a:defRPr/>
            </a:pPr>
            <a:r>
              <a:rPr lang="ar-JO" sz="2800" dirty="0">
                <a:solidFill>
                  <a:srgbClr val="FFFFFF"/>
                </a:solidFill>
                <a:effectLst>
                  <a:glow rad="241300">
                    <a:schemeClr val="bg1">
                      <a:alpha val="89000"/>
                    </a:schemeClr>
                  </a:glow>
                </a:effectLst>
              </a:rPr>
              <a:t>خط نسل يهوياكين/يكنيا/كنيا</a:t>
            </a:r>
            <a:br>
              <a:rPr lang="ar-JO" sz="2800" dirty="0">
                <a:solidFill>
                  <a:srgbClr val="FFFFFF"/>
                </a:solidFill>
                <a:effectLst>
                  <a:glow rad="241300">
                    <a:schemeClr val="bg1">
                      <a:alpha val="89000"/>
                    </a:schemeClr>
                  </a:glow>
                </a:effectLst>
              </a:rPr>
            </a:br>
            <a:r>
              <a:rPr lang="ar-JO" sz="2800" dirty="0">
                <a:solidFill>
                  <a:srgbClr val="FFFFFF"/>
                </a:solidFill>
                <a:effectLst>
                  <a:glow rad="241300">
                    <a:schemeClr val="bg1">
                      <a:alpha val="89000"/>
                    </a:schemeClr>
                  </a:glow>
                </a:effectLst>
              </a:rPr>
              <a:t>(1 أخ 3: 17-24)</a:t>
            </a:r>
            <a:endParaRPr lang="en-US" sz="2800" dirty="0">
              <a:solidFill>
                <a:srgbClr val="FFFFFF"/>
              </a:solidFill>
              <a:effectLst>
                <a:glow rad="241300">
                  <a:schemeClr val="bg1">
                    <a:alpha val="89000"/>
                  </a:schemeClr>
                </a:glow>
              </a:effectLst>
            </a:endParaRPr>
          </a:p>
        </p:txBody>
      </p:sp>
      <p:sp>
        <p:nvSpPr>
          <p:cNvPr id="33" name="Text Box 5">
            <a:extLst>
              <a:ext uri="{FF2B5EF4-FFF2-40B4-BE49-F238E27FC236}">
                <a16:creationId xmlns:a16="http://schemas.microsoft.com/office/drawing/2014/main" id="{93522005-3F89-624A-B4D0-702201494787}"/>
              </a:ext>
            </a:extLst>
          </p:cNvPr>
          <p:cNvSpPr txBox="1">
            <a:spLocks noChangeArrowheads="1"/>
          </p:cNvSpPr>
          <p:nvPr/>
        </p:nvSpPr>
        <p:spPr bwMode="auto">
          <a:xfrm>
            <a:off x="54071" y="840772"/>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فدايا</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34" name="Text Box 5">
            <a:extLst>
              <a:ext uri="{FF2B5EF4-FFF2-40B4-BE49-F238E27FC236}">
                <a16:creationId xmlns:a16="http://schemas.microsoft.com/office/drawing/2014/main" id="{B35B947F-12F8-884F-A0C0-9CDE6CCFC154}"/>
              </a:ext>
            </a:extLst>
          </p:cNvPr>
          <p:cNvSpPr txBox="1">
            <a:spLocks noChangeArrowheads="1"/>
          </p:cNvSpPr>
          <p:nvPr/>
        </p:nvSpPr>
        <p:spPr bwMode="auto">
          <a:xfrm>
            <a:off x="2411760" y="840772"/>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7 إخوة</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3" name="Down Arrow 2">
            <a:extLst>
              <a:ext uri="{FF2B5EF4-FFF2-40B4-BE49-F238E27FC236}">
                <a16:creationId xmlns:a16="http://schemas.microsoft.com/office/drawing/2014/main" id="{5333D1D8-59B1-7D45-BF87-7F5F481F0061}"/>
              </a:ext>
            </a:extLst>
          </p:cNvPr>
          <p:cNvSpPr/>
          <p:nvPr/>
        </p:nvSpPr>
        <p:spPr bwMode="auto">
          <a:xfrm>
            <a:off x="1336895" y="541156"/>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endParaRPr>
          </a:p>
        </p:txBody>
      </p:sp>
      <p:sp>
        <p:nvSpPr>
          <p:cNvPr id="36" name="Text Box 5">
            <a:extLst>
              <a:ext uri="{FF2B5EF4-FFF2-40B4-BE49-F238E27FC236}">
                <a16:creationId xmlns:a16="http://schemas.microsoft.com/office/drawing/2014/main" id="{F2BD4CE2-5A3C-A94C-A68E-3E79127B7CB7}"/>
              </a:ext>
            </a:extLst>
          </p:cNvPr>
          <p:cNvSpPr txBox="1">
            <a:spLocks noChangeArrowheads="1"/>
          </p:cNvSpPr>
          <p:nvPr/>
        </p:nvSpPr>
        <p:spPr bwMode="auto">
          <a:xfrm>
            <a:off x="54071" y="1636920"/>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زربابل</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37" name="Text Box 5">
            <a:extLst>
              <a:ext uri="{FF2B5EF4-FFF2-40B4-BE49-F238E27FC236}">
                <a16:creationId xmlns:a16="http://schemas.microsoft.com/office/drawing/2014/main" id="{2A4E25BB-B71E-3642-A197-7FDED9A0AA61}"/>
              </a:ext>
            </a:extLst>
          </p:cNvPr>
          <p:cNvSpPr txBox="1">
            <a:spLocks noChangeArrowheads="1"/>
          </p:cNvSpPr>
          <p:nvPr/>
        </p:nvSpPr>
        <p:spPr bwMode="auto">
          <a:xfrm>
            <a:off x="2411759" y="1636920"/>
            <a:ext cx="389649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أخ واحد (شمعي)</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38" name="Down Arrow 37">
            <a:extLst>
              <a:ext uri="{FF2B5EF4-FFF2-40B4-BE49-F238E27FC236}">
                <a16:creationId xmlns:a16="http://schemas.microsoft.com/office/drawing/2014/main" id="{D8E4D167-E7DF-154E-8A0C-C0C9C17ACA91}"/>
              </a:ext>
            </a:extLst>
          </p:cNvPr>
          <p:cNvSpPr/>
          <p:nvPr/>
        </p:nvSpPr>
        <p:spPr bwMode="auto">
          <a:xfrm>
            <a:off x="1336895" y="1337304"/>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endParaRPr>
          </a:p>
        </p:txBody>
      </p:sp>
      <p:sp>
        <p:nvSpPr>
          <p:cNvPr id="39" name="Text Box 5">
            <a:extLst>
              <a:ext uri="{FF2B5EF4-FFF2-40B4-BE49-F238E27FC236}">
                <a16:creationId xmlns:a16="http://schemas.microsoft.com/office/drawing/2014/main" id="{16B452E4-16A1-2443-8296-DC99EB0513C4}"/>
              </a:ext>
            </a:extLst>
          </p:cNvPr>
          <p:cNvSpPr txBox="1">
            <a:spLocks noChangeArrowheads="1"/>
          </p:cNvSpPr>
          <p:nvPr/>
        </p:nvSpPr>
        <p:spPr bwMode="auto">
          <a:xfrm>
            <a:off x="54071" y="2433068"/>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حننيا</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40" name="Text Box 5">
            <a:extLst>
              <a:ext uri="{FF2B5EF4-FFF2-40B4-BE49-F238E27FC236}">
                <a16:creationId xmlns:a16="http://schemas.microsoft.com/office/drawing/2014/main" id="{F4F98302-5698-DF4A-A142-EDAD1670A75F}"/>
              </a:ext>
            </a:extLst>
          </p:cNvPr>
          <p:cNvSpPr txBox="1">
            <a:spLocks noChangeArrowheads="1"/>
          </p:cNvSpPr>
          <p:nvPr/>
        </p:nvSpPr>
        <p:spPr bwMode="auto">
          <a:xfrm>
            <a:off x="2411760" y="2433068"/>
            <a:ext cx="576064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6 إخوة وأخت واحدة</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41" name="Down Arrow 40">
            <a:extLst>
              <a:ext uri="{FF2B5EF4-FFF2-40B4-BE49-F238E27FC236}">
                <a16:creationId xmlns:a16="http://schemas.microsoft.com/office/drawing/2014/main" id="{54865BD3-31F1-354A-8187-DDE3A67DEA39}"/>
              </a:ext>
            </a:extLst>
          </p:cNvPr>
          <p:cNvSpPr/>
          <p:nvPr/>
        </p:nvSpPr>
        <p:spPr bwMode="auto">
          <a:xfrm>
            <a:off x="1336895" y="2133452"/>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endParaRPr>
          </a:p>
        </p:txBody>
      </p:sp>
      <p:sp>
        <p:nvSpPr>
          <p:cNvPr id="42" name="Text Box 5">
            <a:extLst>
              <a:ext uri="{FF2B5EF4-FFF2-40B4-BE49-F238E27FC236}">
                <a16:creationId xmlns:a16="http://schemas.microsoft.com/office/drawing/2014/main" id="{52A1D188-D17B-6748-B060-21D6645732AD}"/>
              </a:ext>
            </a:extLst>
          </p:cNvPr>
          <p:cNvSpPr txBox="1">
            <a:spLocks noChangeArrowheads="1"/>
          </p:cNvSpPr>
          <p:nvPr/>
        </p:nvSpPr>
        <p:spPr bwMode="auto">
          <a:xfrm>
            <a:off x="54071" y="3229216"/>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شكنيا</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43" name="Text Box 5">
            <a:extLst>
              <a:ext uri="{FF2B5EF4-FFF2-40B4-BE49-F238E27FC236}">
                <a16:creationId xmlns:a16="http://schemas.microsoft.com/office/drawing/2014/main" id="{705A7FFD-C109-9242-9F0C-17D07790AAAB}"/>
              </a:ext>
            </a:extLst>
          </p:cNvPr>
          <p:cNvSpPr txBox="1">
            <a:spLocks noChangeArrowheads="1"/>
          </p:cNvSpPr>
          <p:nvPr/>
        </p:nvSpPr>
        <p:spPr bwMode="auto">
          <a:xfrm>
            <a:off x="2411760" y="3229216"/>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5 إخوة</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44" name="Down Arrow 43">
            <a:extLst>
              <a:ext uri="{FF2B5EF4-FFF2-40B4-BE49-F238E27FC236}">
                <a16:creationId xmlns:a16="http://schemas.microsoft.com/office/drawing/2014/main" id="{7E74516A-A12D-BA4A-995C-252E8DB90033}"/>
              </a:ext>
            </a:extLst>
          </p:cNvPr>
          <p:cNvSpPr/>
          <p:nvPr/>
        </p:nvSpPr>
        <p:spPr bwMode="auto">
          <a:xfrm>
            <a:off x="1336895" y="2929600"/>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endParaRPr>
          </a:p>
        </p:txBody>
      </p:sp>
      <p:sp>
        <p:nvSpPr>
          <p:cNvPr id="45" name="Text Box 5">
            <a:extLst>
              <a:ext uri="{FF2B5EF4-FFF2-40B4-BE49-F238E27FC236}">
                <a16:creationId xmlns:a16="http://schemas.microsoft.com/office/drawing/2014/main" id="{38E880E1-A02E-D34A-A57C-E247FAA6AAC3}"/>
              </a:ext>
            </a:extLst>
          </p:cNvPr>
          <p:cNvSpPr txBox="1">
            <a:spLocks noChangeArrowheads="1"/>
          </p:cNvSpPr>
          <p:nvPr/>
        </p:nvSpPr>
        <p:spPr bwMode="auto">
          <a:xfrm>
            <a:off x="54071" y="4025364"/>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شمعيا</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46" name="Text Box 5">
            <a:extLst>
              <a:ext uri="{FF2B5EF4-FFF2-40B4-BE49-F238E27FC236}">
                <a16:creationId xmlns:a16="http://schemas.microsoft.com/office/drawing/2014/main" id="{17099704-1DF6-9447-98B3-8B788114D0DB}"/>
              </a:ext>
            </a:extLst>
          </p:cNvPr>
          <p:cNvSpPr txBox="1">
            <a:spLocks noChangeArrowheads="1"/>
          </p:cNvSpPr>
          <p:nvPr/>
        </p:nvSpPr>
        <p:spPr bwMode="auto">
          <a:xfrm>
            <a:off x="2411760" y="4025364"/>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 </a:t>
            </a:r>
            <a:r>
              <a:rPr lang="ar-JO"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لا إخوة</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47" name="Down Arrow 46">
            <a:extLst>
              <a:ext uri="{FF2B5EF4-FFF2-40B4-BE49-F238E27FC236}">
                <a16:creationId xmlns:a16="http://schemas.microsoft.com/office/drawing/2014/main" id="{F286D8D3-6F25-C749-A791-DAAB47204080}"/>
              </a:ext>
            </a:extLst>
          </p:cNvPr>
          <p:cNvSpPr/>
          <p:nvPr/>
        </p:nvSpPr>
        <p:spPr bwMode="auto">
          <a:xfrm>
            <a:off x="1336895" y="3725748"/>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endParaRPr>
          </a:p>
        </p:txBody>
      </p:sp>
      <p:sp>
        <p:nvSpPr>
          <p:cNvPr id="48" name="Text Box 5">
            <a:extLst>
              <a:ext uri="{FF2B5EF4-FFF2-40B4-BE49-F238E27FC236}">
                <a16:creationId xmlns:a16="http://schemas.microsoft.com/office/drawing/2014/main" id="{329EEB39-8BF2-154F-9F62-C336B64D0250}"/>
              </a:ext>
            </a:extLst>
          </p:cNvPr>
          <p:cNvSpPr txBox="1">
            <a:spLocks noChangeArrowheads="1"/>
          </p:cNvSpPr>
          <p:nvPr/>
        </p:nvSpPr>
        <p:spPr bwMode="auto">
          <a:xfrm>
            <a:off x="54071" y="4821512"/>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نعريا</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49" name="Text Box 5">
            <a:extLst>
              <a:ext uri="{FF2B5EF4-FFF2-40B4-BE49-F238E27FC236}">
                <a16:creationId xmlns:a16="http://schemas.microsoft.com/office/drawing/2014/main" id="{C84CCA50-0A6F-154E-8E8C-1EBDE5836459}"/>
              </a:ext>
            </a:extLst>
          </p:cNvPr>
          <p:cNvSpPr txBox="1">
            <a:spLocks noChangeArrowheads="1"/>
          </p:cNvSpPr>
          <p:nvPr/>
        </p:nvSpPr>
        <p:spPr bwMode="auto">
          <a:xfrm>
            <a:off x="2411760" y="4821512"/>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 </a:t>
            </a:r>
            <a:r>
              <a:rPr lang="ar-JO"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5 إخوة</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50" name="Down Arrow 49">
            <a:extLst>
              <a:ext uri="{FF2B5EF4-FFF2-40B4-BE49-F238E27FC236}">
                <a16:creationId xmlns:a16="http://schemas.microsoft.com/office/drawing/2014/main" id="{59E4A026-9D62-6741-83B3-0E049F56D727}"/>
              </a:ext>
            </a:extLst>
          </p:cNvPr>
          <p:cNvSpPr/>
          <p:nvPr/>
        </p:nvSpPr>
        <p:spPr bwMode="auto">
          <a:xfrm>
            <a:off x="1336895" y="4521896"/>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endParaRPr>
          </a:p>
        </p:txBody>
      </p:sp>
      <p:sp>
        <p:nvSpPr>
          <p:cNvPr id="51" name="Text Box 5">
            <a:extLst>
              <a:ext uri="{FF2B5EF4-FFF2-40B4-BE49-F238E27FC236}">
                <a16:creationId xmlns:a16="http://schemas.microsoft.com/office/drawing/2014/main" id="{9A7FC647-9CF0-5E49-9BE2-AD31755590DF}"/>
              </a:ext>
            </a:extLst>
          </p:cNvPr>
          <p:cNvSpPr txBox="1">
            <a:spLocks noChangeArrowheads="1"/>
          </p:cNvSpPr>
          <p:nvPr/>
        </p:nvSpPr>
        <p:spPr bwMode="auto">
          <a:xfrm>
            <a:off x="54071" y="5617660"/>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اليوعيني</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52" name="Text Box 5">
            <a:extLst>
              <a:ext uri="{FF2B5EF4-FFF2-40B4-BE49-F238E27FC236}">
                <a16:creationId xmlns:a16="http://schemas.microsoft.com/office/drawing/2014/main" id="{EE46A572-397C-7546-A643-2FE78141ADDC}"/>
              </a:ext>
            </a:extLst>
          </p:cNvPr>
          <p:cNvSpPr txBox="1">
            <a:spLocks noChangeArrowheads="1"/>
          </p:cNvSpPr>
          <p:nvPr/>
        </p:nvSpPr>
        <p:spPr bwMode="auto">
          <a:xfrm>
            <a:off x="2411760" y="5617660"/>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أخوين</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53" name="Down Arrow 52">
            <a:extLst>
              <a:ext uri="{FF2B5EF4-FFF2-40B4-BE49-F238E27FC236}">
                <a16:creationId xmlns:a16="http://schemas.microsoft.com/office/drawing/2014/main" id="{64F58731-89D1-9C47-A490-1471361407D5}"/>
              </a:ext>
            </a:extLst>
          </p:cNvPr>
          <p:cNvSpPr/>
          <p:nvPr/>
        </p:nvSpPr>
        <p:spPr bwMode="auto">
          <a:xfrm>
            <a:off x="1336895" y="5318044"/>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endParaRPr>
          </a:p>
        </p:txBody>
      </p:sp>
      <p:sp>
        <p:nvSpPr>
          <p:cNvPr id="56" name="Text Box 5">
            <a:extLst>
              <a:ext uri="{FF2B5EF4-FFF2-40B4-BE49-F238E27FC236}">
                <a16:creationId xmlns:a16="http://schemas.microsoft.com/office/drawing/2014/main" id="{6A51AC85-C6F5-E64E-A632-2633C851ECD7}"/>
              </a:ext>
            </a:extLst>
          </p:cNvPr>
          <p:cNvSpPr txBox="1">
            <a:spLocks noChangeArrowheads="1"/>
          </p:cNvSpPr>
          <p:nvPr/>
        </p:nvSpPr>
        <p:spPr bwMode="auto">
          <a:xfrm>
            <a:off x="62864" y="6413809"/>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هوداياهو</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57" name="Text Box 5">
            <a:extLst>
              <a:ext uri="{FF2B5EF4-FFF2-40B4-BE49-F238E27FC236}">
                <a16:creationId xmlns:a16="http://schemas.microsoft.com/office/drawing/2014/main" id="{42247A4C-5EA7-0844-9926-A30A762F7845}"/>
              </a:ext>
            </a:extLst>
          </p:cNvPr>
          <p:cNvSpPr txBox="1">
            <a:spLocks noChangeArrowheads="1"/>
          </p:cNvSpPr>
          <p:nvPr/>
        </p:nvSpPr>
        <p:spPr bwMode="auto">
          <a:xfrm>
            <a:off x="2420553" y="6413809"/>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6 إخوة</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58" name="Down Arrow 57">
            <a:extLst>
              <a:ext uri="{FF2B5EF4-FFF2-40B4-BE49-F238E27FC236}">
                <a16:creationId xmlns:a16="http://schemas.microsoft.com/office/drawing/2014/main" id="{7554B009-EEA4-6942-B72F-9A9AD2550F9E}"/>
              </a:ext>
            </a:extLst>
          </p:cNvPr>
          <p:cNvSpPr/>
          <p:nvPr/>
        </p:nvSpPr>
        <p:spPr bwMode="auto">
          <a:xfrm>
            <a:off x="1345688" y="6114192"/>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85006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3492"/>
                                        </p:tgtEl>
                                        <p:attrNameLst>
                                          <p:attrName>style.visibility</p:attrName>
                                        </p:attrNameLst>
                                      </p:cBhvr>
                                      <p:to>
                                        <p:strVal val="visible"/>
                                      </p:to>
                                    </p:set>
                                    <p:animEffect transition="in" filter="blinds(horizontal)">
                                      <p:cBhvr>
                                        <p:cTn id="7" dur="500"/>
                                        <p:tgtEl>
                                          <p:spTgt spid="6349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linds(horizontal)">
                                      <p:cBhvr>
                                        <p:cTn id="16" dur="500"/>
                                        <p:tgtEl>
                                          <p:spTgt spid="33"/>
                                        </p:tgtEl>
                                      </p:cBhvr>
                                    </p:animEffect>
                                  </p:childTnLst>
                                </p:cTn>
                              </p:par>
                            </p:childTnLst>
                          </p:cTn>
                        </p:par>
                        <p:par>
                          <p:cTn id="17" fill="hold">
                            <p:stCondLst>
                              <p:cond delay="1000"/>
                            </p:stCondLst>
                            <p:childTnLst>
                              <p:par>
                                <p:cTn id="18" presetID="3" presetClass="entr" presetSubtype="10"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linds(horizontal)">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up)">
                                      <p:cBhvr>
                                        <p:cTn id="25" dur="500"/>
                                        <p:tgtEl>
                                          <p:spTgt spid="38"/>
                                        </p:tgtEl>
                                      </p:cBhvr>
                                    </p:animEffect>
                                  </p:childTnLst>
                                </p:cTn>
                              </p:par>
                            </p:childTnLst>
                          </p:cTn>
                        </p:par>
                        <p:par>
                          <p:cTn id="26" fill="hold">
                            <p:stCondLst>
                              <p:cond delay="500"/>
                            </p:stCondLst>
                            <p:childTnLst>
                              <p:par>
                                <p:cTn id="27" presetID="3" presetClass="entr" presetSubtype="10"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blinds(horizontal)">
                                      <p:cBhvr>
                                        <p:cTn id="29" dur="500"/>
                                        <p:tgtEl>
                                          <p:spTgt spid="36"/>
                                        </p:tgtEl>
                                      </p:cBhvr>
                                    </p:animEffect>
                                  </p:childTnLst>
                                </p:cTn>
                              </p:par>
                            </p:childTnLst>
                          </p:cTn>
                        </p:par>
                        <p:par>
                          <p:cTn id="30" fill="hold">
                            <p:stCondLst>
                              <p:cond delay="1000"/>
                            </p:stCondLst>
                            <p:childTnLst>
                              <p:par>
                                <p:cTn id="31" presetID="3" presetClass="entr" presetSubtype="10" fill="hold" grpId="0" nodeType="after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linds(horizontal)">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up)">
                                      <p:cBhvr>
                                        <p:cTn id="38" dur="500"/>
                                        <p:tgtEl>
                                          <p:spTgt spid="41"/>
                                        </p:tgtEl>
                                      </p:cBhvr>
                                    </p:animEffect>
                                  </p:childTnLst>
                                </p:cTn>
                              </p:par>
                            </p:childTnLst>
                          </p:cTn>
                        </p:par>
                        <p:par>
                          <p:cTn id="39" fill="hold">
                            <p:stCondLst>
                              <p:cond delay="500"/>
                            </p:stCondLst>
                            <p:childTnLst>
                              <p:par>
                                <p:cTn id="40" presetID="3" presetClass="entr" presetSubtype="10" fill="hold" grpId="0" nodeType="after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blinds(horizontal)">
                                      <p:cBhvr>
                                        <p:cTn id="42" dur="500"/>
                                        <p:tgtEl>
                                          <p:spTgt spid="39"/>
                                        </p:tgtEl>
                                      </p:cBhvr>
                                    </p:animEffect>
                                  </p:childTnLst>
                                </p:cTn>
                              </p:par>
                            </p:childTnLst>
                          </p:cTn>
                        </p:par>
                        <p:par>
                          <p:cTn id="43" fill="hold">
                            <p:stCondLst>
                              <p:cond delay="1000"/>
                            </p:stCondLst>
                            <p:childTnLst>
                              <p:par>
                                <p:cTn id="44" presetID="3" presetClass="entr" presetSubtype="10"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linds(horizontal)">
                                      <p:cBhvr>
                                        <p:cTn id="46" dur="5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up)">
                                      <p:cBhvr>
                                        <p:cTn id="51" dur="500"/>
                                        <p:tgtEl>
                                          <p:spTgt spid="44"/>
                                        </p:tgtEl>
                                      </p:cBhvr>
                                    </p:animEffect>
                                  </p:childTnLst>
                                </p:cTn>
                              </p:par>
                            </p:childTnLst>
                          </p:cTn>
                        </p:par>
                        <p:par>
                          <p:cTn id="52" fill="hold">
                            <p:stCondLst>
                              <p:cond delay="500"/>
                            </p:stCondLst>
                            <p:childTnLst>
                              <p:par>
                                <p:cTn id="53" presetID="3" presetClass="entr" presetSubtype="10" fill="hold" grpId="0"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blinds(horizontal)">
                                      <p:cBhvr>
                                        <p:cTn id="55" dur="500"/>
                                        <p:tgtEl>
                                          <p:spTgt spid="42"/>
                                        </p:tgtEl>
                                      </p:cBhvr>
                                    </p:animEffect>
                                  </p:childTnLst>
                                </p:cTn>
                              </p:par>
                            </p:childTnLst>
                          </p:cTn>
                        </p:par>
                        <p:par>
                          <p:cTn id="56" fill="hold">
                            <p:stCondLst>
                              <p:cond delay="1000"/>
                            </p:stCondLst>
                            <p:childTnLst>
                              <p:par>
                                <p:cTn id="57" presetID="3" presetClass="entr" presetSubtype="10" fill="hold" grpId="0" nodeType="after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blinds(horizontal)">
                                      <p:cBhvr>
                                        <p:cTn id="59" dur="500"/>
                                        <p:tgtEl>
                                          <p:spTgt spid="4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wipe(up)">
                                      <p:cBhvr>
                                        <p:cTn id="64" dur="500"/>
                                        <p:tgtEl>
                                          <p:spTgt spid="47"/>
                                        </p:tgtEl>
                                      </p:cBhvr>
                                    </p:animEffect>
                                  </p:childTnLst>
                                </p:cTn>
                              </p:par>
                            </p:childTnLst>
                          </p:cTn>
                        </p:par>
                        <p:par>
                          <p:cTn id="65" fill="hold">
                            <p:stCondLst>
                              <p:cond delay="500"/>
                            </p:stCondLst>
                            <p:childTnLst>
                              <p:par>
                                <p:cTn id="66" presetID="3" presetClass="entr" presetSubtype="10" fill="hold" grpId="0" nodeType="after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blinds(horizontal)">
                                      <p:cBhvr>
                                        <p:cTn id="68" dur="500"/>
                                        <p:tgtEl>
                                          <p:spTgt spid="45"/>
                                        </p:tgtEl>
                                      </p:cBhvr>
                                    </p:animEffect>
                                  </p:childTnLst>
                                </p:cTn>
                              </p:par>
                            </p:childTnLst>
                          </p:cTn>
                        </p:par>
                        <p:par>
                          <p:cTn id="69" fill="hold">
                            <p:stCondLst>
                              <p:cond delay="1000"/>
                            </p:stCondLst>
                            <p:childTnLst>
                              <p:par>
                                <p:cTn id="70" presetID="3" presetClass="entr" presetSubtype="10" fill="hold" grpId="0" nodeType="after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blinds(horizontal)">
                                      <p:cBhvr>
                                        <p:cTn id="72" dur="5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wipe(up)">
                                      <p:cBhvr>
                                        <p:cTn id="77" dur="500"/>
                                        <p:tgtEl>
                                          <p:spTgt spid="50"/>
                                        </p:tgtEl>
                                      </p:cBhvr>
                                    </p:animEffect>
                                  </p:childTnLst>
                                </p:cTn>
                              </p:par>
                            </p:childTnLst>
                          </p:cTn>
                        </p:par>
                        <p:par>
                          <p:cTn id="78" fill="hold">
                            <p:stCondLst>
                              <p:cond delay="500"/>
                            </p:stCondLst>
                            <p:childTnLst>
                              <p:par>
                                <p:cTn id="79" presetID="3" presetClass="entr" presetSubtype="10" fill="hold" grpId="0" nodeType="afterEffect">
                                  <p:stCondLst>
                                    <p:cond delay="0"/>
                                  </p:stCondLst>
                                  <p:childTnLst>
                                    <p:set>
                                      <p:cBhvr>
                                        <p:cTn id="80" dur="1" fill="hold">
                                          <p:stCondLst>
                                            <p:cond delay="0"/>
                                          </p:stCondLst>
                                        </p:cTn>
                                        <p:tgtEl>
                                          <p:spTgt spid="48"/>
                                        </p:tgtEl>
                                        <p:attrNameLst>
                                          <p:attrName>style.visibility</p:attrName>
                                        </p:attrNameLst>
                                      </p:cBhvr>
                                      <p:to>
                                        <p:strVal val="visible"/>
                                      </p:to>
                                    </p:set>
                                    <p:animEffect transition="in" filter="blinds(horizontal)">
                                      <p:cBhvr>
                                        <p:cTn id="81" dur="500"/>
                                        <p:tgtEl>
                                          <p:spTgt spid="48"/>
                                        </p:tgtEl>
                                      </p:cBhvr>
                                    </p:animEffect>
                                  </p:childTnLst>
                                </p:cTn>
                              </p:par>
                            </p:childTnLst>
                          </p:cTn>
                        </p:par>
                        <p:par>
                          <p:cTn id="82" fill="hold">
                            <p:stCondLst>
                              <p:cond delay="1000"/>
                            </p:stCondLst>
                            <p:childTnLst>
                              <p:par>
                                <p:cTn id="83" presetID="3" presetClass="entr" presetSubtype="10" fill="hold" grpId="0" nodeType="afterEffect">
                                  <p:stCondLst>
                                    <p:cond delay="0"/>
                                  </p:stCondLst>
                                  <p:childTnLst>
                                    <p:set>
                                      <p:cBhvr>
                                        <p:cTn id="84" dur="1" fill="hold">
                                          <p:stCondLst>
                                            <p:cond delay="0"/>
                                          </p:stCondLst>
                                        </p:cTn>
                                        <p:tgtEl>
                                          <p:spTgt spid="49"/>
                                        </p:tgtEl>
                                        <p:attrNameLst>
                                          <p:attrName>style.visibility</p:attrName>
                                        </p:attrNameLst>
                                      </p:cBhvr>
                                      <p:to>
                                        <p:strVal val="visible"/>
                                      </p:to>
                                    </p:set>
                                    <p:animEffect transition="in" filter="blinds(horizontal)">
                                      <p:cBhvr>
                                        <p:cTn id="85" dur="500"/>
                                        <p:tgtEl>
                                          <p:spTgt spid="49"/>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53"/>
                                        </p:tgtEl>
                                        <p:attrNameLst>
                                          <p:attrName>style.visibility</p:attrName>
                                        </p:attrNameLst>
                                      </p:cBhvr>
                                      <p:to>
                                        <p:strVal val="visible"/>
                                      </p:to>
                                    </p:set>
                                    <p:animEffect transition="in" filter="wipe(up)">
                                      <p:cBhvr>
                                        <p:cTn id="90" dur="500"/>
                                        <p:tgtEl>
                                          <p:spTgt spid="53"/>
                                        </p:tgtEl>
                                      </p:cBhvr>
                                    </p:animEffect>
                                  </p:childTnLst>
                                </p:cTn>
                              </p:par>
                            </p:childTnLst>
                          </p:cTn>
                        </p:par>
                        <p:par>
                          <p:cTn id="91" fill="hold">
                            <p:stCondLst>
                              <p:cond delay="500"/>
                            </p:stCondLst>
                            <p:childTnLst>
                              <p:par>
                                <p:cTn id="92" presetID="3" presetClass="entr" presetSubtype="10" fill="hold" grpId="0" nodeType="after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blinds(horizontal)">
                                      <p:cBhvr>
                                        <p:cTn id="94" dur="500"/>
                                        <p:tgtEl>
                                          <p:spTgt spid="51"/>
                                        </p:tgtEl>
                                      </p:cBhvr>
                                    </p:animEffect>
                                  </p:childTnLst>
                                </p:cTn>
                              </p:par>
                            </p:childTnLst>
                          </p:cTn>
                        </p:par>
                        <p:par>
                          <p:cTn id="95" fill="hold">
                            <p:stCondLst>
                              <p:cond delay="1000"/>
                            </p:stCondLst>
                            <p:childTnLst>
                              <p:par>
                                <p:cTn id="96" presetID="3" presetClass="entr" presetSubtype="10" fill="hold" grpId="0" nodeType="afterEffect">
                                  <p:stCondLst>
                                    <p:cond delay="0"/>
                                  </p:stCondLst>
                                  <p:childTnLst>
                                    <p:set>
                                      <p:cBhvr>
                                        <p:cTn id="97" dur="1" fill="hold">
                                          <p:stCondLst>
                                            <p:cond delay="0"/>
                                          </p:stCondLst>
                                        </p:cTn>
                                        <p:tgtEl>
                                          <p:spTgt spid="52"/>
                                        </p:tgtEl>
                                        <p:attrNameLst>
                                          <p:attrName>style.visibility</p:attrName>
                                        </p:attrNameLst>
                                      </p:cBhvr>
                                      <p:to>
                                        <p:strVal val="visible"/>
                                      </p:to>
                                    </p:set>
                                    <p:animEffect transition="in" filter="blinds(horizontal)">
                                      <p:cBhvr>
                                        <p:cTn id="98" dur="500"/>
                                        <p:tgtEl>
                                          <p:spTgt spid="52"/>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wipe(up)">
                                      <p:cBhvr>
                                        <p:cTn id="103" dur="500"/>
                                        <p:tgtEl>
                                          <p:spTgt spid="58"/>
                                        </p:tgtEl>
                                      </p:cBhvr>
                                    </p:animEffect>
                                  </p:childTnLst>
                                </p:cTn>
                              </p:par>
                            </p:childTnLst>
                          </p:cTn>
                        </p:par>
                        <p:par>
                          <p:cTn id="104" fill="hold">
                            <p:stCondLst>
                              <p:cond delay="500"/>
                            </p:stCondLst>
                            <p:childTnLst>
                              <p:par>
                                <p:cTn id="105" presetID="3" presetClass="entr" presetSubtype="10" fill="hold" grpId="0" nodeType="after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blinds(horizontal)">
                                      <p:cBhvr>
                                        <p:cTn id="107" dur="500"/>
                                        <p:tgtEl>
                                          <p:spTgt spid="56"/>
                                        </p:tgtEl>
                                      </p:cBhvr>
                                    </p:animEffect>
                                  </p:childTnLst>
                                </p:cTn>
                              </p:par>
                            </p:childTnLst>
                          </p:cTn>
                        </p:par>
                        <p:par>
                          <p:cTn id="108" fill="hold">
                            <p:stCondLst>
                              <p:cond delay="1000"/>
                            </p:stCondLst>
                            <p:childTnLst>
                              <p:par>
                                <p:cTn id="109" presetID="3" presetClass="entr" presetSubtype="10" fill="hold" grpId="0" nodeType="afterEffect">
                                  <p:stCondLst>
                                    <p:cond delay="0"/>
                                  </p:stCondLst>
                                  <p:childTnLst>
                                    <p:set>
                                      <p:cBhvr>
                                        <p:cTn id="110" dur="1" fill="hold">
                                          <p:stCondLst>
                                            <p:cond delay="0"/>
                                          </p:stCondLst>
                                        </p:cTn>
                                        <p:tgtEl>
                                          <p:spTgt spid="57"/>
                                        </p:tgtEl>
                                        <p:attrNameLst>
                                          <p:attrName>style.visibility</p:attrName>
                                        </p:attrNameLst>
                                      </p:cBhvr>
                                      <p:to>
                                        <p:strVal val="visible"/>
                                      </p:to>
                                    </p:set>
                                    <p:animEffect transition="in" filter="blinds(horizontal)">
                                      <p:cBhvr>
                                        <p:cTn id="111"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 grpId="0"/>
      <p:bldP spid="33" grpId="0"/>
      <p:bldP spid="34" grpId="0"/>
      <p:bldP spid="3" grpId="0" animBg="1"/>
      <p:bldP spid="36" grpId="0"/>
      <p:bldP spid="37" grpId="0"/>
      <p:bldP spid="38" grpId="0" animBg="1"/>
      <p:bldP spid="39" grpId="0"/>
      <p:bldP spid="40" grpId="0"/>
      <p:bldP spid="41" grpId="0" animBg="1"/>
      <p:bldP spid="42" grpId="0"/>
      <p:bldP spid="43" grpId="0"/>
      <p:bldP spid="44" grpId="0" animBg="1"/>
      <p:bldP spid="45" grpId="0"/>
      <p:bldP spid="46" grpId="0"/>
      <p:bldP spid="47" grpId="0" animBg="1"/>
      <p:bldP spid="48" grpId="0"/>
      <p:bldP spid="49" grpId="0"/>
      <p:bldP spid="50" grpId="0" animBg="1"/>
      <p:bldP spid="51" grpId="0"/>
      <p:bldP spid="52" grpId="0"/>
      <p:bldP spid="53" grpId="0" animBg="1"/>
      <p:bldP spid="56" grpId="0"/>
      <p:bldP spid="57" grpId="0"/>
      <p:bldP spid="5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4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41811913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ar-JO" sz="4000" dirty="0">
                <a:solidFill>
                  <a:srgbClr val="FFFFFF"/>
                </a:solidFill>
                <a:effectLst>
                  <a:glow rad="127000">
                    <a:schemeClr val="tx1"/>
                  </a:glow>
                </a:effectLst>
                <a:ea typeface="ＭＳ Ｐゴシック" charset="0"/>
                <a:cs typeface="Arial" panose="020B0604020202020204" pitchFamily="34" charset="0"/>
              </a:rPr>
              <a:t>تعداد كل سبط</a:t>
            </a:r>
            <a:endParaRPr lang="en-US" sz="4000" dirty="0">
              <a:solidFill>
                <a:srgbClr val="FFFFFF"/>
              </a:solidFill>
              <a:effectLst>
                <a:glow rad="127000">
                  <a:schemeClr val="tx1"/>
                </a:glow>
              </a:effectLst>
              <a:ea typeface="ＭＳ Ｐゴシック" charset="0"/>
              <a:cs typeface="Arial" panose="020B0604020202020204" pitchFamily="34" charset="0"/>
            </a:endParaRP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يهوذا           76500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شمعون                  22200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74095" name="Text Box 2"/>
          <p:cNvSpPr txBox="1">
            <a:spLocks noChangeArrowheads="1"/>
          </p:cNvSpPr>
          <p:nvPr/>
        </p:nvSpPr>
        <p:spPr bwMode="auto">
          <a:xfrm>
            <a:off x="8388757" y="8890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171</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2" y="1435222"/>
            <a:ext cx="4283969" cy="177775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عد 26</a:t>
            </a:r>
          </a:p>
          <a:p>
            <a:pPr algn="l"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يش 13: 1-19: 48</a:t>
            </a:r>
          </a:p>
          <a:p>
            <a:pPr algn="l"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أخ 4 (يهوذا – شمعون)</a:t>
            </a: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16628520"/>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5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3980163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pPr eaLnBrk="0" hangingPunct="0"/>
            <a:endParaRPr lang="zh-CN" altLang="en-US" b="1" dirty="0">
              <a:solidFill>
                <a:srgbClr val="000000"/>
              </a:solidFill>
              <a:latin typeface="Arial" panose="020B0604020202020204" pitchFamily="34" charset="0"/>
              <a:cs typeface="Arial" panose="020B0604020202020204" pitchFamily="34"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ar-JO" altLang="zh-CN" sz="2800" dirty="0">
                <a:solidFill>
                  <a:schemeClr val="tx1"/>
                </a:solidFill>
                <a:ea typeface="ＭＳ Ｐゴシック" charset="0"/>
                <a:cs typeface="Arial" panose="020B0604020202020204" pitchFamily="34" charset="0"/>
              </a:rPr>
              <a:t>شجرة عائلة الآباء</a:t>
            </a:r>
            <a:endParaRPr lang="en-US" altLang="zh-CN" sz="2800" dirty="0">
              <a:solidFill>
                <a:schemeClr val="tx1"/>
              </a:solidFill>
              <a:ea typeface="ＭＳ Ｐゴシック" charset="0"/>
              <a:cs typeface="Arial" panose="020B0604020202020204" pitchFamily="34" charset="0"/>
            </a:endParaRP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7000"/>
                </a:solidFill>
                <a:latin typeface="Arial" panose="020B0604020202020204" pitchFamily="34" charset="0"/>
                <a:cs typeface="Arial" panose="020B0604020202020204" pitchFamily="34" charset="0"/>
              </a:rPr>
              <a:t>تارح</a:t>
            </a:r>
            <a:endParaRPr lang="en-US" altLang="zh-CN" b="1" dirty="0">
              <a:solidFill>
                <a:srgbClr val="007000"/>
              </a:solidFill>
              <a:latin typeface="Arial" panose="020B0604020202020204" pitchFamily="34" charset="0"/>
              <a:cs typeface="Arial" panose="020B0604020202020204" pitchFamily="34" charset="0"/>
            </a:endParaRP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هاران</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ناحور</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7000"/>
                </a:solidFill>
                <a:latin typeface="Arial" panose="020B0604020202020204" pitchFamily="34" charset="0"/>
                <a:cs typeface="Arial" panose="020B0604020202020204" pitchFamily="34" charset="0"/>
              </a:rPr>
              <a:t>إبراهيم</a:t>
            </a:r>
            <a:endParaRPr lang="en-US" altLang="zh-CN" b="1" dirty="0">
              <a:solidFill>
                <a:srgbClr val="009900"/>
              </a:solidFill>
              <a:latin typeface="Arial" panose="020B0604020202020204" pitchFamily="34" charset="0"/>
              <a:cs typeface="Arial" panose="020B0604020202020204" pitchFamily="34"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لوط</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بتوئيل</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1" name="Text Box 9"/>
          <p:cNvSpPr txBox="1">
            <a:spLocks noChangeArrowheads="1"/>
          </p:cNvSpPr>
          <p:nvPr/>
        </p:nvSpPr>
        <p:spPr bwMode="auto">
          <a:xfrm>
            <a:off x="5257800" y="2020130"/>
            <a:ext cx="1752600" cy="83099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هاجر</a:t>
            </a:r>
            <a:r>
              <a:rPr lang="en-US" altLang="zh-CN" b="1" dirty="0">
                <a:solidFill>
                  <a:srgbClr val="FF33CC"/>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إسماعيل</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2" name="Text Box 10"/>
          <p:cNvSpPr txBox="1">
            <a:spLocks noChangeArrowheads="1"/>
          </p:cNvSpPr>
          <p:nvPr/>
        </p:nvSpPr>
        <p:spPr bwMode="auto">
          <a:xfrm>
            <a:off x="7162800" y="2020130"/>
            <a:ext cx="1752600" cy="83099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سارة</a:t>
            </a:r>
            <a:r>
              <a:rPr lang="en-US" altLang="zh-CN" b="1" dirty="0">
                <a:solidFill>
                  <a:srgbClr val="FF33CC"/>
                </a:solidFill>
                <a:latin typeface="Arial" panose="020B0604020202020204" pitchFamily="34" charset="0"/>
                <a:cs typeface="Arial" panose="020B0604020202020204" pitchFamily="34" charset="0"/>
              </a:rPr>
              <a:t>) </a:t>
            </a:r>
            <a:r>
              <a:rPr lang="ar-JO" altLang="zh-CN" b="1" dirty="0">
                <a:solidFill>
                  <a:srgbClr val="007000"/>
                </a:solidFill>
                <a:latin typeface="Arial" panose="020B0604020202020204" pitchFamily="34" charset="0"/>
                <a:cs typeface="Arial" panose="020B0604020202020204" pitchFamily="34" charset="0"/>
              </a:rPr>
              <a:t>إسحق</a:t>
            </a:r>
            <a:endParaRPr lang="en-US" altLang="zh-CN" b="1" dirty="0">
              <a:solidFill>
                <a:srgbClr val="009900"/>
              </a:solidFill>
              <a:latin typeface="Arial" panose="020B0604020202020204" pitchFamily="34" charset="0"/>
              <a:cs typeface="Arial" panose="020B0604020202020204" pitchFamily="34" charset="0"/>
            </a:endParaRP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لابان</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FF33CC"/>
                </a:solidFill>
                <a:latin typeface="Arial" panose="020B0604020202020204" pitchFamily="34" charset="0"/>
                <a:cs typeface="Arial" panose="020B0604020202020204" pitchFamily="34" charset="0"/>
              </a:rPr>
              <a:t>رفقة</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FF33CC"/>
                </a:solidFill>
                <a:latin typeface="Arial" panose="020B0604020202020204" pitchFamily="34" charset="0"/>
                <a:cs typeface="Arial" panose="020B0604020202020204" pitchFamily="34" charset="0"/>
              </a:rPr>
              <a:t>ليئة</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عيسو</a:t>
            </a:r>
            <a:endParaRPr lang="en-US" altLang="zh-CN" b="1" dirty="0">
              <a:solidFill>
                <a:srgbClr val="33CC33"/>
              </a:solidFill>
              <a:latin typeface="Arial" panose="020B0604020202020204" pitchFamily="34" charset="0"/>
              <a:cs typeface="Arial" panose="020B0604020202020204" pitchFamily="34" charset="0"/>
            </a:endParaRPr>
          </a:p>
        </p:txBody>
      </p:sp>
      <p:sp>
        <p:nvSpPr>
          <p:cNvPr id="412686" name="Text Box 14"/>
          <p:cNvSpPr txBox="1">
            <a:spLocks noChangeArrowheads="1"/>
          </p:cNvSpPr>
          <p:nvPr/>
        </p:nvSpPr>
        <p:spPr bwMode="auto">
          <a:xfrm>
            <a:off x="76200" y="4147380"/>
            <a:ext cx="1981200" cy="2677656"/>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ليئة</a:t>
            </a:r>
            <a:r>
              <a:rPr lang="en-US" altLang="zh-CN" b="1" dirty="0">
                <a:solidFill>
                  <a:srgbClr val="FF33CC"/>
                </a:solidFill>
                <a:latin typeface="Arial" panose="020B0604020202020204" pitchFamily="34" charset="0"/>
                <a:cs typeface="Arial" panose="020B0604020202020204" pitchFamily="34" charset="0"/>
              </a:rPr>
              <a:t>)</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رأوبين     شمعون</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لاوي</a:t>
            </a:r>
            <a:r>
              <a:rPr lang="en-US" altLang="zh-CN" b="1" dirty="0">
                <a:solidFill>
                  <a:srgbClr val="000000"/>
                </a:solidFill>
                <a:latin typeface="Arial" panose="020B0604020202020204" pitchFamily="34" charset="0"/>
                <a:cs typeface="Arial" panose="020B0604020202020204" pitchFamily="34" charset="0"/>
              </a:rPr>
              <a:t> </a:t>
            </a:r>
            <a:br>
              <a:rPr lang="en-US" altLang="zh-CN" b="1" dirty="0">
                <a:solidFill>
                  <a:srgbClr val="000000"/>
                </a:solidFill>
                <a:latin typeface="Arial" panose="020B0604020202020204" pitchFamily="34" charset="0"/>
                <a:cs typeface="Arial" panose="020B0604020202020204" pitchFamily="34" charset="0"/>
              </a:rPr>
            </a:br>
            <a:r>
              <a:rPr lang="ar-JO" altLang="zh-CN" b="1" dirty="0">
                <a:solidFill>
                  <a:srgbClr val="000000"/>
                </a:solidFill>
                <a:latin typeface="Arial" panose="020B0604020202020204" pitchFamily="34" charset="0"/>
                <a:cs typeface="Arial" panose="020B0604020202020204" pitchFamily="34" charset="0"/>
              </a:rPr>
              <a:t>يهوذا          يساكر      زبولون</a:t>
            </a:r>
            <a:endParaRPr lang="en-US" altLang="zh-CN" b="1" dirty="0">
              <a:solidFill>
                <a:srgbClr val="009900"/>
              </a:solidFill>
              <a:latin typeface="Arial" panose="020B0604020202020204" pitchFamily="34" charset="0"/>
              <a:cs typeface="Arial" panose="020B0604020202020204" pitchFamily="34" charset="0"/>
            </a:endParaRPr>
          </a:p>
        </p:txBody>
      </p:sp>
      <p:sp>
        <p:nvSpPr>
          <p:cNvPr id="412687" name="Text Box 15"/>
          <p:cNvSpPr txBox="1">
            <a:spLocks noChangeArrowheads="1"/>
          </p:cNvSpPr>
          <p:nvPr/>
        </p:nvSpPr>
        <p:spPr bwMode="auto">
          <a:xfrm>
            <a:off x="2159000" y="4147380"/>
            <a:ext cx="1828800" cy="1200329"/>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زلفة</a:t>
            </a:r>
            <a:r>
              <a:rPr lang="en-US" altLang="zh-CN" b="1" dirty="0">
                <a:solidFill>
                  <a:srgbClr val="FF33CC"/>
                </a:solidFill>
                <a:latin typeface="Arial" panose="020B0604020202020204" pitchFamily="34" charset="0"/>
                <a:cs typeface="Arial" panose="020B0604020202020204" pitchFamily="34" charset="0"/>
              </a:rPr>
              <a:t>)   </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جاد</a:t>
            </a:r>
            <a:br>
              <a:rPr lang="en-US" altLang="zh-CN" b="1" dirty="0">
                <a:solidFill>
                  <a:srgbClr val="000000"/>
                </a:solidFill>
                <a:latin typeface="Arial" panose="020B0604020202020204" pitchFamily="34" charset="0"/>
                <a:cs typeface="Arial" panose="020B0604020202020204" pitchFamily="34" charset="0"/>
              </a:rPr>
            </a:br>
            <a:r>
              <a:rPr lang="ar-JO" altLang="zh-CN" b="1" dirty="0">
                <a:solidFill>
                  <a:srgbClr val="000000"/>
                </a:solidFill>
                <a:latin typeface="Arial" panose="020B0604020202020204" pitchFamily="34" charset="0"/>
                <a:cs typeface="Arial" panose="020B0604020202020204" pitchFamily="34" charset="0"/>
              </a:rPr>
              <a:t>أشير</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8" name="Text Box 16"/>
          <p:cNvSpPr txBox="1">
            <a:spLocks noChangeArrowheads="1"/>
          </p:cNvSpPr>
          <p:nvPr/>
        </p:nvSpPr>
        <p:spPr bwMode="auto">
          <a:xfrm>
            <a:off x="4089400" y="4147380"/>
            <a:ext cx="1905000" cy="830997"/>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بلهة </a:t>
            </a:r>
            <a:r>
              <a:rPr lang="en-US" altLang="zh-CN" b="1" dirty="0">
                <a:solidFill>
                  <a:srgbClr val="FF33CC"/>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دان، نفتالي</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9" name="Text Box 17"/>
          <p:cNvSpPr txBox="1">
            <a:spLocks noChangeArrowheads="1"/>
          </p:cNvSpPr>
          <p:nvPr/>
        </p:nvSpPr>
        <p:spPr bwMode="auto">
          <a:xfrm>
            <a:off x="6096000" y="4147380"/>
            <a:ext cx="2819400" cy="84137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راحيل</a:t>
            </a:r>
            <a:r>
              <a:rPr lang="en-US" altLang="zh-CN" b="1" dirty="0">
                <a:solidFill>
                  <a:srgbClr val="FF33CC"/>
                </a:solidFill>
                <a:latin typeface="Arial" panose="020B0604020202020204" pitchFamily="34" charset="0"/>
                <a:cs typeface="Arial" panose="020B0604020202020204" pitchFamily="34" charset="0"/>
              </a:rPr>
              <a:t>)</a:t>
            </a:r>
            <a:r>
              <a:rPr lang="en-US" altLang="zh-CN" b="1" dirty="0">
                <a:solidFill>
                  <a:srgbClr val="000000"/>
                </a:solidFill>
                <a:latin typeface="Arial" panose="020B0604020202020204" pitchFamily="34" charset="0"/>
                <a:cs typeface="Arial" panose="020B0604020202020204" pitchFamily="34" charset="0"/>
              </a:rPr>
              <a:t> </a:t>
            </a:r>
            <a:br>
              <a:rPr lang="en-US" altLang="zh-CN" b="1" dirty="0">
                <a:solidFill>
                  <a:srgbClr val="000000"/>
                </a:solidFill>
                <a:latin typeface="Arial" panose="020B0604020202020204" pitchFamily="34" charset="0"/>
                <a:cs typeface="Arial" panose="020B0604020202020204" pitchFamily="34" charset="0"/>
              </a:rPr>
            </a:br>
            <a:r>
              <a:rPr lang="ar-JO" altLang="zh-CN" b="1" dirty="0">
                <a:solidFill>
                  <a:srgbClr val="000000"/>
                </a:solidFill>
                <a:latin typeface="Arial" panose="020B0604020202020204" pitchFamily="34" charset="0"/>
                <a:cs typeface="Arial" panose="020B0604020202020204" pitchFamily="34" charset="0"/>
              </a:rPr>
              <a:t>،بنيامين</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7000"/>
                </a:solidFill>
                <a:latin typeface="Arial" panose="020B0604020202020204" pitchFamily="34" charset="0"/>
                <a:cs typeface="Arial" panose="020B0604020202020204" pitchFamily="34" charset="0"/>
              </a:rPr>
              <a:t>يوسف</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90" name="Text Box 18"/>
          <p:cNvSpPr txBox="1">
            <a:spLocks noChangeArrowheads="1"/>
          </p:cNvSpPr>
          <p:nvPr/>
        </p:nvSpPr>
        <p:spPr bwMode="auto">
          <a:xfrm>
            <a:off x="7661275" y="5420555"/>
            <a:ext cx="1447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7000"/>
                </a:solidFill>
                <a:latin typeface="Arial" panose="020B0604020202020204" pitchFamily="34" charset="0"/>
                <a:cs typeface="Arial" panose="020B0604020202020204" pitchFamily="34" charset="0"/>
              </a:rPr>
              <a:t>أفرايم</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FF33CC"/>
                </a:solidFill>
                <a:latin typeface="Arial" panose="020B0604020202020204" pitchFamily="34" charset="0"/>
                <a:cs typeface="Arial" panose="020B0604020202020204" pitchFamily="34" charset="0"/>
              </a:rPr>
              <a:t>راحيل</a:t>
            </a:r>
            <a:endParaRPr lang="en-US" altLang="zh-CN" b="1" dirty="0">
              <a:solidFill>
                <a:srgbClr val="000000"/>
              </a:solidFill>
              <a:latin typeface="Arial" panose="020B0604020202020204" pitchFamily="34" charset="0"/>
              <a:cs typeface="Arial" panose="020B0604020202020204" pitchFamily="34" charset="0"/>
            </a:endParaRPr>
          </a:p>
        </p:txBody>
      </p:sp>
      <p:grpSp>
        <p:nvGrpSpPr>
          <p:cNvPr id="2"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7000"/>
                </a:solidFill>
                <a:latin typeface="Arial" panose="020B0604020202020204" pitchFamily="34" charset="0"/>
                <a:cs typeface="Arial" panose="020B0604020202020204" pitchFamily="34" charset="0"/>
              </a:rPr>
              <a:t>يعقوب</a:t>
            </a:r>
            <a:endParaRPr lang="en-US" altLang="zh-CN" b="1" dirty="0">
              <a:solidFill>
                <a:srgbClr val="007000"/>
              </a:solidFill>
              <a:latin typeface="Arial" panose="020B0604020202020204" pitchFamily="34" charset="0"/>
              <a:cs typeface="Arial" panose="020B0604020202020204" pitchFamily="34" charset="0"/>
            </a:endParaRP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grpSp>
        <p:nvGrpSpPr>
          <p:cNvPr id="3" name="Group 50"/>
          <p:cNvGrpSpPr>
            <a:grpSpLocks/>
          </p:cNvGrpSpPr>
          <p:nvPr/>
        </p:nvGrpSpPr>
        <p:grpSpPr bwMode="auto">
          <a:xfrm flipH="1">
            <a:off x="7008813" y="4985580"/>
            <a:ext cx="1524000" cy="495300"/>
            <a:chOff x="3888" y="3144"/>
            <a:chExt cx="960" cy="336"/>
          </a:xfrm>
        </p:grpSpPr>
        <p:grpSp>
          <p:nvGrpSpPr>
            <p:cNvPr id="4"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منسى</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algn="ctr" eaLnBrk="0" hangingPunct="0"/>
            <a:r>
              <a:rPr lang="ar-JO"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شجرة عائلة الآباء</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24" name="Text Box 61"/>
          <p:cNvSpPr txBox="1">
            <a:spLocks noChangeArrowheads="1"/>
          </p:cNvSpPr>
          <p:nvPr/>
        </p:nvSpPr>
        <p:spPr bwMode="auto">
          <a:xfrm>
            <a:off x="8553450" y="39688"/>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altLang="zh-CN" b="1" dirty="0">
                <a:solidFill>
                  <a:srgbClr val="000000"/>
                </a:solidFill>
                <a:latin typeface="Arial" panose="020B0604020202020204" pitchFamily="34" charset="0"/>
                <a:cs typeface="Arial" panose="020B0604020202020204" pitchFamily="34" charset="0"/>
              </a:rPr>
              <a:t>91</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725" name="Text Box 62"/>
          <p:cNvSpPr txBox="1">
            <a:spLocks noChangeArrowheads="1"/>
          </p:cNvSpPr>
          <p:nvPr/>
        </p:nvSpPr>
        <p:spPr bwMode="auto">
          <a:xfrm>
            <a:off x="2143108" y="5976180"/>
            <a:ext cx="700089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ar-JO" altLang="zh-CN" sz="2000" b="1" dirty="0">
                <a:solidFill>
                  <a:srgbClr val="007000"/>
                </a:solidFill>
                <a:latin typeface="Arial" panose="020B0604020202020204" pitchFamily="34" charset="0"/>
                <a:cs typeface="Arial" panose="020B0604020202020204" pitchFamily="34" charset="0"/>
              </a:rPr>
              <a:t>الأخضر = خط البركة مع حقوق البكر على الرغم من أن أياً من هؤلاء لم يولد أولاً (١ أخبار الأيام 5: 1-2)</a:t>
            </a:r>
            <a:endParaRPr lang="en-US" altLang="zh-CN" sz="2000" b="1" dirty="0">
              <a:solidFill>
                <a:srgbClr val="007000"/>
              </a:solidFill>
              <a:latin typeface="Arial" panose="020B0604020202020204" pitchFamily="34" charset="0"/>
              <a:cs typeface="Arial" panose="020B0604020202020204" pitchFamily="34" charset="0"/>
            </a:endParaRP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1800" b="1" dirty="0">
                <a:solidFill>
                  <a:srgbClr val="000000"/>
                </a:solidFill>
                <a:latin typeface="Arial" panose="020B0604020202020204" pitchFamily="34" charset="0"/>
                <a:cs typeface="Arial" panose="020B0604020202020204" pitchFamily="34" charset="0"/>
              </a:rPr>
              <a:t>زوجة</a:t>
            </a:r>
            <a:endParaRPr lang="en-US" altLang="zh-CN" sz="1800" b="1" dirty="0">
              <a:solidFill>
                <a:srgbClr val="33CC33"/>
              </a:solidFill>
              <a:latin typeface="Arial" panose="020B0604020202020204" pitchFamily="34" charset="0"/>
              <a:cs typeface="Arial" panose="020B0604020202020204" pitchFamily="34" charset="0"/>
            </a:endParaRPr>
          </a:p>
        </p:txBody>
      </p:sp>
      <p:sp>
        <p:nvSpPr>
          <p:cNvPr id="65" name="Text Box 62"/>
          <p:cNvSpPr txBox="1">
            <a:spLocks noChangeArrowheads="1"/>
          </p:cNvSpPr>
          <p:nvPr/>
        </p:nvSpPr>
        <p:spPr bwMode="auto">
          <a:xfrm>
            <a:off x="4644008" y="188640"/>
            <a:ext cx="3312368" cy="523220"/>
          </a:xfrm>
          <a:prstGeom prst="rect">
            <a:avLst/>
          </a:prstGeom>
          <a:solidFill>
            <a:srgbClr val="000000"/>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2800" b="1" dirty="0">
                <a:solidFill>
                  <a:srgbClr val="FFFFFF"/>
                </a:solidFill>
                <a:latin typeface="Arial" panose="020B0604020202020204" pitchFamily="34" charset="0"/>
                <a:cs typeface="Arial" panose="020B0604020202020204" pitchFamily="34" charset="0"/>
              </a:rPr>
              <a:t>1 أخ 2 : 1 - 5</a:t>
            </a:r>
            <a:endParaRPr lang="en-US" altLang="zh-CN"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793739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ar-JO" sz="4000" dirty="0">
                <a:solidFill>
                  <a:srgbClr val="FFFFFF"/>
                </a:solidFill>
                <a:effectLst>
                  <a:glow rad="127000">
                    <a:schemeClr val="tx1"/>
                  </a:glow>
                </a:effectLst>
                <a:ea typeface="ＭＳ Ｐゴシック" charset="0"/>
                <a:cs typeface="Arial" panose="020B0604020202020204" pitchFamily="34" charset="0"/>
              </a:rPr>
              <a:t>تعداد كل سبط</a:t>
            </a:r>
            <a:endParaRPr lang="en-US" sz="4000" dirty="0">
              <a:solidFill>
                <a:srgbClr val="FFFFFF"/>
              </a:solidFill>
              <a:effectLst>
                <a:glow rad="127000">
                  <a:schemeClr val="tx1"/>
                </a:glow>
              </a:effectLst>
              <a:ea typeface="ＭＳ Ｐゴシック" charset="0"/>
              <a:cs typeface="Arial" panose="020B0604020202020204" pitchFamily="34" charset="0"/>
            </a:endParaRP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رأوبين       43730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جاد          40500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منسى</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منسى         52700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74095" name="Text Box 2"/>
          <p:cNvSpPr txBox="1">
            <a:spLocks noChangeArrowheads="1"/>
          </p:cNvSpPr>
          <p:nvPr/>
        </p:nvSpPr>
        <p:spPr bwMode="auto">
          <a:xfrm>
            <a:off x="8388756" y="8890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171</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1" y="1435222"/>
            <a:ext cx="3582158" cy="13457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عد 26</a:t>
            </a:r>
          </a:p>
          <a:p>
            <a:pPr algn="l"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يش 13: 1-19: 48</a:t>
            </a:r>
          </a:p>
          <a:p>
            <a:pPr algn="l"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أخ 5</a:t>
            </a:r>
          </a:p>
          <a:p>
            <a:pPr algn="l"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(رأوبين، جاد، منسى)</a:t>
            </a: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12163113"/>
      </p:ext>
    </p:extLst>
  </p:cSld>
  <p:clrMapOvr>
    <a:masterClrMapping/>
  </p:clrMapOvr>
  <p:transition/>
</p:sld>
</file>

<file path=ppt/theme/_rels/them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2.xml><?xml version="1.0" encoding="utf-8"?>
<a:theme xmlns:a="http://schemas.openxmlformats.org/drawingml/2006/main" name="5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6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7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8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_Optical">
  <a:themeElements>
    <a:clrScheme name="Optical 1">
      <a:dk1>
        <a:srgbClr val="000000"/>
      </a:dk1>
      <a:lt1>
        <a:srgbClr val="CBF0FF"/>
      </a:lt1>
      <a:dk2>
        <a:srgbClr val="00295B"/>
      </a:dk2>
      <a:lt2>
        <a:srgbClr val="808080"/>
      </a:lt2>
      <a:accent1>
        <a:srgbClr val="6DC9EE"/>
      </a:accent1>
      <a:accent2>
        <a:srgbClr val="CCCCFF"/>
      </a:accent2>
      <a:accent3>
        <a:srgbClr val="E2F6FF"/>
      </a:accent3>
      <a:accent4>
        <a:srgbClr val="000000"/>
      </a:accent4>
      <a:accent5>
        <a:srgbClr val="BAE1F5"/>
      </a:accent5>
      <a:accent6>
        <a:srgbClr val="B9B9E7"/>
      </a:accent6>
      <a:hlink>
        <a:srgbClr val="3333CC"/>
      </a:hlink>
      <a:folHlink>
        <a:srgbClr val="AF67FF"/>
      </a:folHlink>
    </a:clrScheme>
    <a:fontScheme name="Optical">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Optical 1">
        <a:dk1>
          <a:srgbClr val="000000"/>
        </a:dk1>
        <a:lt1>
          <a:srgbClr val="CBF0FF"/>
        </a:lt1>
        <a:dk2>
          <a:srgbClr val="00295B"/>
        </a:dk2>
        <a:lt2>
          <a:srgbClr val="808080"/>
        </a:lt2>
        <a:accent1>
          <a:srgbClr val="6DC9EE"/>
        </a:accent1>
        <a:accent2>
          <a:srgbClr val="CCCCFF"/>
        </a:accent2>
        <a:accent3>
          <a:srgbClr val="E2F6FF"/>
        </a:accent3>
        <a:accent4>
          <a:srgbClr val="000000"/>
        </a:accent4>
        <a:accent5>
          <a:srgbClr val="BAE1F5"/>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5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9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Designs\Notebook.pot</Template>
  <TotalTime>10770</TotalTime>
  <Words>16691</Words>
  <Application>Microsoft Macintosh PowerPoint</Application>
  <PresentationFormat>On-screen Show (4:3)</PresentationFormat>
  <Paragraphs>2401</Paragraphs>
  <Slides>236</Slides>
  <Notes>186</Notes>
  <HiddenSlides>0</HiddenSlides>
  <MMClips>0</MMClips>
  <ScaleCrop>false</ScaleCrop>
  <HeadingPairs>
    <vt:vector size="8" baseType="variant">
      <vt:variant>
        <vt:lpstr>Fonts Used</vt:lpstr>
      </vt:variant>
      <vt:variant>
        <vt:i4>22</vt:i4>
      </vt:variant>
      <vt:variant>
        <vt:lpstr>Theme</vt:lpstr>
      </vt:variant>
      <vt:variant>
        <vt:i4>47</vt:i4>
      </vt:variant>
      <vt:variant>
        <vt:lpstr>Embedded OLE Servers</vt:lpstr>
      </vt:variant>
      <vt:variant>
        <vt:i4>1</vt:i4>
      </vt:variant>
      <vt:variant>
        <vt:lpstr>Slide Titles</vt:lpstr>
      </vt:variant>
      <vt:variant>
        <vt:i4>236</vt:i4>
      </vt:variant>
    </vt:vector>
  </HeadingPairs>
  <TitlesOfParts>
    <vt:vector size="306" baseType="lpstr">
      <vt:lpstr>MS PGothic</vt:lpstr>
      <vt:lpstr>MS PGothic</vt:lpstr>
      <vt:lpstr>Osaka</vt:lpstr>
      <vt:lpstr>宋体</vt:lpstr>
      <vt:lpstr>Times</vt:lpstr>
      <vt:lpstr>Arial</vt:lpstr>
      <vt:lpstr>Arial Black</vt:lpstr>
      <vt:lpstr>Arial Narrow</vt:lpstr>
      <vt:lpstr>Calibri</vt:lpstr>
      <vt:lpstr>Comic Sans MS</vt:lpstr>
      <vt:lpstr>Franklin Gothic Medium</vt:lpstr>
      <vt:lpstr>Helvetica</vt:lpstr>
      <vt:lpstr>Helvetica Neue</vt:lpstr>
      <vt:lpstr>Impact</vt:lpstr>
      <vt:lpstr>Lucida Grande</vt:lpstr>
      <vt:lpstr>Monotype Sorts</vt:lpstr>
      <vt:lpstr>Symbol</vt:lpstr>
      <vt:lpstr>Tahoma</vt:lpstr>
      <vt:lpstr>Times New Roman</vt:lpstr>
      <vt:lpstr>Tw Cen MT</vt:lpstr>
      <vt:lpstr>Wingdings</vt:lpstr>
      <vt:lpstr>Wingdings 2</vt:lpstr>
      <vt:lpstr>Notebook</vt:lpstr>
      <vt:lpstr>Default Design</vt:lpstr>
      <vt:lpstr>1_Default Design</vt:lpstr>
      <vt:lpstr>49_Blank Presentation</vt:lpstr>
      <vt:lpstr>3_Default Design</vt:lpstr>
      <vt:lpstr>Contemporary</vt:lpstr>
      <vt:lpstr>Blank Presentation</vt:lpstr>
      <vt:lpstr>1_Fireworks</vt:lpstr>
      <vt:lpstr>2_Default Design</vt:lpstr>
      <vt:lpstr>Fireworks</vt:lpstr>
      <vt:lpstr>Orbit</vt:lpstr>
      <vt:lpstr>5_Default Design</vt:lpstr>
      <vt:lpstr>2_Contemporary</vt:lpstr>
      <vt:lpstr>6_Default Design</vt:lpstr>
      <vt:lpstr>2_Notebook</vt:lpstr>
      <vt:lpstr>3_Notebook</vt:lpstr>
      <vt:lpstr>1_Contemporary</vt:lpstr>
      <vt:lpstr>4_Notebook</vt:lpstr>
      <vt:lpstr>1_Office Theme</vt:lpstr>
      <vt:lpstr>1_untitled 1</vt:lpstr>
      <vt:lpstr>Median</vt:lpstr>
      <vt:lpstr>5_Notebook</vt:lpstr>
      <vt:lpstr>6_Notebook</vt:lpstr>
      <vt:lpstr>4_Default Design</vt:lpstr>
      <vt:lpstr>1_Blank Presentation</vt:lpstr>
      <vt:lpstr>3_Beam</vt:lpstr>
      <vt:lpstr>7_Notebook</vt:lpstr>
      <vt:lpstr>7_Default Design</vt:lpstr>
      <vt:lpstr>8_Office Theme</vt:lpstr>
      <vt:lpstr>10_Default Design</vt:lpstr>
      <vt:lpstr>Lock And Key</vt:lpstr>
      <vt:lpstr>2_Project Overview (Standard)</vt:lpstr>
      <vt:lpstr>2_Office Theme</vt:lpstr>
      <vt:lpstr>8_Default Design</vt:lpstr>
      <vt:lpstr>1_Lock And Key</vt:lpstr>
      <vt:lpstr>Shimmer</vt:lpstr>
      <vt:lpstr>3_Radar</vt:lpstr>
      <vt:lpstr>3_Orbit</vt:lpstr>
      <vt:lpstr>2_blstripc.ppt - Blue Stripes</vt:lpstr>
      <vt:lpstr>50_Blank Presentation</vt:lpstr>
      <vt:lpstr>8_Notebook</vt:lpstr>
      <vt:lpstr>9_Default Design</vt:lpstr>
      <vt:lpstr>1_Optical</vt:lpstr>
      <vt:lpstr>5_Radar</vt:lpstr>
      <vt:lpstr>9_Notebook</vt:lpstr>
      <vt:lpstr>58_Blank Presentation</vt:lpstr>
      <vt:lpstr>21_Default Design</vt:lpstr>
      <vt:lpstr>Microsoft ClipArt Gallery</vt:lpstr>
      <vt:lpstr>١ أخبار الأيام</vt:lpstr>
      <vt:lpstr>الكلمة المفتاحية</vt:lpstr>
      <vt:lpstr>الموضوع الرئيسي</vt:lpstr>
      <vt:lpstr>الآية المفتاحية</vt:lpstr>
      <vt:lpstr>بيان الملكوت</vt:lpstr>
      <vt:lpstr>البيان الموجز</vt:lpstr>
      <vt:lpstr>العهد</vt:lpstr>
      <vt:lpstr>الفداء</vt:lpstr>
      <vt:lpstr>المسيا</vt:lpstr>
      <vt:lpstr>Book Chart</vt:lpstr>
      <vt:lpstr> باري هدلستون, The Acrostic Summarized Bible (Grand Rapids: Baker, 1992)</vt:lpstr>
      <vt:lpstr>كن مُؤسَساً</vt:lpstr>
      <vt:lpstr>منطقية صموئيل، الملوك وأخبار الأيام</vt:lpstr>
      <vt:lpstr> لماذا يستخدم الله ستة أسفار عن داود؟</vt:lpstr>
      <vt:lpstr>سجلين تاريخيين لنفس الأحداث</vt:lpstr>
      <vt:lpstr> 1. أسس الله مملكة داود ليقدم عبادة الهيكل فوق الوثنية .</vt:lpstr>
      <vt:lpstr> 2. كن مُؤسَسَاً بعبادة يسوع كوريث داود .</vt:lpstr>
      <vt:lpstr>كيف يمكن أن تكون مُؤسَسَاَ بشكل مناسب في عالم متقلقل؟ </vt:lpstr>
      <vt:lpstr>الفكرة الرئيسية</vt:lpstr>
      <vt:lpstr>PowerPoint Presentation</vt:lpstr>
      <vt:lpstr>عهود الوعد والإدارة</vt:lpstr>
      <vt:lpstr>البيان الموجز</vt:lpstr>
      <vt:lpstr>التطبيق</vt:lpstr>
      <vt:lpstr>العنوان</vt:lpstr>
      <vt:lpstr>العنوان</vt:lpstr>
      <vt:lpstr>التأليف</vt:lpstr>
      <vt:lpstr>التاريخ</vt:lpstr>
      <vt:lpstr>التاريخ</vt:lpstr>
      <vt:lpstr>مملكة       منقسمة</vt:lpstr>
      <vt:lpstr>لماذا يوجد سجلين</vt:lpstr>
      <vt:lpstr>المستلمين</vt:lpstr>
      <vt:lpstr>الخصائص</vt:lpstr>
      <vt:lpstr>الخط الزمني لأخبار الأيام</vt:lpstr>
      <vt:lpstr>الطبيعة الإفتتاحية لسفر 2 أخبار الأيام</vt:lpstr>
      <vt:lpstr>لماذا يوجد سجلين</vt:lpstr>
      <vt:lpstr>الخصائص</vt:lpstr>
      <vt:lpstr>الحجة</vt:lpstr>
      <vt:lpstr>التركيب</vt:lpstr>
      <vt:lpstr>الممالك المتحدة والمنقسمة</vt:lpstr>
      <vt:lpstr>المناسبة</vt:lpstr>
      <vt:lpstr>تاريخ العالم المفصل</vt:lpstr>
      <vt:lpstr>تكامل العهد القديم</vt:lpstr>
      <vt:lpstr>خط سير الملكوت والعهود</vt:lpstr>
      <vt:lpstr>يشير العلماء الناقدون إلى العديد من الأماكن التي لا يتطابق فيها التسلسل الزمني للملوك وأخبار الأيام - ويبدو أن عهدي ملوك إسرائيل ويهوذا متناقضان. إذاً ماذا يجب ان نفعل؟</vt:lpstr>
      <vt:lpstr>غموض سفر الملوك</vt:lpstr>
      <vt:lpstr>هل التسلسل الزمني لملوك إسرائيل ضروري؟</vt:lpstr>
      <vt:lpstr>سنوات حكم ملوك يهوذا</vt:lpstr>
      <vt:lpstr>الأسباب المقترحة للتناقضات</vt:lpstr>
      <vt:lpstr>حلول مقترحة</vt:lpstr>
      <vt:lpstr>دخول المرحلة  كنيسة الأدفنتست السبتيين لاهوتي في العهد القديم إدوين ر. ثايل (يلفظ تي لي)</vt:lpstr>
      <vt:lpstr>التقاويم العبرية</vt:lpstr>
      <vt:lpstr>Hebrew Calendars</vt:lpstr>
      <vt:lpstr>حل ثايل</vt:lpstr>
      <vt:lpstr>حل ثايل</vt:lpstr>
      <vt:lpstr>قائمة ملوك وأنبياء العهد القديم</vt:lpstr>
      <vt:lpstr>قائمة ملوك وأنبياء العهد القديم</vt:lpstr>
      <vt:lpstr>كن مُؤسَساً</vt:lpstr>
      <vt:lpstr>دعونا ندرس   النص الكتابي</vt:lpstr>
      <vt:lpstr>أوه, لا ... لقد وصلت إلى سلسلة النسب</vt:lpstr>
      <vt:lpstr>ما هي الفكرة</vt:lpstr>
      <vt:lpstr>ما هي الفكرة؟</vt:lpstr>
      <vt:lpstr>ما هي الفكرة؟</vt:lpstr>
      <vt:lpstr>المملكة     المتحدة</vt:lpstr>
      <vt:lpstr>منطقية صموئيل, الملوك والأخبار</vt:lpstr>
      <vt:lpstr>لماذا استثمر الله ستة أسفار عن داود؟</vt:lpstr>
      <vt:lpstr>سجلين تاريخيين لنفس الأحداث</vt:lpstr>
      <vt:lpstr>الطبيعة الإفتتاحية لسفر ١ أخبار الأيام</vt:lpstr>
      <vt:lpstr> 1. أسس الله مملكة داود ليقدم العبادة في الهيكل فوق الوثنية</vt:lpstr>
      <vt:lpstr>الكلمة المفتاحية</vt:lpstr>
      <vt:lpstr>الموضوع الرئيسي</vt:lpstr>
      <vt:lpstr>١ أخبار الأيام 1 </vt:lpstr>
      <vt:lpstr> سجل النسب من آدم إلى 450 ق.م يظهر غياب عرش داود لكن نسله لا يزال حاضراً بسبب نعمة الله (1 أخ 1-9)</vt:lpstr>
      <vt:lpstr>سجل نسب تكوين 5</vt:lpstr>
      <vt:lpstr>قائمة الأمم</vt:lpstr>
      <vt:lpstr>شجرة عائلة الآباء (تك 12-50, 1 أخ 1: 28-34)</vt:lpstr>
      <vt:lpstr>شجرة          عائلة الآباء</vt:lpstr>
      <vt:lpstr>الأسباط الشرقية           خلال فترة               المملكة المنقسمة</vt:lpstr>
      <vt:lpstr>١ أخبار الأيام 2 </vt:lpstr>
      <vt:lpstr>شجرة عائلة الآباء</vt:lpstr>
      <vt:lpstr>تعداد          الأسباط</vt:lpstr>
      <vt:lpstr>١ أخبار الأيام 3 </vt:lpstr>
      <vt:lpstr>عائلة وأسلاف داود</vt:lpstr>
      <vt:lpstr>خط                       نسل داود</vt:lpstr>
      <vt:lpstr>المسيا من يهوذا</vt:lpstr>
      <vt:lpstr>يا داود، لماذا لديك عدة زوجات؟</vt:lpstr>
      <vt:lpstr>أسلاف وعائلة داود</vt:lpstr>
      <vt:lpstr>المملكة في متى 1 </vt:lpstr>
      <vt:lpstr>نهاية سيئة ليهوذا</vt:lpstr>
      <vt:lpstr>أبناء يوشيا والأنبياء</vt:lpstr>
      <vt:lpstr>حدائق بابل المعلقة</vt:lpstr>
      <vt:lpstr>اللطف نحو يهوياكين في السبي </vt:lpstr>
      <vt:lpstr>لوح مؤن  يهوياكين  في السبي</vt:lpstr>
      <vt:lpstr>النعمة في السبي</vt:lpstr>
      <vt:lpstr>خط نسل يهوياكين/يكنيا/كنيا (1 أخ 3: 17-24)</vt:lpstr>
      <vt:lpstr>١ أخبار الأيام 4 </vt:lpstr>
      <vt:lpstr>تعداد كل سبط</vt:lpstr>
      <vt:lpstr>١ أخبار الأيام 5 </vt:lpstr>
      <vt:lpstr>شجرة عائلة الآباء</vt:lpstr>
      <vt:lpstr>تعداد كل سبط</vt:lpstr>
      <vt:lpstr>شجرة عائلة الآباء</vt:lpstr>
      <vt:lpstr>١ أخبار الأيام 6 </vt:lpstr>
      <vt:lpstr>التباين بين اللاويين والكهنة</vt:lpstr>
      <vt:lpstr>التباين بين اللاويين والكهنة</vt:lpstr>
      <vt:lpstr>Levi's Family Tree</vt:lpstr>
      <vt:lpstr>48 مدن اللاويين</vt:lpstr>
      <vt:lpstr>١ أخبار الأيام 7 </vt:lpstr>
      <vt:lpstr>تعداد كل سبط</vt:lpstr>
      <vt:lpstr>١ أخبار الأيام 8 </vt:lpstr>
      <vt:lpstr>تعداد كل سبط</vt:lpstr>
      <vt:lpstr>١ أخبار الأيام 9 </vt:lpstr>
      <vt:lpstr>تعداد كل سبط</vt:lpstr>
      <vt:lpstr>لماذا سلاسل النسب</vt:lpstr>
      <vt:lpstr>بدأت الولايات المتحدة كأمة مسيحية</vt:lpstr>
      <vt:lpstr>حجاج بلايموث</vt:lpstr>
      <vt:lpstr>مع ذلك فقد ذبحوا الهنود الحمر</vt:lpstr>
      <vt:lpstr>بدأت الولايات المتحدة الأمريكية كأمة مسيحية</vt:lpstr>
      <vt:lpstr>بدأت الولايات المتحدة الأمريكية كأمة مسيحية</vt:lpstr>
      <vt:lpstr>هل         تثق         بالله؟</vt:lpstr>
      <vt:lpstr>هل نثق بالله؟</vt:lpstr>
      <vt:lpstr>هل ثقتك بالله تربكك؟</vt:lpstr>
      <vt:lpstr>سبب للخجل؟</vt:lpstr>
      <vt:lpstr>The USA began as a Christian nation but has left its godly heritage.</vt:lpstr>
      <vt:lpstr> بدأت الولايات المتحدة الأمريكية كأمة مسيحية لكنها تركت إرثها الإلهي</vt:lpstr>
      <vt:lpstr>التراث المسيحي  هو الآن محل             نقاش ساخن!</vt:lpstr>
      <vt:lpstr>١ أخبار الأيام 10 </vt:lpstr>
      <vt:lpstr> بارك الله داود حتى تقلد إسرائيل شغفه لعبادة الهيكل  (1 أخ 10 – 29) </vt:lpstr>
      <vt:lpstr>التركيز على داود</vt:lpstr>
      <vt:lpstr>أعد الله داود الملك بعدما نزع شاول الذي كان غير لائق للملك ليظهر داود كالملك المثالي (1 أخ 10 – 12)</vt:lpstr>
      <vt:lpstr>ملخص</vt:lpstr>
      <vt:lpstr>١ أخبار الأيام 11 </vt:lpstr>
      <vt:lpstr>”الثلاثة”  يشبعام, أليعازر وشمة </vt:lpstr>
      <vt:lpstr>رجال داود الأبطال لجيمس تيسوت</vt:lpstr>
      <vt:lpstr>١ أخبار الأيام 12 </vt:lpstr>
      <vt:lpstr>الملك النموذجي</vt:lpstr>
      <vt:lpstr>١ أخبار الأيام 13 </vt:lpstr>
      <vt:lpstr>كافأ الله احترام داود للتابوت بوعده بالسلالة الدائمة لعهد داود ليبين كيف تؤدي الطاعة إلى البركة          (١ أخبار الأيام 13-17)</vt:lpstr>
      <vt:lpstr>أوجه التشابه بين نقل داود وسليمان للتابوت</vt:lpstr>
      <vt:lpstr>١ أخبار الأيام 14 </vt:lpstr>
      <vt:lpstr>بارك الله داود كملك على الرغم من قصره والعديد من النساء والأطفال والإنتصارات على الفلسطينيين (١ أخبار الأيام 14)</vt:lpstr>
      <vt:lpstr>١ أخبار الأيام 15 </vt:lpstr>
      <vt:lpstr>أوجه التشابه بين نقل داود وسليمان للتابوت</vt:lpstr>
      <vt:lpstr>١ أخبار الأيام 16 </vt:lpstr>
      <vt:lpstr>أوجه التشابه بين نقل داود وسليمان للتابوت</vt:lpstr>
      <vt:lpstr>أخبار الأيام مقابل صموئيل والملوك</vt:lpstr>
      <vt:lpstr>١ أخبار الأيام 17 </vt:lpstr>
      <vt:lpstr>الآية المفتاحية</vt:lpstr>
      <vt:lpstr>أوجه التشابه بين نقل داود وسليمان للتابوت</vt:lpstr>
      <vt:lpstr>١ أخبار الأيام 18 </vt:lpstr>
      <vt:lpstr>دول جديدة          تابعة لداود</vt:lpstr>
      <vt:lpstr>١ أخبار الأيام 19 </vt:lpstr>
      <vt:lpstr>الإنتصار على             أرام وعمون</vt:lpstr>
      <vt:lpstr>١ أخبار الأيام 20 </vt:lpstr>
      <vt:lpstr>وكانت أيضاً حرب مع الفلسطينيين فقتل ألحانان بن ياعور لحمي أخا جليات الجتي وكانت قناة رمحه كنول النساجين (١ أخبار الأيام ٢٠: ٥) (٢ صموئيل ٢١: ١٩ )</vt:lpstr>
      <vt:lpstr>ثم كانت أيضاً حرب في جت وكان رجل طويل القامة أعنش أصابعه أربع وعشرون وهو أيضاً ولد لرافا ولما عير إسرائيل ضربه يهوناثان بن شمعا أخي داود (١ أخبار الأيام ٢٠: ٦-٧)  (٢ صموئيل ٢١: ٢٠ )</vt:lpstr>
      <vt:lpstr>١ أخبار الأيام 21 </vt:lpstr>
      <vt:lpstr>بارك الله عبادة داود من خلال اختيار موقع الهيكل وتنظيم المواد والقادة والتكليف بالعمل لتشجيع عبادة الهيكل    (أخبار الأيام الأول 21-29)</vt:lpstr>
      <vt:lpstr>موقع الهيكل</vt:lpstr>
      <vt:lpstr>بيدر أرونة</vt:lpstr>
      <vt:lpstr>موقع الهيكل (1 أخ 21)</vt:lpstr>
      <vt:lpstr>موقع الهيكل</vt:lpstr>
      <vt:lpstr>صموئيل والملوك مقابل أخبار الأيام</vt:lpstr>
      <vt:lpstr>أخبار الأيام مقابل صموئيل والملوك</vt:lpstr>
      <vt:lpstr>١ أخبار الأيام 22 </vt:lpstr>
      <vt:lpstr>داود وسليمان</vt:lpstr>
      <vt:lpstr>صموئيل/الملوك مقابل أخبار الأيام</vt:lpstr>
      <vt:lpstr>١ أخبار الأيام 23 </vt:lpstr>
      <vt:lpstr>صموئيل/الملوك مقابل أخبار الأيام</vt:lpstr>
      <vt:lpstr>١ أخبار الأيام 24 </vt:lpstr>
      <vt:lpstr>أصبح الكهنة 24 فرقة لتقديم الذبائح أمام الرب في دورات لمدة أسبوعين كل عام</vt:lpstr>
      <vt:lpstr>١ أخبار الأيام 25 </vt:lpstr>
      <vt:lpstr>رتب داود العازفين</vt:lpstr>
      <vt:lpstr>تم تنظيم الموسيقيين في عازفين ومغنين لتقديم التسبيح للرب في خدمة النبوة (١ أخبار الأيام 25)</vt:lpstr>
      <vt:lpstr>١ أخبار الأيام 26 </vt:lpstr>
      <vt:lpstr>تم تنظيم ضباط الهيكل في حراس بوابات، أمناء خزينة وإداريين من أجل حسن سير الهيكل (١ أخبار الأيام 26)</vt:lpstr>
      <vt:lpstr>١ أخبار الأيام 27 </vt:lpstr>
      <vt:lpstr>صموئيل/الملوك مقابل أخبار الأيام</vt:lpstr>
      <vt:lpstr>١ أخبار الأيام 28 </vt:lpstr>
      <vt:lpstr>وأعطى داود سليمان ابنه مثال الرواق وبيوته وخزائنه وعلاليه ومخادعه الداخلية وبيت الغطاء ومثال كل ما كان عنده بالروح لديار بيت الرب ولجميع المخادع حواليه ولخزائن بيت الله وخزائن الأقداس (28: 11-12)</vt:lpstr>
      <vt:lpstr>كلف داود إسرائيل وسليمان باتباع تصميم الله لبناء الهيكل وخدمته من قبل اللاويين والكهنة (1 أخ 28)</vt:lpstr>
      <vt:lpstr>١ أخبار الأيام 29 </vt:lpstr>
      <vt:lpstr>Book Chart</vt:lpstr>
      <vt:lpstr>البيان الموجز</vt:lpstr>
      <vt:lpstr> 1. أسس الله مملكة داود ليقدم العبادة في الهيكل فوق الوثنية</vt:lpstr>
      <vt:lpstr> 2. كن مُؤسَسَاَ لعبادة يسوع كوريث داود</vt:lpstr>
      <vt:lpstr>كان الهيكل مجيداً</vt:lpstr>
      <vt:lpstr>لكن ماذا عن ذاك الهيكل؟</vt:lpstr>
      <vt:lpstr>حتى الهيكل الذي أعيد بناؤه    في وقت قريب من أخبار الأيام  تم تدميره لاحقًا                 فماذا عن عبادة الهيكل الآن؟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أم لستم تعلمون أن جسدكم هو هيكل للروح القدس الذي فيكم الذي لكم من الله وأنكم لستم لأنفسكم لأنكم قد اشتريتم بثمن فمجدوا الله في أجسادكم وفي أرواحكم التي هي لله (1 كو 6 : 19-20)</vt:lpstr>
      <vt:lpstr>كيف يمكنك أن تكون راسخًا في عالم هش؟</vt:lpstr>
      <vt:lpstr>الفكرة الرئيسية</vt:lpstr>
      <vt:lpstr> 1. أسس الله مملكة داود ليقدم العبادة في الهيكل فوق الوثنية</vt:lpstr>
      <vt:lpstr> 2. كن مُؤسَسَاَ لعبادة يسوع كوريث داود</vt:lpstr>
      <vt:lpstr>1 كورنثوس 3 : 11</vt:lpstr>
      <vt:lpstr>كيف هو أساسك؟</vt:lpstr>
      <vt:lpstr>أساس متين</vt:lpstr>
      <vt:lpstr>أساس متين</vt:lpstr>
      <vt:lpstr>كن مُؤسَسَاً</vt:lpstr>
      <vt:lpstr>أساس متين</vt:lpstr>
      <vt:lpstr>أساس متين</vt:lpstr>
      <vt:lpstr>كن مُؤسَسَاً</vt:lpstr>
      <vt:lpstr>كلمة الله</vt:lpstr>
      <vt:lpstr>ابنِ على أساسك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مسح العهد القديم   •  BibleStudyDownloads.org</vt:lpstr>
      <vt:lpstr>ملوك العهد القديم (بالرسومات)</vt:lpstr>
      <vt:lpstr>Placing the Prophets</vt:lpstr>
      <vt:lpstr>صموئيل/الملوك مقابل أخبار الأيام</vt:lpstr>
      <vt:lpstr>2 Chronicles Book Chart</vt:lpstr>
      <vt:lpstr>PowerPoint Presentation</vt:lpstr>
      <vt:lpstr>مسح العهد القديم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324</cp:revision>
  <dcterms:created xsi:type="dcterms:W3CDTF">2003-08-18T11:31:03Z</dcterms:created>
  <dcterms:modified xsi:type="dcterms:W3CDTF">2024-02-15T12:17:48Z</dcterms:modified>
</cp:coreProperties>
</file>